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4" r:id="rId5"/>
    <p:sldMasterId id="2147483712" r:id="rId6"/>
  </p:sldMasterIdLst>
  <p:notesMasterIdLst>
    <p:notesMasterId r:id="rId27"/>
  </p:notesMasterIdLst>
  <p:sldIdLst>
    <p:sldId id="271" r:id="rId7"/>
    <p:sldId id="619" r:id="rId8"/>
    <p:sldId id="571" r:id="rId9"/>
    <p:sldId id="275" r:id="rId10"/>
    <p:sldId id="618" r:id="rId11"/>
    <p:sldId id="620" r:id="rId12"/>
    <p:sldId id="629" r:id="rId13"/>
    <p:sldId id="568" r:id="rId14"/>
    <p:sldId id="632" r:id="rId15"/>
    <p:sldId id="277" r:id="rId16"/>
    <p:sldId id="603" r:id="rId17"/>
    <p:sldId id="624" r:id="rId18"/>
    <p:sldId id="627" r:id="rId19"/>
    <p:sldId id="628" r:id="rId20"/>
    <p:sldId id="630" r:id="rId21"/>
    <p:sldId id="631" r:id="rId22"/>
    <p:sldId id="607" r:id="rId23"/>
    <p:sldId id="598" r:id="rId24"/>
    <p:sldId id="272" r:id="rId25"/>
    <p:sldId id="63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keholder Workshops" id="{AB469F03-7481-4A69-AF1A-1ADF38FAF7DF}">
          <p14:sldIdLst>
            <p14:sldId id="271"/>
            <p14:sldId id="619"/>
            <p14:sldId id="571"/>
            <p14:sldId id="275"/>
            <p14:sldId id="618"/>
            <p14:sldId id="620"/>
            <p14:sldId id="629"/>
            <p14:sldId id="568"/>
            <p14:sldId id="632"/>
            <p14:sldId id="277"/>
            <p14:sldId id="603"/>
            <p14:sldId id="624"/>
            <p14:sldId id="627"/>
            <p14:sldId id="628"/>
            <p14:sldId id="630"/>
            <p14:sldId id="631"/>
            <p14:sldId id="607"/>
            <p14:sldId id="598"/>
            <p14:sldId id="272"/>
            <p14:sldId id="633"/>
          </p14:sldIdLst>
        </p14:section>
        <p14:section name="Graveyard" id="{FAE0890E-D56F-4760-A470-C320AF5A25F3}">
          <p14:sldIdLst/>
        </p14:section>
        <p14:section name="Untitled Section" id="{4B2BF2D2-3370-41AB-869B-4DFE54B2AFBC}">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94BDA1-A446-6E6C-F4ED-C9B6D3EBDB2C}" name="Brid Ryan2" initials="BR" userId="S::brid.ryan2@hse.ie::025a18ec-4c01-4d41-806f-ef37703e4cd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bert Howard-James" initials="RH" lastIdx="7" clrIdx="0">
    <p:extLst>
      <p:ext uri="{19B8F6BF-5375-455C-9EA6-DF929625EA0E}">
        <p15:presenceInfo xmlns:p15="http://schemas.microsoft.com/office/powerpoint/2012/main" userId="S-1-5-21-1352148485-155271270-1313727497-324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695B"/>
    <a:srgbClr val="EDEDED"/>
    <a:srgbClr val="ED7D31"/>
    <a:srgbClr val="FFC000"/>
    <a:srgbClr val="B4CCC6"/>
    <a:srgbClr val="005999"/>
    <a:srgbClr val="E7EBEA"/>
    <a:srgbClr val="81ABA2"/>
    <a:srgbClr val="006152"/>
    <a:srgbClr val="4F8D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03301F-3F2E-135E-5CC1-618D195067D4}" v="414" dt="2023-09-26T11:25:26.411"/>
    <p1510:client id="{11D50B0F-9769-4009-A8F6-36B57217FEAC}" v="410" dt="2023-09-27T16:26:34.407"/>
    <p1510:client id="{2F41C953-7832-4AC1-BE68-7AE3D29DA00F}" v="1075" dt="2023-09-27T15:58:16.492"/>
    <p1510:client id="{32139077-4D3E-4F51-9BED-FF2FC80FAC7E}" v="48" dt="2023-09-26T07:26:09.795"/>
    <p1510:client id="{37BACC7B-C707-4788-BEE4-6EAB6464069B}" v="140" dt="2023-09-27T16:47:01.373"/>
    <p1510:client id="{63F9E14B-B94D-48FD-B51F-10834709DEF6}" v="7" dt="2023-09-27T15:34:08.334"/>
    <p1510:client id="{6F833FAB-8882-4B7B-A2FE-6B8F5732133F}" v="362" dt="2023-09-27T14:46:36.532"/>
    <p1510:client id="{75431708-2369-4C14-AAA5-2D76D28EAED8}" v="64" dt="2023-09-26T10:51:33.370"/>
    <p1510:client id="{7B87DE6F-08EE-07A6-09D5-69EBE086A4E7}" v="2" dt="2023-09-27T14:30:31.987"/>
    <p1510:client id="{815AD68E-A4C0-4B8C-A6A8-EC583BF3D6D9}" v="1" dt="2023-09-20T17:31:37.188"/>
    <p1510:client id="{86704205-A65F-41B5-A362-BB19731BB71D}" v="531" dt="2023-09-25T21:41:04.300"/>
    <p1510:client id="{8D180925-AD53-4D16-B72A-F5B8DF471009}" v="160" dt="2023-09-26T15:31:38.277"/>
    <p1510:client id="{8E2B1F04-6CAC-02B9-ABC3-48A44761AB55}" v="1067" dt="2023-09-26T13:26:20.861"/>
    <p1510:client id="{98E96E9D-05D7-47D1-0DDC-E60256422C69}" v="164" dt="2023-09-26T08:53:19.998"/>
    <p1510:client id="{9FD4F864-0F36-4821-8F3C-5F15C1936DC0}" v="50" dt="2023-09-19T15:54:58.660"/>
    <p1510:client id="{A36C18F0-2A77-463B-8FB6-2B0CA354925F}" v="5191" dt="2023-09-27T17:40:00.411"/>
    <p1510:client id="{A3EAC95C-4B67-685B-4300-F37A7012AA94}" v="90" dt="2023-10-17T16:37:52.055"/>
    <p1510:client id="{A97D5BFB-819B-4573-908E-4D9FE8E412BB}" v="11" dt="2023-09-20T11:57:31.389"/>
    <p1510:client id="{C9497C88-5CD5-4AF6-8704-22545E072967}" v="49" dt="2023-09-25T16:24:15.347"/>
    <p1510:client id="{D7B5114E-D2A6-4BCE-F5BE-DE912F28A3B7}" v="35" dt="2023-09-20T12:30:17.095"/>
    <p1510:client id="{E2331F55-F110-45D6-9B07-20558BBB7371}" v="18" dt="2023-09-26T07:52:43.958"/>
    <p1510:client id="{E9A4559F-B471-494B-B8CF-81D22AD01725}" v="1321" dt="2023-09-27T15:23:20.868"/>
    <p1510:client id="{ED534260-01D5-4555-95EA-D05337A6F251}" v="223" dt="2023-09-26T15:26:14.272"/>
    <p1510:client id="{FE6C9C1C-6BAC-8AA5-1E1D-6FF7126AC7AB}" v="28" dt="2023-09-27T15:10:12.3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577" autoAdjust="0"/>
  </p:normalViewPr>
  <p:slideViewPr>
    <p:cSldViewPr snapToGrid="0">
      <p:cViewPr varScale="1">
        <p:scale>
          <a:sx n="96" d="100"/>
          <a:sy n="96" d="100"/>
        </p:scale>
        <p:origin x="111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8"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60"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d Ryan2" userId="S::brid.ryan2@hse.ie::025a18ec-4c01-4d41-806f-ef37703e4cdf" providerId="AD" clId="Web-{37BACC7B-C707-4788-BEE4-6EAB6464069B}"/>
    <pc:docChg chg="modSld">
      <pc:chgData name="Brid Ryan2" userId="S::brid.ryan2@hse.ie::025a18ec-4c01-4d41-806f-ef37703e4cdf" providerId="AD" clId="Web-{37BACC7B-C707-4788-BEE4-6EAB6464069B}" dt="2023-09-27T16:47:01.373" v="110" actId="20577"/>
      <pc:docMkLst>
        <pc:docMk/>
      </pc:docMkLst>
      <pc:sldChg chg="modSp">
        <pc:chgData name="Brid Ryan2" userId="S::brid.ryan2@hse.ie::025a18ec-4c01-4d41-806f-ef37703e4cdf" providerId="AD" clId="Web-{37BACC7B-C707-4788-BEE4-6EAB6464069B}" dt="2023-09-27T16:37:54.232" v="107"/>
        <pc:sldMkLst>
          <pc:docMk/>
          <pc:sldMk cId="1243880637" sldId="280"/>
        </pc:sldMkLst>
        <pc:graphicFrameChg chg="mod modGraphic">
          <ac:chgData name="Brid Ryan2" userId="S::brid.ryan2@hse.ie::025a18ec-4c01-4d41-806f-ef37703e4cdf" providerId="AD" clId="Web-{37BACC7B-C707-4788-BEE4-6EAB6464069B}" dt="2023-09-27T16:37:54.232" v="107"/>
          <ac:graphicFrameMkLst>
            <pc:docMk/>
            <pc:sldMk cId="1243880637" sldId="280"/>
            <ac:graphicFrameMk id="4" creationId="{00000000-0000-0000-0000-000000000000}"/>
          </ac:graphicFrameMkLst>
        </pc:graphicFrameChg>
      </pc:sldChg>
      <pc:sldChg chg="modSp">
        <pc:chgData name="Brid Ryan2" userId="S::brid.ryan2@hse.ie::025a18ec-4c01-4d41-806f-ef37703e4cdf" providerId="AD" clId="Web-{37BACC7B-C707-4788-BEE4-6EAB6464069B}" dt="2023-09-27T16:47:01.373" v="110" actId="20577"/>
        <pc:sldMkLst>
          <pc:docMk/>
          <pc:sldMk cId="2384833513" sldId="606"/>
        </pc:sldMkLst>
        <pc:spChg chg="mod">
          <ac:chgData name="Brid Ryan2" userId="S::brid.ryan2@hse.ie::025a18ec-4c01-4d41-806f-ef37703e4cdf" providerId="AD" clId="Web-{37BACC7B-C707-4788-BEE4-6EAB6464069B}" dt="2023-09-27T16:47:01.373" v="110" actId="20577"/>
          <ac:spMkLst>
            <pc:docMk/>
            <pc:sldMk cId="2384833513" sldId="606"/>
            <ac:spMk id="3" creationId="{77051D74-03C8-DBF7-0D88-F101E92544BB}"/>
          </ac:spMkLst>
        </pc:spChg>
      </pc:sldChg>
    </pc:docChg>
  </pc:docChgLst>
  <pc:docChgLst>
    <pc:chgData name="Brid Ryan2" userId="S::brid.ryan2@hse.ie::025a18ec-4c01-4d41-806f-ef37703e4cdf" providerId="AD" clId="Web-{A3EAC95C-4B67-685B-4300-F37A7012AA94}"/>
    <pc:docChg chg="mod modSld sldOrd">
      <pc:chgData name="Brid Ryan2" userId="S::brid.ryan2@hse.ie::025a18ec-4c01-4d41-806f-ef37703e4cdf" providerId="AD" clId="Web-{A3EAC95C-4B67-685B-4300-F37A7012AA94}" dt="2023-10-17T16:37:52.055" v="66"/>
      <pc:docMkLst>
        <pc:docMk/>
      </pc:docMkLst>
      <pc:sldChg chg="ord">
        <pc:chgData name="Brid Ryan2" userId="S::brid.ryan2@hse.ie::025a18ec-4c01-4d41-806f-ef37703e4cdf" providerId="AD" clId="Web-{A3EAC95C-4B67-685B-4300-F37A7012AA94}" dt="2023-10-17T16:37:52.055" v="66"/>
        <pc:sldMkLst>
          <pc:docMk/>
          <pc:sldMk cId="1289513854" sldId="577"/>
        </pc:sldMkLst>
      </pc:sldChg>
      <pc:sldChg chg="modSp addCm">
        <pc:chgData name="Brid Ryan2" userId="S::brid.ryan2@hse.ie::025a18ec-4c01-4d41-806f-ef37703e4cdf" providerId="AD" clId="Web-{A3EAC95C-4B67-685B-4300-F37A7012AA94}" dt="2023-10-17T10:40:37.552" v="65"/>
        <pc:sldMkLst>
          <pc:docMk/>
          <pc:sldMk cId="4261947006" sldId="586"/>
        </pc:sldMkLst>
        <pc:graphicFrameChg chg="mod modGraphic">
          <ac:chgData name="Brid Ryan2" userId="S::brid.ryan2@hse.ie::025a18ec-4c01-4d41-806f-ef37703e4cdf" providerId="AD" clId="Web-{A3EAC95C-4B67-685B-4300-F37A7012AA94}" dt="2023-10-17T10:40:37.552" v="65"/>
          <ac:graphicFrameMkLst>
            <pc:docMk/>
            <pc:sldMk cId="4261947006" sldId="586"/>
            <ac:graphicFrameMk id="4" creationId="{00000000-0000-0000-0000-000000000000}"/>
          </ac:graphicFrameMkLst>
        </pc:graphicFrameChg>
        <pc:extLst>
          <p:ext xmlns:p="http://schemas.openxmlformats.org/presentationml/2006/main" uri="{D6D511B9-2390-475A-947B-AFAB55BFBCF1}">
            <pc226:cmChg xmlns:pc226="http://schemas.microsoft.com/office/powerpoint/2022/06/main/command" chg="add">
              <pc226:chgData name="Brid Ryan2" userId="S::brid.ryan2@hse.ie::025a18ec-4c01-4d41-806f-ef37703e4cdf" providerId="AD" clId="Web-{A3EAC95C-4B67-685B-4300-F37A7012AA94}" dt="2023-10-17T10:39:18.316" v="3"/>
              <pc2:cmMkLst xmlns:pc2="http://schemas.microsoft.com/office/powerpoint/2019/9/main/command">
                <pc:docMk/>
                <pc:sldMk cId="4261947006" sldId="586"/>
                <pc2:cmMk id="{D2F47795-1BD0-401C-8478-6A5DBE533659}"/>
              </pc2:cmMkLst>
            </pc226:cmChg>
          </p:ext>
        </pc:extLst>
      </pc:sldChg>
    </pc:docChg>
  </pc:docChgLst>
  <pc:docChgLst>
    <pc:chgData name="Brid Ryan2" userId="S::brid.ryan2@hse.ie::025a18ec-4c01-4d41-806f-ef37703e4cdf" providerId="AD" clId="Web-{A36C18F0-2A77-463B-8FB6-2B0CA354925F}"/>
    <pc:docChg chg="modSld sldOrd">
      <pc:chgData name="Brid Ryan2" userId="S::brid.ryan2@hse.ie::025a18ec-4c01-4d41-806f-ef37703e4cdf" providerId="AD" clId="Web-{A36C18F0-2A77-463B-8FB6-2B0CA354925F}" dt="2023-09-27T17:39:59.879" v="2960" actId="20577"/>
      <pc:docMkLst>
        <pc:docMk/>
      </pc:docMkLst>
      <pc:sldChg chg="modSp">
        <pc:chgData name="Brid Ryan2" userId="S::brid.ryan2@hse.ie::025a18ec-4c01-4d41-806f-ef37703e4cdf" providerId="AD" clId="Web-{A36C18F0-2A77-463B-8FB6-2B0CA354925F}" dt="2023-09-27T17:39:59.879" v="2960" actId="20577"/>
        <pc:sldMkLst>
          <pc:docMk/>
          <pc:sldMk cId="4189926306" sldId="569"/>
        </pc:sldMkLst>
        <pc:spChg chg="mod">
          <ac:chgData name="Brid Ryan2" userId="S::brid.ryan2@hse.ie::025a18ec-4c01-4d41-806f-ef37703e4cdf" providerId="AD" clId="Web-{A36C18F0-2A77-463B-8FB6-2B0CA354925F}" dt="2023-09-27T17:39:38.098" v="2933" actId="20577"/>
          <ac:spMkLst>
            <pc:docMk/>
            <pc:sldMk cId="4189926306" sldId="569"/>
            <ac:spMk id="17" creationId="{00000000-0000-0000-0000-000000000000}"/>
          </ac:spMkLst>
        </pc:spChg>
        <pc:spChg chg="mod">
          <ac:chgData name="Brid Ryan2" userId="S::brid.ryan2@hse.ie::025a18ec-4c01-4d41-806f-ef37703e4cdf" providerId="AD" clId="Web-{A36C18F0-2A77-463B-8FB6-2B0CA354925F}" dt="2023-09-27T17:39:59.879" v="2960" actId="20577"/>
          <ac:spMkLst>
            <pc:docMk/>
            <pc:sldMk cId="4189926306" sldId="569"/>
            <ac:spMk id="18" creationId="{00000000-0000-0000-0000-000000000000}"/>
          </ac:spMkLst>
        </pc:spChg>
        <pc:spChg chg="mod">
          <ac:chgData name="Brid Ryan2" userId="S::brid.ryan2@hse.ie::025a18ec-4c01-4d41-806f-ef37703e4cdf" providerId="AD" clId="Web-{A36C18F0-2A77-463B-8FB6-2B0CA354925F}" dt="2023-09-27T17:39:10.472" v="2926" actId="1076"/>
          <ac:spMkLst>
            <pc:docMk/>
            <pc:sldMk cId="4189926306" sldId="569"/>
            <ac:spMk id="33" creationId="{00000000-0000-0000-0000-000000000000}"/>
          </ac:spMkLst>
        </pc:spChg>
      </pc:sldChg>
      <pc:sldChg chg="modSp">
        <pc:chgData name="Brid Ryan2" userId="S::brid.ryan2@hse.ie::025a18ec-4c01-4d41-806f-ef37703e4cdf" providerId="AD" clId="Web-{A36C18F0-2A77-463B-8FB6-2B0CA354925F}" dt="2023-09-27T16:57:53.599" v="423"/>
        <pc:sldMkLst>
          <pc:docMk/>
          <pc:sldMk cId="326195814" sldId="575"/>
        </pc:sldMkLst>
        <pc:graphicFrameChg chg="mod modGraphic">
          <ac:chgData name="Brid Ryan2" userId="S::brid.ryan2@hse.ie::025a18ec-4c01-4d41-806f-ef37703e4cdf" providerId="AD" clId="Web-{A36C18F0-2A77-463B-8FB6-2B0CA354925F}" dt="2023-09-27T16:57:53.599" v="423"/>
          <ac:graphicFrameMkLst>
            <pc:docMk/>
            <pc:sldMk cId="326195814" sldId="575"/>
            <ac:graphicFrameMk id="20" creationId="{00000000-0000-0000-0000-000000000000}"/>
          </ac:graphicFrameMkLst>
        </pc:graphicFrameChg>
      </pc:sldChg>
      <pc:sldChg chg="addSp modSp">
        <pc:chgData name="Brid Ryan2" userId="S::brid.ryan2@hse.ie::025a18ec-4c01-4d41-806f-ef37703e4cdf" providerId="AD" clId="Web-{A36C18F0-2A77-463B-8FB6-2B0CA354925F}" dt="2023-09-27T17:21:51.690" v="1065"/>
        <pc:sldMkLst>
          <pc:docMk/>
          <pc:sldMk cId="3677509669" sldId="576"/>
        </pc:sldMkLst>
        <pc:spChg chg="add mod">
          <ac:chgData name="Brid Ryan2" userId="S::brid.ryan2@hse.ie::025a18ec-4c01-4d41-806f-ef37703e4cdf" providerId="AD" clId="Web-{A36C18F0-2A77-463B-8FB6-2B0CA354925F}" dt="2023-09-27T17:07:47.820" v="613" actId="1076"/>
          <ac:spMkLst>
            <pc:docMk/>
            <pc:sldMk cId="3677509669" sldId="576"/>
            <ac:spMk id="2" creationId="{F6EBF331-7432-8F9E-3236-C868B5D0C9A5}"/>
          </ac:spMkLst>
        </pc:spChg>
        <pc:spChg chg="mod">
          <ac:chgData name="Brid Ryan2" userId="S::brid.ryan2@hse.ie::025a18ec-4c01-4d41-806f-ef37703e4cdf" providerId="AD" clId="Web-{A36C18F0-2A77-463B-8FB6-2B0CA354925F}" dt="2023-09-27T17:06:28.287" v="602" actId="1076"/>
          <ac:spMkLst>
            <pc:docMk/>
            <pc:sldMk cId="3677509669" sldId="576"/>
            <ac:spMk id="30" creationId="{00000000-0000-0000-0000-000000000000}"/>
          </ac:spMkLst>
        </pc:spChg>
        <pc:spChg chg="mod">
          <ac:chgData name="Brid Ryan2" userId="S::brid.ryan2@hse.ie::025a18ec-4c01-4d41-806f-ef37703e4cdf" providerId="AD" clId="Web-{A36C18F0-2A77-463B-8FB6-2B0CA354925F}" dt="2023-09-27T17:06:49.037" v="606" actId="1076"/>
          <ac:spMkLst>
            <pc:docMk/>
            <pc:sldMk cId="3677509669" sldId="576"/>
            <ac:spMk id="31" creationId="{00000000-0000-0000-0000-000000000000}"/>
          </ac:spMkLst>
        </pc:spChg>
        <pc:spChg chg="mod">
          <ac:chgData name="Brid Ryan2" userId="S::brid.ryan2@hse.ie::025a18ec-4c01-4d41-806f-ef37703e4cdf" providerId="AD" clId="Web-{A36C18F0-2A77-463B-8FB6-2B0CA354925F}" dt="2023-09-27T17:07:12.179" v="610" actId="1076"/>
          <ac:spMkLst>
            <pc:docMk/>
            <pc:sldMk cId="3677509669" sldId="576"/>
            <ac:spMk id="32" creationId="{00000000-0000-0000-0000-000000000000}"/>
          </ac:spMkLst>
        </pc:spChg>
        <pc:spChg chg="mod">
          <ac:chgData name="Brid Ryan2" userId="S::brid.ryan2@hse.ie::025a18ec-4c01-4d41-806f-ef37703e4cdf" providerId="AD" clId="Web-{A36C18F0-2A77-463B-8FB6-2B0CA354925F}" dt="2023-09-27T17:07:00.163" v="609" actId="1076"/>
          <ac:spMkLst>
            <pc:docMk/>
            <pc:sldMk cId="3677509669" sldId="576"/>
            <ac:spMk id="34" creationId="{00000000-0000-0000-0000-000000000000}"/>
          </ac:spMkLst>
        </pc:spChg>
        <pc:spChg chg="mod">
          <ac:chgData name="Brid Ryan2" userId="S::brid.ryan2@hse.ie::025a18ec-4c01-4d41-806f-ef37703e4cdf" providerId="AD" clId="Web-{A36C18F0-2A77-463B-8FB6-2B0CA354925F}" dt="2023-09-27T17:07:17.882" v="611" actId="1076"/>
          <ac:spMkLst>
            <pc:docMk/>
            <pc:sldMk cId="3677509669" sldId="576"/>
            <ac:spMk id="35" creationId="{00000000-0000-0000-0000-000000000000}"/>
          </ac:spMkLst>
        </pc:spChg>
        <pc:spChg chg="mod">
          <ac:chgData name="Brid Ryan2" userId="S::brid.ryan2@hse.ie::025a18ec-4c01-4d41-806f-ef37703e4cdf" providerId="AD" clId="Web-{A36C18F0-2A77-463B-8FB6-2B0CA354925F}" dt="2023-09-27T17:06:37.271" v="604" actId="1076"/>
          <ac:spMkLst>
            <pc:docMk/>
            <pc:sldMk cId="3677509669" sldId="576"/>
            <ac:spMk id="38" creationId="{00000000-0000-0000-0000-000000000000}"/>
          </ac:spMkLst>
        </pc:spChg>
        <pc:graphicFrameChg chg="mod modGraphic">
          <ac:chgData name="Brid Ryan2" userId="S::brid.ryan2@hse.ie::025a18ec-4c01-4d41-806f-ef37703e4cdf" providerId="AD" clId="Web-{A36C18F0-2A77-463B-8FB6-2B0CA354925F}" dt="2023-09-27T17:21:51.690" v="1065"/>
          <ac:graphicFrameMkLst>
            <pc:docMk/>
            <pc:sldMk cId="3677509669" sldId="576"/>
            <ac:graphicFrameMk id="4" creationId="{00000000-0000-0000-0000-000000000000}"/>
          </ac:graphicFrameMkLst>
        </pc:graphicFrameChg>
      </pc:sldChg>
      <pc:sldChg chg="modSp">
        <pc:chgData name="Brid Ryan2" userId="S::brid.ryan2@hse.ie::025a18ec-4c01-4d41-806f-ef37703e4cdf" providerId="AD" clId="Web-{A36C18F0-2A77-463B-8FB6-2B0CA354925F}" dt="2023-09-27T17:22:11.581" v="1069"/>
        <pc:sldMkLst>
          <pc:docMk/>
          <pc:sldMk cId="1289513854" sldId="577"/>
        </pc:sldMkLst>
        <pc:graphicFrameChg chg="mod modGraphic">
          <ac:chgData name="Brid Ryan2" userId="S::brid.ryan2@hse.ie::025a18ec-4c01-4d41-806f-ef37703e4cdf" providerId="AD" clId="Web-{A36C18F0-2A77-463B-8FB6-2B0CA354925F}" dt="2023-09-27T17:22:11.581" v="1069"/>
          <ac:graphicFrameMkLst>
            <pc:docMk/>
            <pc:sldMk cId="1289513854" sldId="577"/>
            <ac:graphicFrameMk id="4" creationId="{00000000-0000-0000-0000-000000000000}"/>
          </ac:graphicFrameMkLst>
        </pc:graphicFrameChg>
      </pc:sldChg>
      <pc:sldChg chg="modSp">
        <pc:chgData name="Brid Ryan2" userId="S::brid.ryan2@hse.ie::025a18ec-4c01-4d41-806f-ef37703e4cdf" providerId="AD" clId="Web-{A36C18F0-2A77-463B-8FB6-2B0CA354925F}" dt="2023-09-27T17:38:47.580" v="2918" actId="20577"/>
        <pc:sldMkLst>
          <pc:docMk/>
          <pc:sldMk cId="2732451411" sldId="594"/>
        </pc:sldMkLst>
        <pc:spChg chg="mod">
          <ac:chgData name="Brid Ryan2" userId="S::brid.ryan2@hse.ie::025a18ec-4c01-4d41-806f-ef37703e4cdf" providerId="AD" clId="Web-{A36C18F0-2A77-463B-8FB6-2B0CA354925F}" dt="2023-09-27T17:38:47.580" v="2918" actId="20577"/>
          <ac:spMkLst>
            <pc:docMk/>
            <pc:sldMk cId="2732451411" sldId="594"/>
            <ac:spMk id="2" creationId="{00000000-0000-0000-0000-000000000000}"/>
          </ac:spMkLst>
        </pc:spChg>
      </pc:sldChg>
      <pc:sldChg chg="modSp">
        <pc:chgData name="Brid Ryan2" userId="S::brid.ryan2@hse.ie::025a18ec-4c01-4d41-806f-ef37703e4cdf" providerId="AD" clId="Web-{A36C18F0-2A77-463B-8FB6-2B0CA354925F}" dt="2023-09-27T16:48:16.425" v="0" actId="1076"/>
        <pc:sldMkLst>
          <pc:docMk/>
          <pc:sldMk cId="430630693" sldId="598"/>
        </pc:sldMkLst>
        <pc:spChg chg="mod">
          <ac:chgData name="Brid Ryan2" userId="S::brid.ryan2@hse.ie::025a18ec-4c01-4d41-806f-ef37703e4cdf" providerId="AD" clId="Web-{A36C18F0-2A77-463B-8FB6-2B0CA354925F}" dt="2023-09-27T16:48:16.425" v="0" actId="1076"/>
          <ac:spMkLst>
            <pc:docMk/>
            <pc:sldMk cId="430630693" sldId="598"/>
            <ac:spMk id="5" creationId="{26482B41-F836-5ADC-C8B4-E0CAD28D8C7F}"/>
          </ac:spMkLst>
        </pc:spChg>
      </pc:sldChg>
      <pc:sldChg chg="modSp">
        <pc:chgData name="Brid Ryan2" userId="S::brid.ryan2@hse.ie::025a18ec-4c01-4d41-806f-ef37703e4cdf" providerId="AD" clId="Web-{A36C18F0-2A77-463B-8FB6-2B0CA354925F}" dt="2023-09-27T17:29:25.485" v="1860" actId="20577"/>
        <pc:sldMkLst>
          <pc:docMk/>
          <pc:sldMk cId="2384833513" sldId="606"/>
        </pc:sldMkLst>
        <pc:spChg chg="mod">
          <ac:chgData name="Brid Ryan2" userId="S::brid.ryan2@hse.ie::025a18ec-4c01-4d41-806f-ef37703e4cdf" providerId="AD" clId="Web-{A36C18F0-2A77-463B-8FB6-2B0CA354925F}" dt="2023-09-27T17:25:56.572" v="1433" actId="20577"/>
          <ac:spMkLst>
            <pc:docMk/>
            <pc:sldMk cId="2384833513" sldId="606"/>
            <ac:spMk id="3" creationId="{77051D74-03C8-DBF7-0D88-F101E92544BB}"/>
          </ac:spMkLst>
        </pc:spChg>
        <pc:spChg chg="mod">
          <ac:chgData name="Brid Ryan2" userId="S::brid.ryan2@hse.ie::025a18ec-4c01-4d41-806f-ef37703e4cdf" providerId="AD" clId="Web-{A36C18F0-2A77-463B-8FB6-2B0CA354925F}" dt="2023-09-27T17:29:25.485" v="1860" actId="20577"/>
          <ac:spMkLst>
            <pc:docMk/>
            <pc:sldMk cId="2384833513" sldId="606"/>
            <ac:spMk id="12" creationId="{77051D74-03C8-DBF7-0D88-F101E92544BB}"/>
          </ac:spMkLst>
        </pc:spChg>
      </pc:sldChg>
      <pc:sldChg chg="modSp">
        <pc:chgData name="Brid Ryan2" userId="S::brid.ryan2@hse.ie::025a18ec-4c01-4d41-806f-ef37703e4cdf" providerId="AD" clId="Web-{A36C18F0-2A77-463B-8FB6-2B0CA354925F}" dt="2023-09-27T17:33:20.383" v="2370" actId="20577"/>
        <pc:sldMkLst>
          <pc:docMk/>
          <pc:sldMk cId="1197907658" sldId="608"/>
        </pc:sldMkLst>
        <pc:spChg chg="mod">
          <ac:chgData name="Brid Ryan2" userId="S::brid.ryan2@hse.ie::025a18ec-4c01-4d41-806f-ef37703e4cdf" providerId="AD" clId="Web-{A36C18F0-2A77-463B-8FB6-2B0CA354925F}" dt="2023-09-27T17:32:25.459" v="2355" actId="20577"/>
          <ac:spMkLst>
            <pc:docMk/>
            <pc:sldMk cId="1197907658" sldId="608"/>
            <ac:spMk id="3" creationId="{77051D74-03C8-DBF7-0D88-F101E92544BB}"/>
          </ac:spMkLst>
        </pc:spChg>
        <pc:spChg chg="mod">
          <ac:chgData name="Brid Ryan2" userId="S::brid.ryan2@hse.ie::025a18ec-4c01-4d41-806f-ef37703e4cdf" providerId="AD" clId="Web-{A36C18F0-2A77-463B-8FB6-2B0CA354925F}" dt="2023-09-27T17:33:20.383" v="2370" actId="20577"/>
          <ac:spMkLst>
            <pc:docMk/>
            <pc:sldMk cId="1197907658" sldId="608"/>
            <ac:spMk id="12" creationId="{77051D74-03C8-DBF7-0D88-F101E92544BB}"/>
          </ac:spMkLst>
        </pc:spChg>
      </pc:sldChg>
      <pc:sldChg chg="modSp ord">
        <pc:chgData name="Brid Ryan2" userId="S::brid.ryan2@hse.ie::025a18ec-4c01-4d41-806f-ef37703e4cdf" providerId="AD" clId="Web-{A36C18F0-2A77-463B-8FB6-2B0CA354925F}" dt="2023-09-27T16:53:39.685" v="395" actId="20577"/>
        <pc:sldMkLst>
          <pc:docMk/>
          <pc:sldMk cId="317715562" sldId="614"/>
        </pc:sldMkLst>
        <pc:spChg chg="mod">
          <ac:chgData name="Brid Ryan2" userId="S::brid.ryan2@hse.ie::025a18ec-4c01-4d41-806f-ef37703e4cdf" providerId="AD" clId="Web-{A36C18F0-2A77-463B-8FB6-2B0CA354925F}" dt="2023-09-27T16:52:34.324" v="319" actId="20577"/>
          <ac:spMkLst>
            <pc:docMk/>
            <pc:sldMk cId="317715562" sldId="614"/>
            <ac:spMk id="3" creationId="{86C14658-E979-E371-C73F-414C0E1EB44A}"/>
          </ac:spMkLst>
        </pc:spChg>
        <pc:spChg chg="mod">
          <ac:chgData name="Brid Ryan2" userId="S::brid.ryan2@hse.ie::025a18ec-4c01-4d41-806f-ef37703e4cdf" providerId="AD" clId="Web-{A36C18F0-2A77-463B-8FB6-2B0CA354925F}" dt="2023-09-27T16:53:39.685" v="395" actId="20577"/>
          <ac:spMkLst>
            <pc:docMk/>
            <pc:sldMk cId="317715562" sldId="614"/>
            <ac:spMk id="5" creationId="{26482B41-F836-5ADC-C8B4-E0CAD28D8C7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D76213"/>
                </a:solidFill>
                <a:latin typeface="+mn-lt"/>
                <a:ea typeface="+mn-ea"/>
                <a:cs typeface="+mn-cs"/>
              </a:defRPr>
            </a:pPr>
            <a:r>
              <a:rPr lang="en-IE" sz="1400" b="1" dirty="0">
                <a:solidFill>
                  <a:srgbClr val="D76213"/>
                </a:solidFill>
                <a:latin typeface="Arial" panose="020B0604020202020204" pitchFamily="34" charset="0"/>
                <a:cs typeface="Arial" panose="020B0604020202020204" pitchFamily="34" charset="0"/>
              </a:rPr>
              <a:t>Barriers</a:t>
            </a:r>
            <a:r>
              <a:rPr lang="en-IE" sz="1400" b="1" baseline="0" dirty="0">
                <a:solidFill>
                  <a:srgbClr val="D76213"/>
                </a:solidFill>
                <a:latin typeface="Arial" panose="020B0604020202020204" pitchFamily="34" charset="0"/>
                <a:cs typeface="Arial" panose="020B0604020202020204" pitchFamily="34" charset="0"/>
              </a:rPr>
              <a:t> to ePrescribing</a:t>
            </a:r>
            <a:endParaRPr lang="en-IE" sz="1400" b="1" dirty="0">
              <a:solidFill>
                <a:srgbClr val="D76213"/>
              </a:solidFill>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rgbClr val="D76213"/>
              </a:solidFill>
              <a:latin typeface="+mn-lt"/>
              <a:ea typeface="+mn-ea"/>
              <a:cs typeface="+mn-cs"/>
            </a:defRPr>
          </a:pPr>
          <a:endParaRPr lang="en-US"/>
        </a:p>
      </c:txPr>
    </c:title>
    <c:autoTitleDeleted val="0"/>
    <c:plotArea>
      <c:layout/>
      <c:pieChart>
        <c:varyColors val="1"/>
        <c:ser>
          <c:idx val="0"/>
          <c:order val="0"/>
          <c:dPt>
            <c:idx val="0"/>
            <c:bubble3D val="0"/>
            <c:spPr>
              <a:solidFill>
                <a:srgbClr val="005E52"/>
              </a:solidFill>
              <a:ln>
                <a:noFill/>
              </a:ln>
              <a:effectLst/>
            </c:spPr>
            <c:extLst>
              <c:ext xmlns:c16="http://schemas.microsoft.com/office/drawing/2014/chart" uri="{C3380CC4-5D6E-409C-BE32-E72D297353CC}">
                <c16:uniqueId val="{00000001-68CF-45A8-AF25-3C8D0D8B5B3E}"/>
              </c:ext>
            </c:extLst>
          </c:dPt>
          <c:dPt>
            <c:idx val="1"/>
            <c:bubble3D val="0"/>
            <c:spPr>
              <a:solidFill>
                <a:schemeClr val="accent2"/>
              </a:solidFill>
              <a:ln>
                <a:noFill/>
              </a:ln>
              <a:effectLst/>
            </c:spPr>
            <c:extLst>
              <c:ext xmlns:c16="http://schemas.microsoft.com/office/drawing/2014/chart" uri="{C3380CC4-5D6E-409C-BE32-E72D297353CC}">
                <c16:uniqueId val="{00000003-68CF-45A8-AF25-3C8D0D8B5B3E}"/>
              </c:ext>
            </c:extLst>
          </c:dPt>
          <c:dPt>
            <c:idx val="2"/>
            <c:bubble3D val="0"/>
            <c:spPr>
              <a:solidFill>
                <a:srgbClr val="005999"/>
              </a:solidFill>
              <a:ln>
                <a:noFill/>
              </a:ln>
              <a:effectLst/>
            </c:spPr>
            <c:extLst>
              <c:ext xmlns:c16="http://schemas.microsoft.com/office/drawing/2014/chart" uri="{C3380CC4-5D6E-409C-BE32-E72D297353CC}">
                <c16:uniqueId val="{00000005-68CF-45A8-AF25-3C8D0D8B5B3E}"/>
              </c:ext>
            </c:extLst>
          </c:dPt>
          <c:dPt>
            <c:idx val="3"/>
            <c:bubble3D val="0"/>
            <c:spPr>
              <a:solidFill>
                <a:srgbClr val="FFC000"/>
              </a:solidFill>
              <a:ln>
                <a:noFill/>
              </a:ln>
              <a:effectLst/>
            </c:spPr>
            <c:extLst>
              <c:ext xmlns:c16="http://schemas.microsoft.com/office/drawing/2014/chart" uri="{C3380CC4-5D6E-409C-BE32-E72D297353CC}">
                <c16:uniqueId val="{00000007-68CF-45A8-AF25-3C8D0D8B5B3E}"/>
              </c:ext>
            </c:extLst>
          </c:dPt>
          <c:dPt>
            <c:idx val="4"/>
            <c:bubble3D val="0"/>
            <c:spPr>
              <a:solidFill>
                <a:schemeClr val="bg1">
                  <a:lumMod val="75000"/>
                </a:schemeClr>
              </a:solidFill>
              <a:ln>
                <a:noFill/>
              </a:ln>
              <a:effectLst/>
            </c:spPr>
            <c:extLst>
              <c:ext xmlns:c16="http://schemas.microsoft.com/office/drawing/2014/chart" uri="{C3380CC4-5D6E-409C-BE32-E72D297353CC}">
                <c16:uniqueId val="{00000009-68CF-45A8-AF25-3C8D0D8B5B3E}"/>
              </c:ext>
            </c:extLst>
          </c:dPt>
          <c:dLbls>
            <c:dLbl>
              <c:idx val="0"/>
              <c:layout>
                <c:manualLayout>
                  <c:x val="-0.15434435483870967"/>
                  <c:y val="0.1055053140096618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8CF-45A8-AF25-3C8D0D8B5B3E}"/>
                </c:ext>
              </c:extLst>
            </c:dLbl>
            <c:dLbl>
              <c:idx val="1"/>
              <c:layout>
                <c:manualLayout>
                  <c:x val="-9.0751164874551968E-2"/>
                  <c:y val="-0.1706137681159420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8CF-45A8-AF25-3C8D0D8B5B3E}"/>
                </c:ext>
              </c:extLst>
            </c:dLbl>
            <c:dLbl>
              <c:idx val="2"/>
              <c:layout>
                <c:manualLayout>
                  <c:x val="0.129981541218638"/>
                  <c:y val="-0.1151318840579710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8CF-45A8-AF25-3C8D0D8B5B3E}"/>
                </c:ext>
              </c:extLst>
            </c:dLbl>
            <c:dLbl>
              <c:idx val="3"/>
              <c:layout>
                <c:manualLayout>
                  <c:x val="0.12259793906810036"/>
                  <c:y val="0.1071200483091787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8CF-45A8-AF25-3C8D0D8B5B3E}"/>
                </c:ext>
              </c:extLst>
            </c:dLbl>
            <c:dLbl>
              <c:idx val="4"/>
              <c:layout>
                <c:manualLayout>
                  <c:x val="4.3807616487455195E-2"/>
                  <c:y val="0.1160949275362318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68CF-45A8-AF25-3C8D0D8B5B3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All!$AP$60:$AP$64</c:f>
              <c:strCache>
                <c:ptCount val="5"/>
                <c:pt idx="0">
                  <c:v>Process Change</c:v>
                </c:pt>
                <c:pt idx="1">
                  <c:v>Education and Training</c:v>
                </c:pt>
                <c:pt idx="2">
                  <c:v>Technological Literacy</c:v>
                </c:pt>
                <c:pt idx="3">
                  <c:v>Trust</c:v>
                </c:pt>
                <c:pt idx="4">
                  <c:v>System Breakdown</c:v>
                </c:pt>
              </c:strCache>
            </c:strRef>
          </c:cat>
          <c:val>
            <c:numRef>
              <c:f>All!$AQ$60:$AQ$64</c:f>
              <c:numCache>
                <c:formatCode>0%</c:formatCode>
                <c:ptCount val="5"/>
                <c:pt idx="0">
                  <c:v>0.33</c:v>
                </c:pt>
                <c:pt idx="1">
                  <c:v>0.22</c:v>
                </c:pt>
                <c:pt idx="2">
                  <c:v>0.22</c:v>
                </c:pt>
                <c:pt idx="3">
                  <c:v>0.15</c:v>
                </c:pt>
                <c:pt idx="4">
                  <c:v>0.08</c:v>
                </c:pt>
              </c:numCache>
            </c:numRef>
          </c:val>
          <c:extLst>
            <c:ext xmlns:c16="http://schemas.microsoft.com/office/drawing/2014/chart" uri="{C3380CC4-5D6E-409C-BE32-E72D297353CC}">
              <c16:uniqueId val="{0000000A-68CF-45A8-AF25-3C8D0D8B5B3E}"/>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7383609700395299"/>
          <c:y val="0.20321779701334974"/>
          <c:w val="0.4122921796456307"/>
          <c:h val="0.68683358778983317"/>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solidFill>
        <a:srgbClr val="005E52"/>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IE" b="1" dirty="0">
                <a:solidFill>
                  <a:schemeClr val="tx1"/>
                </a:solidFill>
                <a:latin typeface="Arial" panose="020B0604020202020204" pitchFamily="34" charset="0"/>
                <a:cs typeface="Arial" panose="020B0604020202020204" pitchFamily="34" charset="0"/>
              </a:rPr>
              <a:t>Access</a:t>
            </a:r>
            <a:r>
              <a:rPr lang="en-IE" b="1" baseline="0" dirty="0">
                <a:solidFill>
                  <a:schemeClr val="tx1"/>
                </a:solidFill>
                <a:latin typeface="Arial" panose="020B0604020202020204" pitchFamily="34" charset="0"/>
                <a:cs typeface="Arial" panose="020B0604020202020204" pitchFamily="34" charset="0"/>
              </a:rPr>
              <a:t> To Medication List</a:t>
            </a:r>
            <a:endParaRPr lang="en-IE" b="1" dirty="0">
              <a:solidFill>
                <a:schemeClr val="tx1"/>
              </a:solidFill>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percentStacked"/>
        <c:varyColors val="0"/>
        <c:ser>
          <c:idx val="0"/>
          <c:order val="0"/>
          <c:tx>
            <c:strRef>
              <c:f>'[Chart in Microsoft PowerPoint]All'!$AD$40</c:f>
              <c:strCache>
                <c:ptCount val="1"/>
                <c:pt idx="0">
                  <c:v>Strongly Disagree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 in Microsoft PowerPoint]All'!$AC$41:$AC$46</c:f>
              <c:strCache>
                <c:ptCount val="6"/>
                <c:pt idx="0">
                  <c:v>Other trained pharmacy staff</c:v>
                </c:pt>
                <c:pt idx="1">
                  <c:v>Pharmacy technician</c:v>
                </c:pt>
                <c:pt idx="2">
                  <c:v>Community pharmacist</c:v>
                </c:pt>
                <c:pt idx="3">
                  <c:v>Other staff in GP practice</c:v>
                </c:pt>
                <c:pt idx="4">
                  <c:v>Nursing staff in GP practice</c:v>
                </c:pt>
                <c:pt idx="5">
                  <c:v>Prescriber</c:v>
                </c:pt>
              </c:strCache>
            </c:strRef>
          </c:cat>
          <c:val>
            <c:numRef>
              <c:f>'[Chart in Microsoft PowerPoint]All'!$AD$41:$AD$46</c:f>
              <c:numCache>
                <c:formatCode>0%</c:formatCode>
                <c:ptCount val="6"/>
                <c:pt idx="0">
                  <c:v>0.1</c:v>
                </c:pt>
                <c:pt idx="1">
                  <c:v>0.04</c:v>
                </c:pt>
                <c:pt idx="2">
                  <c:v>7.0000000000000007E-2</c:v>
                </c:pt>
                <c:pt idx="3">
                  <c:v>0.1</c:v>
                </c:pt>
                <c:pt idx="4">
                  <c:v>7.0000000000000007E-2</c:v>
                </c:pt>
                <c:pt idx="5">
                  <c:v>7.0000000000000007E-2</c:v>
                </c:pt>
              </c:numCache>
            </c:numRef>
          </c:val>
          <c:extLst>
            <c:ext xmlns:c16="http://schemas.microsoft.com/office/drawing/2014/chart" uri="{C3380CC4-5D6E-409C-BE32-E72D297353CC}">
              <c16:uniqueId val="{00000000-9486-42B9-AFD0-7A5F45F64D1E}"/>
            </c:ext>
          </c:extLst>
        </c:ser>
        <c:ser>
          <c:idx val="1"/>
          <c:order val="1"/>
          <c:tx>
            <c:strRef>
              <c:f>'[Chart in Microsoft PowerPoint]All'!$AE$40</c:f>
              <c:strCache>
                <c:ptCount val="1"/>
                <c:pt idx="0">
                  <c:v>Disagree</c:v>
                </c:pt>
              </c:strCache>
            </c:strRef>
          </c:tx>
          <c:spPr>
            <a:solidFill>
              <a:schemeClr val="accent2"/>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1-9486-42B9-AFD0-7A5F45F64D1E}"/>
                </c:ext>
              </c:extLst>
            </c:dLbl>
            <c:dLbl>
              <c:idx val="5"/>
              <c:delete val="1"/>
              <c:extLst>
                <c:ext xmlns:c15="http://schemas.microsoft.com/office/drawing/2012/chart" uri="{CE6537A1-D6FC-4f65-9D91-7224C49458BB}"/>
                <c:ext xmlns:c16="http://schemas.microsoft.com/office/drawing/2014/chart" uri="{C3380CC4-5D6E-409C-BE32-E72D297353CC}">
                  <c16:uniqueId val="{00000002-9486-42B9-AFD0-7A5F45F64D1E}"/>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 in Microsoft PowerPoint]All'!$AC$41:$AC$46</c:f>
              <c:strCache>
                <c:ptCount val="6"/>
                <c:pt idx="0">
                  <c:v>Other trained pharmacy staff</c:v>
                </c:pt>
                <c:pt idx="1">
                  <c:v>Pharmacy technician</c:v>
                </c:pt>
                <c:pt idx="2">
                  <c:v>Community pharmacist</c:v>
                </c:pt>
                <c:pt idx="3">
                  <c:v>Other staff in GP practice</c:v>
                </c:pt>
                <c:pt idx="4">
                  <c:v>Nursing staff in GP practice</c:v>
                </c:pt>
                <c:pt idx="5">
                  <c:v>Prescriber</c:v>
                </c:pt>
              </c:strCache>
            </c:strRef>
          </c:cat>
          <c:val>
            <c:numRef>
              <c:f>'[Chart in Microsoft PowerPoint]All'!$AE$41:$AE$46</c:f>
              <c:numCache>
                <c:formatCode>0%</c:formatCode>
                <c:ptCount val="6"/>
                <c:pt idx="0">
                  <c:v>0.26</c:v>
                </c:pt>
                <c:pt idx="1">
                  <c:v>0.04</c:v>
                </c:pt>
                <c:pt idx="2">
                  <c:v>0</c:v>
                </c:pt>
                <c:pt idx="3">
                  <c:v>0.26</c:v>
                </c:pt>
                <c:pt idx="4">
                  <c:v>0.04</c:v>
                </c:pt>
                <c:pt idx="5">
                  <c:v>0</c:v>
                </c:pt>
              </c:numCache>
            </c:numRef>
          </c:val>
          <c:extLst>
            <c:ext xmlns:c16="http://schemas.microsoft.com/office/drawing/2014/chart" uri="{C3380CC4-5D6E-409C-BE32-E72D297353CC}">
              <c16:uniqueId val="{00000003-9486-42B9-AFD0-7A5F45F64D1E}"/>
            </c:ext>
          </c:extLst>
        </c:ser>
        <c:ser>
          <c:idx val="2"/>
          <c:order val="2"/>
          <c:tx>
            <c:strRef>
              <c:f>'[Chart in Microsoft PowerPoint]All'!$AF$40</c:f>
              <c:strCache>
                <c:ptCount val="1"/>
                <c:pt idx="0">
                  <c:v>Don't Know</c:v>
                </c:pt>
              </c:strCache>
            </c:strRef>
          </c:tx>
          <c:spPr>
            <a:solidFill>
              <a:schemeClr val="accent3"/>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4-9486-42B9-AFD0-7A5F45F64D1E}"/>
                </c:ext>
              </c:extLst>
            </c:dLbl>
            <c:dLbl>
              <c:idx val="4"/>
              <c:delete val="1"/>
              <c:extLst>
                <c:ext xmlns:c15="http://schemas.microsoft.com/office/drawing/2012/chart" uri="{CE6537A1-D6FC-4f65-9D91-7224C49458BB}"/>
                <c:ext xmlns:c16="http://schemas.microsoft.com/office/drawing/2014/chart" uri="{C3380CC4-5D6E-409C-BE32-E72D297353CC}">
                  <c16:uniqueId val="{00000005-9486-42B9-AFD0-7A5F45F64D1E}"/>
                </c:ext>
              </c:extLst>
            </c:dLbl>
            <c:dLbl>
              <c:idx val="5"/>
              <c:delete val="1"/>
              <c:extLst>
                <c:ext xmlns:c15="http://schemas.microsoft.com/office/drawing/2012/chart" uri="{CE6537A1-D6FC-4f65-9D91-7224C49458BB}"/>
                <c:ext xmlns:c16="http://schemas.microsoft.com/office/drawing/2014/chart" uri="{C3380CC4-5D6E-409C-BE32-E72D297353CC}">
                  <c16:uniqueId val="{00000006-9486-42B9-AFD0-7A5F45F64D1E}"/>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 in Microsoft PowerPoint]All'!$AC$41:$AC$46</c:f>
              <c:strCache>
                <c:ptCount val="6"/>
                <c:pt idx="0">
                  <c:v>Other trained pharmacy staff</c:v>
                </c:pt>
                <c:pt idx="1">
                  <c:v>Pharmacy technician</c:v>
                </c:pt>
                <c:pt idx="2">
                  <c:v>Community pharmacist</c:v>
                </c:pt>
                <c:pt idx="3">
                  <c:v>Other staff in GP practice</c:v>
                </c:pt>
                <c:pt idx="4">
                  <c:v>Nursing staff in GP practice</c:v>
                </c:pt>
                <c:pt idx="5">
                  <c:v>Prescriber</c:v>
                </c:pt>
              </c:strCache>
            </c:strRef>
          </c:cat>
          <c:val>
            <c:numRef>
              <c:f>'[Chart in Microsoft PowerPoint]All'!$AF$41:$AF$46</c:f>
              <c:numCache>
                <c:formatCode>0%</c:formatCode>
                <c:ptCount val="6"/>
                <c:pt idx="0">
                  <c:v>0.26</c:v>
                </c:pt>
                <c:pt idx="1">
                  <c:v>7.0000000000000007E-2</c:v>
                </c:pt>
                <c:pt idx="2">
                  <c:v>0</c:v>
                </c:pt>
                <c:pt idx="3">
                  <c:v>0.19</c:v>
                </c:pt>
                <c:pt idx="4">
                  <c:v>0</c:v>
                </c:pt>
                <c:pt idx="5">
                  <c:v>0</c:v>
                </c:pt>
              </c:numCache>
            </c:numRef>
          </c:val>
          <c:extLst>
            <c:ext xmlns:c16="http://schemas.microsoft.com/office/drawing/2014/chart" uri="{C3380CC4-5D6E-409C-BE32-E72D297353CC}">
              <c16:uniqueId val="{00000007-9486-42B9-AFD0-7A5F45F64D1E}"/>
            </c:ext>
          </c:extLst>
        </c:ser>
        <c:ser>
          <c:idx val="3"/>
          <c:order val="3"/>
          <c:tx>
            <c:strRef>
              <c:f>'[Chart in Microsoft PowerPoint]All'!$AG$40</c:f>
              <c:strCache>
                <c:ptCount val="1"/>
                <c:pt idx="0">
                  <c:v>Agree</c:v>
                </c:pt>
              </c:strCache>
            </c:strRef>
          </c:tx>
          <c:spPr>
            <a:solidFill>
              <a:schemeClr val="accent4"/>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8-9486-42B9-AFD0-7A5F45F64D1E}"/>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 in Microsoft PowerPoint]All'!$AC$41:$AC$46</c:f>
              <c:strCache>
                <c:ptCount val="6"/>
                <c:pt idx="0">
                  <c:v>Other trained pharmacy staff</c:v>
                </c:pt>
                <c:pt idx="1">
                  <c:v>Pharmacy technician</c:v>
                </c:pt>
                <c:pt idx="2">
                  <c:v>Community pharmacist</c:v>
                </c:pt>
                <c:pt idx="3">
                  <c:v>Other staff in GP practice</c:v>
                </c:pt>
                <c:pt idx="4">
                  <c:v>Nursing staff in GP practice</c:v>
                </c:pt>
                <c:pt idx="5">
                  <c:v>Prescriber</c:v>
                </c:pt>
              </c:strCache>
            </c:strRef>
          </c:cat>
          <c:val>
            <c:numRef>
              <c:f>'[Chart in Microsoft PowerPoint]All'!$AG$41:$AG$46</c:f>
              <c:numCache>
                <c:formatCode>0%</c:formatCode>
                <c:ptCount val="6"/>
                <c:pt idx="0">
                  <c:v>0.19</c:v>
                </c:pt>
                <c:pt idx="1">
                  <c:v>0.33</c:v>
                </c:pt>
                <c:pt idx="2">
                  <c:v>0.04</c:v>
                </c:pt>
                <c:pt idx="3">
                  <c:v>0.19</c:v>
                </c:pt>
                <c:pt idx="4">
                  <c:v>0.48</c:v>
                </c:pt>
                <c:pt idx="5">
                  <c:v>0</c:v>
                </c:pt>
              </c:numCache>
            </c:numRef>
          </c:val>
          <c:extLst>
            <c:ext xmlns:c16="http://schemas.microsoft.com/office/drawing/2014/chart" uri="{C3380CC4-5D6E-409C-BE32-E72D297353CC}">
              <c16:uniqueId val="{00000009-9486-42B9-AFD0-7A5F45F64D1E}"/>
            </c:ext>
          </c:extLst>
        </c:ser>
        <c:ser>
          <c:idx val="4"/>
          <c:order val="4"/>
          <c:tx>
            <c:strRef>
              <c:f>'[Chart in Microsoft PowerPoint]All'!$AH$40</c:f>
              <c:strCache>
                <c:ptCount val="1"/>
                <c:pt idx="0">
                  <c:v>Strongly Agree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 in Microsoft PowerPoint]All'!$AC$41:$AC$46</c:f>
              <c:strCache>
                <c:ptCount val="6"/>
                <c:pt idx="0">
                  <c:v>Other trained pharmacy staff</c:v>
                </c:pt>
                <c:pt idx="1">
                  <c:v>Pharmacy technician</c:v>
                </c:pt>
                <c:pt idx="2">
                  <c:v>Community pharmacist</c:v>
                </c:pt>
                <c:pt idx="3">
                  <c:v>Other staff in GP practice</c:v>
                </c:pt>
                <c:pt idx="4">
                  <c:v>Nursing staff in GP practice</c:v>
                </c:pt>
                <c:pt idx="5">
                  <c:v>Prescriber</c:v>
                </c:pt>
              </c:strCache>
            </c:strRef>
          </c:cat>
          <c:val>
            <c:numRef>
              <c:f>'[Chart in Microsoft PowerPoint]All'!$AH$41:$AH$46</c:f>
              <c:numCache>
                <c:formatCode>0%</c:formatCode>
                <c:ptCount val="6"/>
                <c:pt idx="0">
                  <c:v>0.19</c:v>
                </c:pt>
                <c:pt idx="1">
                  <c:v>0.52</c:v>
                </c:pt>
                <c:pt idx="2">
                  <c:v>0.89</c:v>
                </c:pt>
                <c:pt idx="3">
                  <c:v>0.26</c:v>
                </c:pt>
                <c:pt idx="4">
                  <c:v>0.41</c:v>
                </c:pt>
                <c:pt idx="5">
                  <c:v>0.93</c:v>
                </c:pt>
              </c:numCache>
            </c:numRef>
          </c:val>
          <c:extLst>
            <c:ext xmlns:c16="http://schemas.microsoft.com/office/drawing/2014/chart" uri="{C3380CC4-5D6E-409C-BE32-E72D297353CC}">
              <c16:uniqueId val="{0000000A-9486-42B9-AFD0-7A5F45F64D1E}"/>
            </c:ext>
          </c:extLst>
        </c:ser>
        <c:dLbls>
          <c:dLblPos val="ctr"/>
          <c:showLegendKey val="0"/>
          <c:showVal val="1"/>
          <c:showCatName val="0"/>
          <c:showSerName val="0"/>
          <c:showPercent val="0"/>
          <c:showBubbleSize val="0"/>
        </c:dLbls>
        <c:gapWidth val="150"/>
        <c:overlap val="100"/>
        <c:axId val="485163824"/>
        <c:axId val="485165464"/>
      </c:barChart>
      <c:catAx>
        <c:axId val="485163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85165464"/>
        <c:crosses val="autoZero"/>
        <c:auto val="1"/>
        <c:lblAlgn val="ctr"/>
        <c:lblOffset val="100"/>
        <c:noMultiLvlLbl val="0"/>
      </c:catAx>
      <c:valAx>
        <c:axId val="4851654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851638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solidFill>
        <a:srgbClr val="09695B"/>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4069BB-7772-469C-8D31-E00FC87A3C69}" type="datetimeFigureOut">
              <a:rPr lang="en-IE" smtClean="0"/>
              <a:t>20/11/2023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0141DC-CF7B-4EEC-AB6D-7C3921382D98}" type="slidenum">
              <a:rPr lang="en-IE" smtClean="0"/>
              <a:t>‹#›</a:t>
            </a:fld>
            <a:endParaRPr lang="en-IE"/>
          </a:p>
        </p:txBody>
      </p:sp>
    </p:spTree>
    <p:extLst>
      <p:ext uri="{BB962C8B-B14F-4D97-AF65-F5344CB8AC3E}">
        <p14:creationId xmlns:p14="http://schemas.microsoft.com/office/powerpoint/2010/main" val="2509545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https://pure.manchester.ac.uk/ws/portalfiles/portal/263159206/Meds_Interoperability_full_report_Elliott_et_al_2023.pdf </a:t>
            </a:r>
          </a:p>
          <a:p>
            <a:r>
              <a:rPr lang="en-IE" dirty="0" smtClean="0"/>
              <a:t>Estimating the impact of enabling NHS information systems to share patients’ medicines information digitally Document Version Final published version Link to publication record in Manchester Research Explorer Citation for published version (APA): Elliott, R., Camacho, E., Gavan, S., </a:t>
            </a:r>
            <a:r>
              <a:rPr lang="en-IE" dirty="0" err="1" smtClean="0"/>
              <a:t>Keers</a:t>
            </a:r>
            <a:r>
              <a:rPr lang="en-IE" dirty="0" smtClean="0"/>
              <a:t>, R., &amp; </a:t>
            </a:r>
            <a:r>
              <a:rPr lang="en-IE" dirty="0" err="1" smtClean="0"/>
              <a:t>Chuter</a:t>
            </a:r>
            <a:r>
              <a:rPr lang="en-IE" dirty="0" smtClean="0"/>
              <a:t>, A. (2023). Estimating the impact of enabling NHS information systems to share patients’ medicines information digitally.</a:t>
            </a:r>
          </a:p>
          <a:p>
            <a:endParaRPr lang="en-IE" dirty="0" smtClean="0"/>
          </a:p>
          <a:p>
            <a:r>
              <a:rPr lang="en-IE" dirty="0" smtClean="0"/>
              <a:t>We calculated that the total number of transition medication errors (when using standard medicines reconciliation without the new digital information standards) was around 1.8 million in England per year, with almost 370,000 patients being admitted, transferred, or discharged experiencing a transition medication error. Over a year, around 31,000 people are estimated to experience harm from a transition medication error, with over half of these due to transition medication errors at hospital admission. The transition medication errors may lead to over 36,000 additional days spent in hospital, costing the NHS around £17.4 million per year. Approximately 45 people may die from these transition medication errors.</a:t>
            </a:r>
            <a:endParaRPr lang="en-IE" dirty="0"/>
          </a:p>
        </p:txBody>
      </p:sp>
      <p:sp>
        <p:nvSpPr>
          <p:cNvPr id="4" name="Slide Number Placeholder 3"/>
          <p:cNvSpPr>
            <a:spLocks noGrp="1"/>
          </p:cNvSpPr>
          <p:nvPr>
            <p:ph type="sldNum" sz="quarter" idx="10"/>
          </p:nvPr>
        </p:nvSpPr>
        <p:spPr/>
        <p:txBody>
          <a:bodyPr/>
          <a:lstStyle/>
          <a:p>
            <a:fld id="{A7D2E095-0B35-D043-AC1A-1D3F91071AF2}" type="slidenum">
              <a:rPr lang="en-US" smtClean="0"/>
              <a:t>2</a:t>
            </a:fld>
            <a:endParaRPr lang="en-US"/>
          </a:p>
        </p:txBody>
      </p:sp>
    </p:spTree>
    <p:extLst>
      <p:ext uri="{BB962C8B-B14F-4D97-AF65-F5344CB8AC3E}">
        <p14:creationId xmlns:p14="http://schemas.microsoft.com/office/powerpoint/2010/main" val="686189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ISMP’s hierarchy of effectiveness of risk-reduction strategies.</a:t>
            </a:r>
            <a:r>
              <a:rPr lang="en-US"/>
              <a:t> </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 High-leverage strategies are most effective because they can eliminate the risk of errors and associated harm by ‘designing out’ hazards; however, they often require complex implementation plans.</a:t>
            </a:r>
            <a:r>
              <a:rPr lang="en-US"/>
              <a:t> </a:t>
            </a:r>
            <a:endParaRPr lang="en-US" sz="1200" b="0" i="0" kern="1200">
              <a:solidFill>
                <a:schemeClr val="tx1"/>
              </a:solidFill>
              <a:effectLst/>
              <a:latin typeface="+mn-lt"/>
              <a:ea typeface="Calibri"/>
              <a:cs typeface="Calibri"/>
            </a:endParaRPr>
          </a:p>
          <a:p>
            <a:r>
              <a:rPr lang="en-US" sz="1200" b="0" i="0" kern="1200">
                <a:solidFill>
                  <a:schemeClr val="tx1"/>
                </a:solidFill>
                <a:effectLst/>
                <a:latin typeface="+mn-lt"/>
                <a:ea typeface="+mn-ea"/>
                <a:cs typeface="+mn-cs"/>
              </a:rPr>
              <a:t>- Medium-leverage strategies, which are easier to implement, reduce the likelihood of errors or minimize harm; however, they may need periodic updating and reinforcement.</a:t>
            </a:r>
            <a:r>
              <a:rPr lang="en-US"/>
              <a:t> </a:t>
            </a:r>
            <a:endParaRPr lang="en-US" sz="1200" b="0" i="0" kern="1200">
              <a:solidFill>
                <a:schemeClr val="tx1"/>
              </a:solidFill>
              <a:effectLst/>
              <a:latin typeface="+mn-lt"/>
              <a:ea typeface="Calibri"/>
              <a:cs typeface="Calibri"/>
            </a:endParaRPr>
          </a:p>
          <a:p>
            <a:pPr marL="0" indent="0">
              <a:buFontTx/>
              <a:buNone/>
            </a:pPr>
            <a:r>
              <a:rPr lang="en-US" sz="1200" b="0" i="0" kern="1200">
                <a:solidFill>
                  <a:schemeClr val="tx1"/>
                </a:solidFill>
                <a:effectLst/>
                <a:latin typeface="+mn-lt"/>
                <a:ea typeface="+mn-ea"/>
                <a:cs typeface="+mn-cs"/>
              </a:rPr>
              <a:t>- Low-leverage strategies, which aim to improve human performance, are easy and quick to implement; however, they are the least effective strategies for error prevention although frequently relied upon.</a:t>
            </a:r>
            <a:endParaRPr lang="en-IE" sz="1200" b="0" i="0" kern="1200">
              <a:solidFill>
                <a:schemeClr val="tx1"/>
              </a:solidFill>
              <a:effectLst/>
              <a:latin typeface="+mn-lt"/>
              <a:ea typeface="Calibri" panose="020F0502020204030204"/>
              <a:cs typeface="Calibri" panose="020F0502020204030204"/>
            </a:endParaRPr>
          </a:p>
          <a:p>
            <a:endParaRPr lang="en-US">
              <a:ea typeface="Calibri"/>
              <a:cs typeface="Calibri"/>
            </a:endParaRPr>
          </a:p>
          <a:p>
            <a:pPr algn="ctr">
              <a:lnSpc>
                <a:spcPct val="150000"/>
              </a:lnSpc>
            </a:pPr>
            <a:r>
              <a:rPr lang="en-US" b="1"/>
              <a:t>ISMP Hierarchy of Effectiveness of Risk-Reduction Strategies</a:t>
            </a:r>
            <a:endParaRPr lang="en-US"/>
          </a:p>
          <a:p>
            <a:pPr marL="285750" indent="-285750">
              <a:lnSpc>
                <a:spcPct val="150000"/>
              </a:lnSpc>
              <a:buFont typeface="Arial,Sans-Serif"/>
              <a:buChar char="•"/>
            </a:pPr>
            <a:r>
              <a:rPr lang="en-US"/>
              <a:t>Selecting the best risk reduction strategy to </a:t>
            </a:r>
            <a:r>
              <a:rPr lang="en-US" err="1"/>
              <a:t>maximise</a:t>
            </a:r>
            <a:r>
              <a:rPr lang="en-US"/>
              <a:t> medication safety is complex. </a:t>
            </a:r>
          </a:p>
          <a:p>
            <a:pPr marL="285750" indent="-285750">
              <a:lnSpc>
                <a:spcPct val="150000"/>
              </a:lnSpc>
              <a:buFont typeface="Arial,Sans-Serif"/>
              <a:buChar char="•"/>
            </a:pPr>
            <a:r>
              <a:rPr lang="en-US"/>
              <a:t>While education has been healthcare’s single go-to response to a quality or safety problem in the past, a new, more effective approach is now preferred. </a:t>
            </a:r>
          </a:p>
          <a:p>
            <a:pPr marL="285750" indent="-285750">
              <a:lnSpc>
                <a:spcPct val="150000"/>
              </a:lnSpc>
              <a:buFont typeface="Arial,Sans-Serif"/>
              <a:buChar char="•"/>
            </a:pPr>
            <a:r>
              <a:rPr lang="en-US"/>
              <a:t>A single strategy is not enough to change </a:t>
            </a:r>
            <a:r>
              <a:rPr lang="en-US" err="1"/>
              <a:t>behaviours</a:t>
            </a:r>
            <a:r>
              <a:rPr lang="en-US"/>
              <a:t> and prevent errors. </a:t>
            </a:r>
          </a:p>
          <a:p>
            <a:pPr marL="285750" indent="-285750">
              <a:lnSpc>
                <a:spcPct val="150000"/>
              </a:lnSpc>
              <a:buFont typeface="Arial,Sans-Serif"/>
              <a:buChar char="•"/>
            </a:pPr>
            <a:r>
              <a:rPr lang="en-US"/>
              <a:t>Instead, numerous high-leverage risk-reduction strategies that improve system reliability must be layered together, on top of education, to create a more robust safety system (ISMP, 2022)</a:t>
            </a:r>
          </a:p>
        </p:txBody>
      </p:sp>
      <p:sp>
        <p:nvSpPr>
          <p:cNvPr id="4" name="Slide Number Placeholder 3"/>
          <p:cNvSpPr>
            <a:spLocks noGrp="1"/>
          </p:cNvSpPr>
          <p:nvPr>
            <p:ph type="sldNum" sz="quarter" idx="10"/>
          </p:nvPr>
        </p:nvSpPr>
        <p:spPr/>
        <p:txBody>
          <a:bodyPr/>
          <a:lstStyle/>
          <a:p>
            <a:fld id="{7F0141DC-CF7B-4EEC-AB6D-7C3921382D98}" type="slidenum">
              <a:rPr lang="en-IE" smtClean="0"/>
              <a:t>3</a:t>
            </a:fld>
            <a:endParaRPr lang="en-IE"/>
          </a:p>
        </p:txBody>
      </p:sp>
    </p:spTree>
    <p:extLst>
      <p:ext uri="{BB962C8B-B14F-4D97-AF65-F5344CB8AC3E}">
        <p14:creationId xmlns:p14="http://schemas.microsoft.com/office/powerpoint/2010/main" val="811293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Need focus on fact that this is not a simple system and to integrate systems we need </a:t>
            </a:r>
            <a:r>
              <a:rPr lang="en-US" err="1">
                <a:cs typeface="Calibri"/>
              </a:rPr>
              <a:t>interoperabilty</a:t>
            </a:r>
            <a:r>
              <a:rPr lang="en-US">
                <a:cs typeface="Calibri"/>
              </a:rPr>
              <a:t> and </a:t>
            </a:r>
            <a:r>
              <a:rPr lang="en-US" err="1">
                <a:cs typeface="Calibri"/>
              </a:rPr>
              <a:t>standardisation</a:t>
            </a:r>
            <a:r>
              <a:rPr lang="en-US">
                <a:cs typeface="Calibri"/>
              </a:rPr>
              <a:t>. </a:t>
            </a:r>
            <a:endParaRPr lang="en-IE"/>
          </a:p>
        </p:txBody>
      </p:sp>
      <p:sp>
        <p:nvSpPr>
          <p:cNvPr id="4" name="Slide Number Placeholder 3"/>
          <p:cNvSpPr>
            <a:spLocks noGrp="1"/>
          </p:cNvSpPr>
          <p:nvPr>
            <p:ph type="sldNum" sz="quarter" idx="10"/>
          </p:nvPr>
        </p:nvSpPr>
        <p:spPr/>
        <p:txBody>
          <a:bodyPr/>
          <a:lstStyle/>
          <a:p>
            <a:fld id="{7F0141DC-CF7B-4EEC-AB6D-7C3921382D98}" type="slidenum">
              <a:rPr lang="en-IE" smtClean="0"/>
              <a:t>4</a:t>
            </a:fld>
            <a:endParaRPr lang="en-IE"/>
          </a:p>
        </p:txBody>
      </p:sp>
    </p:spTree>
    <p:extLst>
      <p:ext uri="{BB962C8B-B14F-4D97-AF65-F5344CB8AC3E}">
        <p14:creationId xmlns:p14="http://schemas.microsoft.com/office/powerpoint/2010/main" val="3575326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To address this, all medication messages used by different NHS IT systems needs to be standardised. Messages need to be interoperable, meaning many different IT systems can exchange and make use of data and information across system and organisational boundaries. </a:t>
            </a:r>
            <a:endParaRPr lang="en-IE" dirty="0"/>
          </a:p>
        </p:txBody>
      </p:sp>
      <p:sp>
        <p:nvSpPr>
          <p:cNvPr id="4" name="Slide Number Placeholder 3"/>
          <p:cNvSpPr>
            <a:spLocks noGrp="1"/>
          </p:cNvSpPr>
          <p:nvPr>
            <p:ph type="sldNum" sz="quarter" idx="10"/>
          </p:nvPr>
        </p:nvSpPr>
        <p:spPr/>
        <p:txBody>
          <a:bodyPr/>
          <a:lstStyle/>
          <a:p>
            <a:fld id="{7F0141DC-CF7B-4EEC-AB6D-7C3921382D98}" type="slidenum">
              <a:rPr lang="en-IE" smtClean="0"/>
              <a:t>5</a:t>
            </a:fld>
            <a:endParaRPr lang="en-IE"/>
          </a:p>
        </p:txBody>
      </p:sp>
    </p:spTree>
    <p:extLst>
      <p:ext uri="{BB962C8B-B14F-4D97-AF65-F5344CB8AC3E}">
        <p14:creationId xmlns:p14="http://schemas.microsoft.com/office/powerpoint/2010/main" val="1389565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ea typeface="Calibri"/>
                <a:cs typeface="Calibri"/>
              </a:rPr>
              <a:t>Rob: </a:t>
            </a:r>
          </a:p>
          <a:p>
            <a:endParaRPr lang="en-IE">
              <a:ea typeface="Calibri"/>
              <a:cs typeface="Calibri"/>
            </a:endParaRPr>
          </a:p>
          <a:p>
            <a:r>
              <a:rPr lang="en-IE">
                <a:ea typeface="Calibri"/>
                <a:cs typeface="Calibri"/>
              </a:rPr>
              <a:t>Patients: </a:t>
            </a:r>
          </a:p>
          <a:p>
            <a:r>
              <a:rPr lang="en-IE">
                <a:ea typeface="Calibri"/>
                <a:cs typeface="Calibri"/>
              </a:rPr>
              <a:t>I want to contribute to my medication list e.g. OTC medicines, herbal medicines</a:t>
            </a:r>
          </a:p>
          <a:p>
            <a:r>
              <a:rPr lang="en-IE">
                <a:ea typeface="Calibri"/>
                <a:cs typeface="Calibri"/>
              </a:rPr>
              <a:t>I might like to communicate with my </a:t>
            </a:r>
            <a:r>
              <a:rPr lang="en-IE" err="1">
                <a:ea typeface="Calibri"/>
                <a:cs typeface="Calibri"/>
              </a:rPr>
              <a:t>helth</a:t>
            </a:r>
            <a:r>
              <a:rPr lang="en-IE">
                <a:ea typeface="Calibri"/>
                <a:cs typeface="Calibri"/>
              </a:rPr>
              <a:t> care </a:t>
            </a:r>
            <a:r>
              <a:rPr lang="en-IE" err="1">
                <a:ea typeface="Calibri"/>
                <a:cs typeface="Calibri"/>
              </a:rPr>
              <a:t>professionsals</a:t>
            </a:r>
            <a:r>
              <a:rPr lang="en-IE">
                <a:ea typeface="Calibri"/>
                <a:cs typeface="Calibri"/>
              </a:rPr>
              <a:t> using the patient app</a:t>
            </a:r>
          </a:p>
          <a:p>
            <a:endParaRPr lang="en-IE">
              <a:ea typeface="Calibri"/>
              <a:cs typeface="Calibri"/>
            </a:endParaRPr>
          </a:p>
          <a:p>
            <a:r>
              <a:rPr lang="en-IE">
                <a:ea typeface="Calibri"/>
                <a:cs typeface="Calibri"/>
              </a:rPr>
              <a:t>Healthcare providers</a:t>
            </a:r>
          </a:p>
          <a:p>
            <a:r>
              <a:rPr lang="en-IE">
                <a:ea typeface="Calibri"/>
                <a:cs typeface="Calibri"/>
              </a:rPr>
              <a:t>I would like to know why a medication has been prescribed (the indication)</a:t>
            </a:r>
          </a:p>
          <a:p>
            <a:r>
              <a:rPr lang="en-IE">
                <a:ea typeface="Calibri"/>
                <a:cs typeface="Calibri"/>
              </a:rPr>
              <a:t>It will help me deliver care if I know why a medication has been cancelled</a:t>
            </a:r>
          </a:p>
        </p:txBody>
      </p:sp>
      <p:sp>
        <p:nvSpPr>
          <p:cNvPr id="4" name="Slide Number Placeholder 3"/>
          <p:cNvSpPr>
            <a:spLocks noGrp="1"/>
          </p:cNvSpPr>
          <p:nvPr>
            <p:ph type="sldNum" sz="quarter" idx="10"/>
          </p:nvPr>
        </p:nvSpPr>
        <p:spPr/>
        <p:txBody>
          <a:bodyPr/>
          <a:lstStyle/>
          <a:p>
            <a:fld id="{7F0141DC-CF7B-4EEC-AB6D-7C3921382D98}" type="slidenum">
              <a:rPr lang="en-IE" smtClean="0"/>
              <a:t>10</a:t>
            </a:fld>
            <a:endParaRPr lang="en-IE"/>
          </a:p>
        </p:txBody>
      </p:sp>
    </p:spTree>
    <p:extLst>
      <p:ext uri="{BB962C8B-B14F-4D97-AF65-F5344CB8AC3E}">
        <p14:creationId xmlns:p14="http://schemas.microsoft.com/office/powerpoint/2010/main" val="3030635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ea typeface="Calibri"/>
                <a:cs typeface="Calibri"/>
              </a:rPr>
              <a:t>Rob: </a:t>
            </a:r>
          </a:p>
          <a:p>
            <a:endParaRPr lang="en-IE">
              <a:ea typeface="Calibri"/>
              <a:cs typeface="Calibri"/>
            </a:endParaRPr>
          </a:p>
          <a:p>
            <a:r>
              <a:rPr lang="en-IE">
                <a:ea typeface="Calibri"/>
                <a:cs typeface="Calibri"/>
              </a:rPr>
              <a:t>Patients: </a:t>
            </a:r>
          </a:p>
          <a:p>
            <a:r>
              <a:rPr lang="en-IE">
                <a:ea typeface="Calibri"/>
                <a:cs typeface="Calibri"/>
              </a:rPr>
              <a:t>I want to contribute to my medication list e.g. OTC medicines, herbal medicines</a:t>
            </a:r>
          </a:p>
          <a:p>
            <a:r>
              <a:rPr lang="en-IE">
                <a:ea typeface="Calibri"/>
                <a:cs typeface="Calibri"/>
              </a:rPr>
              <a:t>I might like to communicate with my </a:t>
            </a:r>
            <a:r>
              <a:rPr lang="en-IE" err="1">
                <a:ea typeface="Calibri"/>
                <a:cs typeface="Calibri"/>
              </a:rPr>
              <a:t>helth</a:t>
            </a:r>
            <a:r>
              <a:rPr lang="en-IE">
                <a:ea typeface="Calibri"/>
                <a:cs typeface="Calibri"/>
              </a:rPr>
              <a:t> care </a:t>
            </a:r>
            <a:r>
              <a:rPr lang="en-IE" err="1">
                <a:ea typeface="Calibri"/>
                <a:cs typeface="Calibri"/>
              </a:rPr>
              <a:t>professionsals</a:t>
            </a:r>
            <a:r>
              <a:rPr lang="en-IE">
                <a:ea typeface="Calibri"/>
                <a:cs typeface="Calibri"/>
              </a:rPr>
              <a:t> using the patient app</a:t>
            </a:r>
          </a:p>
          <a:p>
            <a:endParaRPr lang="en-IE">
              <a:ea typeface="Calibri"/>
              <a:cs typeface="Calibri"/>
            </a:endParaRPr>
          </a:p>
          <a:p>
            <a:r>
              <a:rPr lang="en-IE">
                <a:ea typeface="Calibri"/>
                <a:cs typeface="Calibri"/>
              </a:rPr>
              <a:t>Healthcare providers</a:t>
            </a:r>
          </a:p>
          <a:p>
            <a:r>
              <a:rPr lang="en-IE">
                <a:ea typeface="Calibri"/>
                <a:cs typeface="Calibri"/>
              </a:rPr>
              <a:t>I would like to know why a medication has been prescribed (the indication)</a:t>
            </a:r>
          </a:p>
          <a:p>
            <a:r>
              <a:rPr lang="en-IE">
                <a:ea typeface="Calibri"/>
                <a:cs typeface="Calibri"/>
              </a:rPr>
              <a:t>It will help me deliver care if I know why a medication has been cancelled</a:t>
            </a:r>
          </a:p>
        </p:txBody>
      </p:sp>
      <p:sp>
        <p:nvSpPr>
          <p:cNvPr id="4" name="Slide Number Placeholder 3"/>
          <p:cNvSpPr>
            <a:spLocks noGrp="1"/>
          </p:cNvSpPr>
          <p:nvPr>
            <p:ph type="sldNum" sz="quarter" idx="10"/>
          </p:nvPr>
        </p:nvSpPr>
        <p:spPr/>
        <p:txBody>
          <a:bodyPr/>
          <a:lstStyle/>
          <a:p>
            <a:fld id="{7F0141DC-CF7B-4EEC-AB6D-7C3921382D98}" type="slidenum">
              <a:rPr lang="en-IE" smtClean="0"/>
              <a:t>11</a:t>
            </a:fld>
            <a:endParaRPr lang="en-IE"/>
          </a:p>
        </p:txBody>
      </p:sp>
    </p:spTree>
    <p:extLst>
      <p:ext uri="{BB962C8B-B14F-4D97-AF65-F5344CB8AC3E}">
        <p14:creationId xmlns:p14="http://schemas.microsoft.com/office/powerpoint/2010/main" val="2338389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Thank relevant groups. </a:t>
            </a:r>
            <a:endParaRPr lang="en-IE" dirty="0"/>
          </a:p>
        </p:txBody>
      </p:sp>
      <p:sp>
        <p:nvSpPr>
          <p:cNvPr id="4" name="Slide Number Placeholder 3"/>
          <p:cNvSpPr>
            <a:spLocks noGrp="1"/>
          </p:cNvSpPr>
          <p:nvPr>
            <p:ph type="sldNum" sz="quarter" idx="10"/>
          </p:nvPr>
        </p:nvSpPr>
        <p:spPr/>
        <p:txBody>
          <a:bodyPr/>
          <a:lstStyle/>
          <a:p>
            <a:fld id="{1D63DA78-DF3A-49D4-837E-C5080AC84D0A}" type="slidenum">
              <a:rPr lang="en-IE" smtClean="0"/>
              <a:t>15</a:t>
            </a:fld>
            <a:endParaRPr lang="en-IE"/>
          </a:p>
        </p:txBody>
      </p:sp>
    </p:spTree>
    <p:extLst>
      <p:ext uri="{BB962C8B-B14F-4D97-AF65-F5344CB8AC3E}">
        <p14:creationId xmlns:p14="http://schemas.microsoft.com/office/powerpoint/2010/main" val="2187721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ea typeface="Calibri"/>
                <a:cs typeface="Calibri"/>
              </a:rPr>
              <a:t>Step 3 is project team, PEG, project board. </a:t>
            </a:r>
            <a:endParaRPr lang="en-IE" dirty="0"/>
          </a:p>
        </p:txBody>
      </p:sp>
      <p:sp>
        <p:nvSpPr>
          <p:cNvPr id="4" name="Slide Number Placeholder 3"/>
          <p:cNvSpPr>
            <a:spLocks noGrp="1"/>
          </p:cNvSpPr>
          <p:nvPr>
            <p:ph type="sldNum" sz="quarter" idx="10"/>
          </p:nvPr>
        </p:nvSpPr>
        <p:spPr/>
        <p:txBody>
          <a:bodyPr/>
          <a:lstStyle/>
          <a:p>
            <a:fld id="{A7D2E095-0B35-D043-AC1A-1D3F91071AF2}" type="slidenum">
              <a:rPr lang="en-US" smtClean="0"/>
              <a:t>20</a:t>
            </a:fld>
            <a:endParaRPr lang="en-US"/>
          </a:p>
        </p:txBody>
      </p:sp>
    </p:spTree>
    <p:extLst>
      <p:ext uri="{BB962C8B-B14F-4D97-AF65-F5344CB8AC3E}">
        <p14:creationId xmlns:p14="http://schemas.microsoft.com/office/powerpoint/2010/main" val="3635533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720693" y="5472057"/>
            <a:ext cx="8204073" cy="251288"/>
          </a:xfrm>
        </p:spPr>
        <p:txBody>
          <a:bodyPr/>
          <a:lstStyle>
            <a:lvl1pPr>
              <a:defRPr sz="1504">
                <a:solidFill>
                  <a:schemeClr val="accent3"/>
                </a:solidFill>
              </a:defRPr>
            </a:lvl1pPr>
          </a:lstStyle>
          <a:p>
            <a:pPr lvl="0"/>
            <a:r>
              <a:rPr lang="en-US"/>
              <a:t>Click to edit Master text styles</a:t>
            </a:r>
          </a:p>
        </p:txBody>
      </p:sp>
      <p:sp>
        <p:nvSpPr>
          <p:cNvPr id="7" name="Title 3"/>
          <p:cNvSpPr>
            <a:spLocks noGrp="1"/>
          </p:cNvSpPr>
          <p:nvPr>
            <p:ph type="title"/>
          </p:nvPr>
        </p:nvSpPr>
        <p:spPr>
          <a:xfrm>
            <a:off x="720693" y="4994704"/>
            <a:ext cx="8204073" cy="416440"/>
          </a:xfrm>
        </p:spPr>
        <p:txBody>
          <a:bodyPr wrap="square" tIns="0" bIns="0">
            <a:spAutoFit/>
          </a:bodyPr>
          <a:lstStyle>
            <a:lvl1pPr>
              <a:defRPr sz="3007"/>
            </a:lvl1pPr>
          </a:lstStyle>
          <a:p>
            <a:r>
              <a:rPr lang="en-US"/>
              <a:t>Click to edit Master title style</a:t>
            </a:r>
          </a:p>
        </p:txBody>
      </p:sp>
    </p:spTree>
    <p:extLst>
      <p:ext uri="{BB962C8B-B14F-4D97-AF65-F5344CB8AC3E}">
        <p14:creationId xmlns:p14="http://schemas.microsoft.com/office/powerpoint/2010/main" val="331724254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 Three column">
    <p:spTree>
      <p:nvGrpSpPr>
        <p:cNvPr id="1" name=""/>
        <p:cNvGrpSpPr/>
        <p:nvPr/>
      </p:nvGrpSpPr>
      <p:grpSpPr>
        <a:xfrm>
          <a:off x="0" y="0"/>
          <a:ext cx="0" cy="0"/>
          <a:chOff x="0" y="0"/>
          <a:chExt cx="0" cy="0"/>
        </a:xfrm>
      </p:grpSpPr>
      <p:sp>
        <p:nvSpPr>
          <p:cNvPr id="2" name="Rectangle 1"/>
          <p:cNvSpPr/>
          <p:nvPr userDrawn="1"/>
        </p:nvSpPr>
        <p:spPr>
          <a:xfrm>
            <a:off x="4" y="3"/>
            <a:ext cx="12192000" cy="1806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52">
              <a:ln>
                <a:noFill/>
              </a:ln>
              <a:solidFill>
                <a:schemeClr val="tx1"/>
              </a:solidFill>
            </a:endParaRPr>
          </a:p>
        </p:txBody>
      </p:sp>
      <p:sp>
        <p:nvSpPr>
          <p:cNvPr id="6" name="Text Placeholder 5"/>
          <p:cNvSpPr>
            <a:spLocks noGrp="1"/>
          </p:cNvSpPr>
          <p:nvPr>
            <p:ph type="body" sz="quarter" idx="12"/>
          </p:nvPr>
        </p:nvSpPr>
        <p:spPr>
          <a:xfrm>
            <a:off x="720693" y="457970"/>
            <a:ext cx="10758377" cy="1044111"/>
          </a:xfrm>
        </p:spPr>
        <p:txBody>
          <a:bodyPr/>
          <a:lstStyle>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3"/>
          <p:cNvSpPr>
            <a:spLocks noGrp="1"/>
          </p:cNvSpPr>
          <p:nvPr>
            <p:ph type="body" sz="quarter" idx="17"/>
          </p:nvPr>
        </p:nvSpPr>
        <p:spPr>
          <a:xfrm>
            <a:off x="728723" y="3494246"/>
            <a:ext cx="3482005"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p:cNvSpPr>
            <a:spLocks noGrp="1"/>
          </p:cNvSpPr>
          <p:nvPr>
            <p:ph type="body" sz="quarter" idx="13"/>
          </p:nvPr>
        </p:nvSpPr>
        <p:spPr>
          <a:xfrm>
            <a:off x="4359015" y="3494246"/>
            <a:ext cx="3482005"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3"/>
          <p:cNvSpPr>
            <a:spLocks noGrp="1"/>
          </p:cNvSpPr>
          <p:nvPr>
            <p:ph type="body" sz="quarter" idx="18"/>
          </p:nvPr>
        </p:nvSpPr>
        <p:spPr>
          <a:xfrm>
            <a:off x="7989310" y="3494246"/>
            <a:ext cx="3482005"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9"/>
          </p:nvPr>
        </p:nvSpPr>
        <p:spPr>
          <a:xfrm>
            <a:off x="720692" y="2025334"/>
            <a:ext cx="3489763" cy="1279897"/>
          </a:xfrm>
        </p:spPr>
        <p:txBody>
          <a:bodyPr/>
          <a:lstStyle/>
          <a:p>
            <a:r>
              <a:rPr lang="en-US"/>
              <a:t>Click icon to add picture</a:t>
            </a:r>
          </a:p>
        </p:txBody>
      </p:sp>
      <p:sp>
        <p:nvSpPr>
          <p:cNvPr id="19" name="Picture Placeholder 7"/>
          <p:cNvSpPr>
            <a:spLocks noGrp="1"/>
          </p:cNvSpPr>
          <p:nvPr>
            <p:ph type="pic" sz="quarter" idx="20"/>
          </p:nvPr>
        </p:nvSpPr>
        <p:spPr>
          <a:xfrm>
            <a:off x="4355000" y="2025334"/>
            <a:ext cx="3489763" cy="1279897"/>
          </a:xfrm>
        </p:spPr>
        <p:txBody>
          <a:bodyPr/>
          <a:lstStyle/>
          <a:p>
            <a:r>
              <a:rPr lang="en-US"/>
              <a:t>Click icon to add picture</a:t>
            </a:r>
          </a:p>
        </p:txBody>
      </p:sp>
      <p:sp>
        <p:nvSpPr>
          <p:cNvPr id="20" name="Picture Placeholder 7"/>
          <p:cNvSpPr>
            <a:spLocks noGrp="1"/>
          </p:cNvSpPr>
          <p:nvPr>
            <p:ph type="pic" sz="quarter" idx="21"/>
          </p:nvPr>
        </p:nvSpPr>
        <p:spPr>
          <a:xfrm>
            <a:off x="7989309" y="2025334"/>
            <a:ext cx="3489763" cy="1279897"/>
          </a:xfrm>
        </p:spPr>
        <p:txBody>
          <a:bodyPr/>
          <a:lstStyle/>
          <a:p>
            <a:r>
              <a:rPr lang="en-US"/>
              <a:t>Click icon to add picture</a:t>
            </a:r>
          </a:p>
        </p:txBody>
      </p:sp>
    </p:spTree>
    <p:extLst>
      <p:ext uri="{BB962C8B-B14F-4D97-AF65-F5344CB8AC3E}">
        <p14:creationId xmlns:p14="http://schemas.microsoft.com/office/powerpoint/2010/main" val="773374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 msg +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3"/>
          <p:cNvSpPr>
            <a:spLocks noGrp="1"/>
          </p:cNvSpPr>
          <p:nvPr>
            <p:ph type="body" sz="quarter" idx="12"/>
          </p:nvPr>
        </p:nvSpPr>
        <p:spPr>
          <a:xfrm>
            <a:off x="728723" y="2041151"/>
            <a:ext cx="10742591"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p:cNvSpPr>
            <a:spLocks noGrp="1"/>
          </p:cNvSpPr>
          <p:nvPr>
            <p:ph type="body" sz="quarter" idx="13"/>
          </p:nvPr>
        </p:nvSpPr>
        <p:spPr>
          <a:xfrm>
            <a:off x="728723" y="3012823"/>
            <a:ext cx="5293023"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3"/>
          <p:cNvSpPr>
            <a:spLocks noGrp="1"/>
          </p:cNvSpPr>
          <p:nvPr>
            <p:ph type="body" sz="quarter" idx="14"/>
          </p:nvPr>
        </p:nvSpPr>
        <p:spPr>
          <a:xfrm>
            <a:off x="6183682" y="3012823"/>
            <a:ext cx="5293023"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7126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_Key msg + Two column">
    <p:spTree>
      <p:nvGrpSpPr>
        <p:cNvPr id="1" name=""/>
        <p:cNvGrpSpPr/>
        <p:nvPr/>
      </p:nvGrpSpPr>
      <p:grpSpPr>
        <a:xfrm>
          <a:off x="0" y="0"/>
          <a:ext cx="0" cy="0"/>
          <a:chOff x="0" y="0"/>
          <a:chExt cx="0" cy="0"/>
        </a:xfrm>
      </p:grpSpPr>
      <p:sp>
        <p:nvSpPr>
          <p:cNvPr id="2" name="Title 1"/>
          <p:cNvSpPr>
            <a:spLocks noGrp="1"/>
          </p:cNvSpPr>
          <p:nvPr>
            <p:ph type="title"/>
          </p:nvPr>
        </p:nvSpPr>
        <p:spPr>
          <a:xfrm>
            <a:off x="728723" y="2546573"/>
            <a:ext cx="10742591" cy="976689"/>
          </a:xfrm>
        </p:spPr>
        <p:txBody>
          <a:bodyPr/>
          <a:lstStyle/>
          <a:p>
            <a:r>
              <a:rPr lang="en-US"/>
              <a:t>Click to edit Master title style</a:t>
            </a:r>
          </a:p>
        </p:txBody>
      </p:sp>
      <p:grpSp>
        <p:nvGrpSpPr>
          <p:cNvPr id="9" name="Group 8"/>
          <p:cNvGrpSpPr/>
          <p:nvPr userDrawn="1"/>
        </p:nvGrpSpPr>
        <p:grpSpPr>
          <a:xfrm>
            <a:off x="728723" y="2517452"/>
            <a:ext cx="10742591" cy="1050425"/>
            <a:chOff x="549551" y="573918"/>
            <a:chExt cx="9066262" cy="1157899"/>
          </a:xfrm>
        </p:grpSpPr>
        <p:cxnSp>
          <p:nvCxnSpPr>
            <p:cNvPr id="10" name="Straight Connector 9"/>
            <p:cNvCxnSpPr>
              <a:cxnSpLocks/>
            </p:cNvCxnSpPr>
            <p:nvPr userDrawn="1"/>
          </p:nvCxnSpPr>
          <p:spPr>
            <a:xfrm>
              <a:off x="549551" y="573918"/>
              <a:ext cx="9066262" cy="0"/>
            </a:xfrm>
            <a:prstGeom prst="line">
              <a:avLst/>
            </a:prstGeom>
            <a:ln w="12700">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userDrawn="1"/>
          </p:nvCxnSpPr>
          <p:spPr>
            <a:xfrm>
              <a:off x="549551" y="1731817"/>
              <a:ext cx="9066262" cy="0"/>
            </a:xfrm>
            <a:prstGeom prst="line">
              <a:avLst/>
            </a:prstGeom>
            <a:ln w="12700">
              <a:solidFill>
                <a:schemeClr val="bg2"/>
              </a:solidFill>
              <a:prstDash val="sysDot"/>
            </a:ln>
          </p:spPr>
          <p:style>
            <a:lnRef idx="1">
              <a:schemeClr val="accent1"/>
            </a:lnRef>
            <a:fillRef idx="0">
              <a:schemeClr val="accent1"/>
            </a:fillRef>
            <a:effectRef idx="0">
              <a:schemeClr val="accent1"/>
            </a:effectRef>
            <a:fontRef idx="minor">
              <a:schemeClr val="tx1"/>
            </a:fontRef>
          </p:style>
        </p:cxnSp>
      </p:grpSp>
      <p:sp>
        <p:nvSpPr>
          <p:cNvPr id="3" name="Rectangle 2"/>
          <p:cNvSpPr/>
          <p:nvPr userDrawn="1"/>
        </p:nvSpPr>
        <p:spPr>
          <a:xfrm>
            <a:off x="4" y="-1"/>
            <a:ext cx="12192000" cy="2116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52">
              <a:ln>
                <a:noFill/>
              </a:ln>
              <a:solidFill>
                <a:schemeClr val="tx1"/>
              </a:solidFill>
            </a:endParaRPr>
          </a:p>
        </p:txBody>
      </p:sp>
      <p:sp>
        <p:nvSpPr>
          <p:cNvPr id="12" name="Picture Placeholder 4"/>
          <p:cNvSpPr>
            <a:spLocks noGrp="1"/>
          </p:cNvSpPr>
          <p:nvPr>
            <p:ph type="pic" sz="quarter" idx="13"/>
          </p:nvPr>
        </p:nvSpPr>
        <p:spPr>
          <a:xfrm>
            <a:off x="720691" y="528837"/>
            <a:ext cx="10750620" cy="1845691"/>
          </a:xfrm>
        </p:spPr>
        <p:txBody>
          <a:bodyPr/>
          <a:lstStyle/>
          <a:p>
            <a:r>
              <a:rPr lang="en-US"/>
              <a:t>Click icon to add picture</a:t>
            </a:r>
          </a:p>
        </p:txBody>
      </p:sp>
      <p:sp>
        <p:nvSpPr>
          <p:cNvPr id="13" name="Text Placeholder 3"/>
          <p:cNvSpPr>
            <a:spLocks noGrp="1"/>
          </p:cNvSpPr>
          <p:nvPr>
            <p:ph type="body" sz="quarter" idx="12"/>
          </p:nvPr>
        </p:nvSpPr>
        <p:spPr>
          <a:xfrm>
            <a:off x="728723" y="3968707"/>
            <a:ext cx="10742591"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p:cNvSpPr>
            <a:spLocks noGrp="1"/>
          </p:cNvSpPr>
          <p:nvPr>
            <p:ph type="body" sz="quarter" idx="14"/>
          </p:nvPr>
        </p:nvSpPr>
        <p:spPr>
          <a:xfrm>
            <a:off x="728723" y="4940382"/>
            <a:ext cx="5293023"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p:cNvSpPr>
            <a:spLocks noGrp="1"/>
          </p:cNvSpPr>
          <p:nvPr>
            <p:ph type="body" sz="quarter" idx="15"/>
          </p:nvPr>
        </p:nvSpPr>
        <p:spPr>
          <a:xfrm>
            <a:off x="6183682" y="4940382"/>
            <a:ext cx="5293023"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4674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 + full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3"/>
          <p:cNvSpPr>
            <a:spLocks noGrp="1"/>
          </p:cNvSpPr>
          <p:nvPr>
            <p:ph type="body" sz="quarter" idx="12"/>
          </p:nvPr>
        </p:nvSpPr>
        <p:spPr>
          <a:xfrm>
            <a:off x="728723" y="2041151"/>
            <a:ext cx="10742591"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p:cNvSpPr>
            <a:spLocks noGrp="1"/>
          </p:cNvSpPr>
          <p:nvPr>
            <p:ph type="body" sz="quarter" idx="14"/>
          </p:nvPr>
        </p:nvSpPr>
        <p:spPr>
          <a:xfrm>
            <a:off x="6183682" y="3098343"/>
            <a:ext cx="5293023"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5"/>
          </p:nvPr>
        </p:nvSpPr>
        <p:spPr>
          <a:xfrm>
            <a:off x="728399" y="3098204"/>
            <a:ext cx="5279924" cy="3322107"/>
          </a:xfrm>
        </p:spPr>
        <p:txBody>
          <a:bodyPr/>
          <a:lstStyle/>
          <a:p>
            <a:r>
              <a:rPr lang="en-US"/>
              <a:t>Click icon to add picture</a:t>
            </a:r>
          </a:p>
        </p:txBody>
      </p:sp>
    </p:spTree>
    <p:extLst>
      <p:ext uri="{BB962C8B-B14F-4D97-AF65-F5344CB8AC3E}">
        <p14:creationId xmlns:p14="http://schemas.microsoft.com/office/powerpoint/2010/main" val="2038049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 + full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3"/>
          <p:cNvSpPr>
            <a:spLocks noGrp="1"/>
          </p:cNvSpPr>
          <p:nvPr>
            <p:ph type="body" sz="quarter" idx="12"/>
          </p:nvPr>
        </p:nvSpPr>
        <p:spPr>
          <a:xfrm>
            <a:off x="728723" y="2041151"/>
            <a:ext cx="10742591"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p:cNvSpPr>
            <a:spLocks noGrp="1"/>
          </p:cNvSpPr>
          <p:nvPr>
            <p:ph type="body" sz="quarter" idx="13"/>
          </p:nvPr>
        </p:nvSpPr>
        <p:spPr>
          <a:xfrm>
            <a:off x="728723" y="3089791"/>
            <a:ext cx="5293023"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p:cNvSpPr>
            <a:spLocks noGrp="1"/>
          </p:cNvSpPr>
          <p:nvPr>
            <p:ph type="pic" sz="quarter" idx="14"/>
          </p:nvPr>
        </p:nvSpPr>
        <p:spPr>
          <a:xfrm>
            <a:off x="6183681" y="3089652"/>
            <a:ext cx="5287632" cy="3322107"/>
          </a:xfrm>
        </p:spPr>
        <p:txBody>
          <a:bodyPr/>
          <a:lstStyle/>
          <a:p>
            <a:r>
              <a:rPr lang="en-US"/>
              <a:t>Click icon to add picture</a:t>
            </a:r>
          </a:p>
        </p:txBody>
      </p:sp>
    </p:spTree>
    <p:extLst>
      <p:ext uri="{BB962C8B-B14F-4D97-AF65-F5344CB8AC3E}">
        <p14:creationId xmlns:p14="http://schemas.microsoft.com/office/powerpoint/2010/main" val="388272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 col +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3"/>
          <p:cNvSpPr>
            <a:spLocks noGrp="1"/>
          </p:cNvSpPr>
          <p:nvPr>
            <p:ph type="body" sz="quarter" idx="14"/>
          </p:nvPr>
        </p:nvSpPr>
        <p:spPr>
          <a:xfrm>
            <a:off x="6183682" y="2044099"/>
            <a:ext cx="5293023"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1"/>
          <p:cNvSpPr>
            <a:spLocks noGrp="1"/>
          </p:cNvSpPr>
          <p:nvPr>
            <p:ph type="pic" sz="quarter" idx="15"/>
          </p:nvPr>
        </p:nvSpPr>
        <p:spPr>
          <a:xfrm>
            <a:off x="728399" y="2043956"/>
            <a:ext cx="5279924" cy="4290835"/>
          </a:xfrm>
        </p:spPr>
        <p:txBody>
          <a:bodyPr/>
          <a:lstStyle/>
          <a:p>
            <a:r>
              <a:rPr lang="en-US"/>
              <a:t>Click icon to add picture</a:t>
            </a:r>
          </a:p>
        </p:txBody>
      </p:sp>
    </p:spTree>
    <p:extLst>
      <p:ext uri="{BB962C8B-B14F-4D97-AF65-F5344CB8AC3E}">
        <p14:creationId xmlns:p14="http://schemas.microsoft.com/office/powerpoint/2010/main" val="2045552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col + pic right">
    <p:spTree>
      <p:nvGrpSpPr>
        <p:cNvPr id="1" name=""/>
        <p:cNvGrpSpPr/>
        <p:nvPr/>
      </p:nvGrpSpPr>
      <p:grpSpPr>
        <a:xfrm>
          <a:off x="0" y="0"/>
          <a:ext cx="0" cy="0"/>
          <a:chOff x="0" y="0"/>
          <a:chExt cx="0" cy="0"/>
        </a:xfrm>
      </p:grpSpPr>
      <p:sp>
        <p:nvSpPr>
          <p:cNvPr id="5" name="Text Placeholder 3"/>
          <p:cNvSpPr>
            <a:spLocks noGrp="1"/>
          </p:cNvSpPr>
          <p:nvPr>
            <p:ph type="body" sz="quarter" idx="14"/>
          </p:nvPr>
        </p:nvSpPr>
        <p:spPr>
          <a:xfrm>
            <a:off x="733450" y="2034787"/>
            <a:ext cx="5293023"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11"/>
          <p:cNvSpPr>
            <a:spLocks noGrp="1"/>
          </p:cNvSpPr>
          <p:nvPr>
            <p:ph type="pic" sz="quarter" idx="15"/>
          </p:nvPr>
        </p:nvSpPr>
        <p:spPr>
          <a:xfrm>
            <a:off x="6191387" y="2043956"/>
            <a:ext cx="5279924" cy="4290835"/>
          </a:xfrm>
        </p:spPr>
        <p:txBody>
          <a:bodyPr/>
          <a:lstStyle/>
          <a:p>
            <a:r>
              <a:rPr lang="en-US"/>
              <a:t>Click icon to add picture</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6444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 + half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Picture Placeholder 8"/>
          <p:cNvSpPr>
            <a:spLocks noGrp="1"/>
          </p:cNvSpPr>
          <p:nvPr>
            <p:ph type="pic" sz="quarter" idx="14"/>
          </p:nvPr>
        </p:nvSpPr>
        <p:spPr>
          <a:xfrm>
            <a:off x="728721" y="4274151"/>
            <a:ext cx="5279603" cy="2060640"/>
          </a:xfrm>
        </p:spPr>
        <p:txBody>
          <a:bodyPr/>
          <a:lstStyle/>
          <a:p>
            <a:r>
              <a:rPr lang="en-US"/>
              <a:t>Click icon to add picture</a:t>
            </a:r>
          </a:p>
        </p:txBody>
      </p:sp>
      <p:sp>
        <p:nvSpPr>
          <p:cNvPr id="10" name="Text Placeholder 3"/>
          <p:cNvSpPr>
            <a:spLocks noGrp="1"/>
          </p:cNvSpPr>
          <p:nvPr>
            <p:ph type="body" sz="quarter" idx="12"/>
          </p:nvPr>
        </p:nvSpPr>
        <p:spPr>
          <a:xfrm>
            <a:off x="728723" y="2041151"/>
            <a:ext cx="10742591"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p:cNvSpPr>
            <a:spLocks noGrp="1"/>
          </p:cNvSpPr>
          <p:nvPr>
            <p:ph type="body" sz="quarter" idx="13"/>
          </p:nvPr>
        </p:nvSpPr>
        <p:spPr>
          <a:xfrm>
            <a:off x="728723" y="3166759"/>
            <a:ext cx="5293023"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3"/>
          <p:cNvSpPr>
            <a:spLocks noGrp="1"/>
          </p:cNvSpPr>
          <p:nvPr>
            <p:ph type="body" sz="quarter" idx="15"/>
          </p:nvPr>
        </p:nvSpPr>
        <p:spPr>
          <a:xfrm>
            <a:off x="6183682" y="3166759"/>
            <a:ext cx="5293023"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4827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 + half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Text Placeholder 3"/>
          <p:cNvSpPr>
            <a:spLocks noGrp="1"/>
          </p:cNvSpPr>
          <p:nvPr>
            <p:ph type="body" sz="quarter" idx="12"/>
          </p:nvPr>
        </p:nvSpPr>
        <p:spPr>
          <a:xfrm>
            <a:off x="728723" y="2041151"/>
            <a:ext cx="10742591"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3"/>
          <p:cNvSpPr>
            <a:spLocks noGrp="1"/>
          </p:cNvSpPr>
          <p:nvPr>
            <p:ph type="body" sz="quarter" idx="13"/>
          </p:nvPr>
        </p:nvSpPr>
        <p:spPr>
          <a:xfrm>
            <a:off x="728723" y="3012823"/>
            <a:ext cx="5293023"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
          <p:cNvSpPr>
            <a:spLocks noGrp="1"/>
          </p:cNvSpPr>
          <p:nvPr>
            <p:ph type="body" sz="quarter" idx="15"/>
          </p:nvPr>
        </p:nvSpPr>
        <p:spPr>
          <a:xfrm>
            <a:off x="6183682" y="3012823"/>
            <a:ext cx="5293023"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8"/>
          <p:cNvSpPr>
            <a:spLocks noGrp="1"/>
          </p:cNvSpPr>
          <p:nvPr>
            <p:ph type="pic" sz="quarter" idx="14"/>
          </p:nvPr>
        </p:nvSpPr>
        <p:spPr>
          <a:xfrm>
            <a:off x="6197100" y="4274151"/>
            <a:ext cx="5279603" cy="2060640"/>
          </a:xfrm>
        </p:spPr>
        <p:txBody>
          <a:bodyPr/>
          <a:lstStyle/>
          <a:p>
            <a:r>
              <a:rPr lang="en-US"/>
              <a:t>Click icon to add picture</a:t>
            </a:r>
          </a:p>
        </p:txBody>
      </p:sp>
    </p:spTree>
    <p:extLst>
      <p:ext uri="{BB962C8B-B14F-4D97-AF65-F5344CB8AC3E}">
        <p14:creationId xmlns:p14="http://schemas.microsoft.com/office/powerpoint/2010/main" val="3234791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ultiple CV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6" name="Text Placeholder 3"/>
          <p:cNvSpPr>
            <a:spLocks noGrp="1"/>
          </p:cNvSpPr>
          <p:nvPr>
            <p:ph type="body" sz="quarter" idx="10"/>
          </p:nvPr>
        </p:nvSpPr>
        <p:spPr>
          <a:xfrm>
            <a:off x="4715328" y="2029755"/>
            <a:ext cx="6755987" cy="845188"/>
          </a:xfrm>
        </p:spPr>
        <p:txBody>
          <a:bodyPr wrap="square">
            <a:spAutoFit/>
          </a:bodyPr>
          <a:lstStyle>
            <a:lvl1pPr>
              <a:defRPr sz="705"/>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7"/>
          <p:cNvSpPr>
            <a:spLocks noGrp="1"/>
          </p:cNvSpPr>
          <p:nvPr>
            <p:ph type="pic" sz="quarter" idx="30"/>
          </p:nvPr>
        </p:nvSpPr>
        <p:spPr>
          <a:xfrm>
            <a:off x="760176" y="2025100"/>
            <a:ext cx="1048763" cy="765480"/>
          </a:xfrm>
          <a:prstGeom prst="ellipse">
            <a:avLst/>
          </a:prstGeom>
          <a:solidFill>
            <a:schemeClr val="bg1"/>
          </a:solidFill>
          <a:ln w="57150">
            <a:solidFill>
              <a:schemeClr val="accent2"/>
            </a:solidFill>
          </a:ln>
        </p:spPr>
        <p:txBody>
          <a:bodyPr anchor="ctr" anchorCtr="1">
            <a:noAutofit/>
          </a:bodyPr>
          <a:lstStyle/>
          <a:p>
            <a:r>
              <a:rPr lang="en-US"/>
              <a:t>Click icon to add picture</a:t>
            </a:r>
            <a:endParaRPr lang="en-GB"/>
          </a:p>
        </p:txBody>
      </p:sp>
      <p:sp>
        <p:nvSpPr>
          <p:cNvPr id="13" name="Text Placeholder 3"/>
          <p:cNvSpPr>
            <a:spLocks noGrp="1"/>
          </p:cNvSpPr>
          <p:nvPr>
            <p:ph type="body" sz="quarter" idx="31"/>
          </p:nvPr>
        </p:nvSpPr>
        <p:spPr>
          <a:xfrm>
            <a:off x="2097742" y="2041149"/>
            <a:ext cx="2444085" cy="1199473"/>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p:cNvSpPr>
            <a:spLocks noGrp="1"/>
          </p:cNvSpPr>
          <p:nvPr>
            <p:ph type="body" sz="quarter" idx="32"/>
          </p:nvPr>
        </p:nvSpPr>
        <p:spPr>
          <a:xfrm>
            <a:off x="4715328" y="3528967"/>
            <a:ext cx="6755987" cy="845188"/>
          </a:xfrm>
        </p:spPr>
        <p:txBody>
          <a:bodyPr wrap="square">
            <a:spAutoFit/>
          </a:bodyPr>
          <a:lstStyle>
            <a:lvl1pPr>
              <a:defRPr sz="705"/>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7"/>
          <p:cNvSpPr>
            <a:spLocks noGrp="1"/>
          </p:cNvSpPr>
          <p:nvPr>
            <p:ph type="pic" sz="quarter" idx="33"/>
          </p:nvPr>
        </p:nvSpPr>
        <p:spPr>
          <a:xfrm>
            <a:off x="760176" y="3524309"/>
            <a:ext cx="1048763" cy="765480"/>
          </a:xfrm>
          <a:prstGeom prst="ellipse">
            <a:avLst/>
          </a:prstGeom>
          <a:solidFill>
            <a:schemeClr val="bg1"/>
          </a:solidFill>
          <a:ln w="57150">
            <a:solidFill>
              <a:schemeClr val="accent2"/>
            </a:solidFill>
          </a:ln>
        </p:spPr>
        <p:txBody>
          <a:bodyPr anchor="ctr" anchorCtr="1">
            <a:noAutofit/>
          </a:bodyPr>
          <a:lstStyle/>
          <a:p>
            <a:r>
              <a:rPr lang="en-US"/>
              <a:t>Click icon to add picture</a:t>
            </a:r>
            <a:endParaRPr lang="en-GB"/>
          </a:p>
        </p:txBody>
      </p:sp>
      <p:sp>
        <p:nvSpPr>
          <p:cNvPr id="17" name="Text Placeholder 3"/>
          <p:cNvSpPr>
            <a:spLocks noGrp="1"/>
          </p:cNvSpPr>
          <p:nvPr>
            <p:ph type="body" sz="quarter" idx="34"/>
          </p:nvPr>
        </p:nvSpPr>
        <p:spPr>
          <a:xfrm>
            <a:off x="2097742" y="3540361"/>
            <a:ext cx="2444085" cy="1199473"/>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3"/>
          <p:cNvSpPr>
            <a:spLocks noGrp="1"/>
          </p:cNvSpPr>
          <p:nvPr>
            <p:ph type="body" sz="quarter" idx="35"/>
          </p:nvPr>
        </p:nvSpPr>
        <p:spPr>
          <a:xfrm>
            <a:off x="4715328" y="4974155"/>
            <a:ext cx="6755987" cy="845188"/>
          </a:xfrm>
        </p:spPr>
        <p:txBody>
          <a:bodyPr wrap="square">
            <a:spAutoFit/>
          </a:bodyPr>
          <a:lstStyle>
            <a:lvl1pPr>
              <a:defRPr sz="705"/>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Picture Placeholder 7"/>
          <p:cNvSpPr>
            <a:spLocks noGrp="1"/>
          </p:cNvSpPr>
          <p:nvPr>
            <p:ph type="pic" sz="quarter" idx="36"/>
          </p:nvPr>
        </p:nvSpPr>
        <p:spPr>
          <a:xfrm>
            <a:off x="760176" y="4969497"/>
            <a:ext cx="1048763" cy="765480"/>
          </a:xfrm>
          <a:prstGeom prst="ellipse">
            <a:avLst/>
          </a:prstGeom>
          <a:solidFill>
            <a:schemeClr val="bg1"/>
          </a:solidFill>
          <a:ln w="57150">
            <a:solidFill>
              <a:schemeClr val="accent2"/>
            </a:solidFill>
          </a:ln>
        </p:spPr>
        <p:txBody>
          <a:bodyPr anchor="ctr" anchorCtr="1">
            <a:noAutofit/>
          </a:bodyPr>
          <a:lstStyle/>
          <a:p>
            <a:r>
              <a:rPr lang="en-US"/>
              <a:t>Click icon to add picture</a:t>
            </a:r>
            <a:endParaRPr lang="en-GB"/>
          </a:p>
        </p:txBody>
      </p:sp>
      <p:sp>
        <p:nvSpPr>
          <p:cNvPr id="20" name="Text Placeholder 3"/>
          <p:cNvSpPr>
            <a:spLocks noGrp="1"/>
          </p:cNvSpPr>
          <p:nvPr>
            <p:ph type="body" sz="quarter" idx="37"/>
          </p:nvPr>
        </p:nvSpPr>
        <p:spPr>
          <a:xfrm>
            <a:off x="2097742" y="4985549"/>
            <a:ext cx="2444085" cy="1199473"/>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276901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 Background">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720693" y="5472057"/>
            <a:ext cx="8204073" cy="251288"/>
          </a:xfrm>
        </p:spPr>
        <p:txBody>
          <a:bodyPr/>
          <a:lstStyle>
            <a:lvl1pPr>
              <a:defRPr sz="1504">
                <a:solidFill>
                  <a:schemeClr val="accent3"/>
                </a:solidFill>
              </a:defRPr>
            </a:lvl1pPr>
          </a:lstStyle>
          <a:p>
            <a:pPr lvl="0"/>
            <a:r>
              <a:rPr lang="en-US"/>
              <a:t>Click to edit Master text styles</a:t>
            </a:r>
          </a:p>
        </p:txBody>
      </p:sp>
      <p:sp>
        <p:nvSpPr>
          <p:cNvPr id="7" name="Title 3"/>
          <p:cNvSpPr>
            <a:spLocks noGrp="1"/>
          </p:cNvSpPr>
          <p:nvPr>
            <p:ph type="title"/>
          </p:nvPr>
        </p:nvSpPr>
        <p:spPr>
          <a:xfrm>
            <a:off x="720693" y="4994704"/>
            <a:ext cx="8204073" cy="416440"/>
          </a:xfrm>
        </p:spPr>
        <p:txBody>
          <a:bodyPr wrap="square" tIns="0" bIns="0">
            <a:spAutoFit/>
          </a:bodyPr>
          <a:lstStyle>
            <a:lvl1pPr>
              <a:defRPr sz="3007"/>
            </a:lvl1pPr>
          </a:lstStyle>
          <a:p>
            <a:r>
              <a:rPr lang="en-US"/>
              <a:t>Click to edit Master title style</a:t>
            </a:r>
          </a:p>
        </p:txBody>
      </p:sp>
    </p:spTree>
    <p:extLst>
      <p:ext uri="{BB962C8B-B14F-4D97-AF65-F5344CB8AC3E}">
        <p14:creationId xmlns:p14="http://schemas.microsoft.com/office/powerpoint/2010/main" val="262960629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Image layout">
    <p:bg>
      <p:bgPr>
        <a:solidFill>
          <a:srgbClr val="E7E0D8"/>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 y="3"/>
            <a:ext cx="12192000" cy="6858000"/>
          </a:xfrm>
          <a:solidFill>
            <a:schemeClr val="bg2"/>
          </a:solidFill>
        </p:spPr>
        <p:txBody>
          <a:bodyPr/>
          <a:lstStyle/>
          <a:p>
            <a:r>
              <a:rPr lang="en-US"/>
              <a:t>Click icon to add picture</a:t>
            </a:r>
            <a:endParaRPr lang="en-GB"/>
          </a:p>
        </p:txBody>
      </p:sp>
    </p:spTree>
    <p:extLst>
      <p:ext uri="{BB962C8B-B14F-4D97-AF65-F5344CB8AC3E}">
        <p14:creationId xmlns:p14="http://schemas.microsoft.com/office/powerpoint/2010/main" val="373326415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Graphic + Background">
    <p:bg>
      <p:bgPr>
        <a:solidFill>
          <a:schemeClr val="accent1"/>
        </a:solidFill>
        <a:effectLst/>
      </p:bgPr>
    </p:bg>
    <p:spTree>
      <p:nvGrpSpPr>
        <p:cNvPr id="1" name=""/>
        <p:cNvGrpSpPr/>
        <p:nvPr/>
      </p:nvGrpSpPr>
      <p:grpSpPr>
        <a:xfrm>
          <a:off x="0" y="0"/>
          <a:ext cx="0" cy="0"/>
          <a:chOff x="0" y="0"/>
          <a:chExt cx="0" cy="0"/>
        </a:xfrm>
      </p:grpSpPr>
      <p:sp>
        <p:nvSpPr>
          <p:cNvPr id="7" name="Slide Number Placeholder 5"/>
          <p:cNvSpPr txBox="1">
            <a:spLocks/>
          </p:cNvSpPr>
          <p:nvPr userDrawn="1"/>
        </p:nvSpPr>
        <p:spPr>
          <a:xfrm>
            <a:off x="11361101" y="6539514"/>
            <a:ext cx="198220" cy="102785"/>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marL="0" marR="0" lvl="0" indent="0" algn="r" defTabSz="836595" rtl="0" eaLnBrk="1" fontAlgn="auto" latinLnBrk="0" hangingPunct="1">
              <a:lnSpc>
                <a:spcPct val="100000"/>
              </a:lnSpc>
              <a:spcBef>
                <a:spcPts val="0"/>
              </a:spcBef>
              <a:spcAft>
                <a:spcPts val="0"/>
              </a:spcAft>
              <a:buClrTx/>
              <a:buSzTx/>
              <a:buFontTx/>
              <a:buNone/>
              <a:tabLst/>
              <a:defRPr/>
            </a:pPr>
            <a:fld id="{FEBD7F86-1881-4698-8703-FB80B0800997}" type="slidenum">
              <a:rPr lang="en-GB" sz="668" b="0" smtClean="0">
                <a:solidFill>
                  <a:schemeClr val="bg1"/>
                </a:solidFill>
                <a:latin typeface="+mn-lt"/>
              </a:rPr>
              <a:pPr marL="0" marR="0" lvl="0" indent="0" algn="r" defTabSz="836595" rtl="0" eaLnBrk="1" fontAlgn="auto" latinLnBrk="0" hangingPunct="1">
                <a:lnSpc>
                  <a:spcPct val="100000"/>
                </a:lnSpc>
                <a:spcBef>
                  <a:spcPts val="0"/>
                </a:spcBef>
                <a:spcAft>
                  <a:spcPts val="0"/>
                </a:spcAft>
                <a:buClrTx/>
                <a:buSzTx/>
                <a:buFontTx/>
                <a:buNone/>
                <a:tabLst/>
                <a:defRPr/>
              </a:pPr>
              <a:t>‹#›</a:t>
            </a:fld>
            <a:endParaRPr lang="en-GB" sz="668" b="0">
              <a:solidFill>
                <a:schemeClr val="bg1"/>
              </a:solidFill>
              <a:latin typeface="+mn-lt"/>
            </a:endParaRPr>
          </a:p>
        </p:txBody>
      </p:sp>
      <p:cxnSp>
        <p:nvCxnSpPr>
          <p:cNvPr id="12" name="Straight Connector 11"/>
          <p:cNvCxnSpPr>
            <a:cxnSpLocks/>
          </p:cNvCxnSpPr>
          <p:nvPr userDrawn="1"/>
        </p:nvCxnSpPr>
        <p:spPr>
          <a:xfrm>
            <a:off x="9350367" y="6450279"/>
            <a:ext cx="2204373"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txBox="1">
            <a:spLocks/>
          </p:cNvSpPr>
          <p:nvPr userDrawn="1"/>
        </p:nvSpPr>
        <p:spPr>
          <a:xfrm>
            <a:off x="7740611" y="6539514"/>
            <a:ext cx="3565276" cy="102785"/>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marL="0" marR="0" lvl="0" indent="0" algn="r" defTabSz="836595" rtl="0" eaLnBrk="1" fontAlgn="auto" latinLnBrk="0" hangingPunct="1">
              <a:lnSpc>
                <a:spcPct val="100000"/>
              </a:lnSpc>
              <a:spcBef>
                <a:spcPts val="0"/>
              </a:spcBef>
              <a:spcAft>
                <a:spcPts val="0"/>
              </a:spcAft>
              <a:buClrTx/>
              <a:buSzTx/>
              <a:buFontTx/>
              <a:buNone/>
              <a:tabLst/>
              <a:defRPr/>
            </a:pPr>
            <a:r>
              <a:rPr lang="en-GB" sz="668" b="0" kern="1200">
                <a:solidFill>
                  <a:schemeClr val="bg1"/>
                </a:solidFill>
                <a:latin typeface="Arial" pitchFamily="34" charset="0"/>
                <a:ea typeface="+mn-ea"/>
                <a:cs typeface="Arial" pitchFamily="34" charset="0"/>
              </a:rPr>
              <a:t>Grant Thornton proposal to [insert client name]</a:t>
            </a:r>
          </a:p>
        </p:txBody>
      </p:sp>
    </p:spTree>
    <p:extLst>
      <p:ext uri="{BB962C8B-B14F-4D97-AF65-F5344CB8AC3E}">
        <p14:creationId xmlns:p14="http://schemas.microsoft.com/office/powerpoint/2010/main" val="4218629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only + Background">
    <p:bg>
      <p:bgRef idx="1001">
        <a:schemeClr val="bg1"/>
      </p:bgRef>
    </p:bg>
    <p:spTree>
      <p:nvGrpSpPr>
        <p:cNvPr id="1" name=""/>
        <p:cNvGrpSpPr/>
        <p:nvPr/>
      </p:nvGrpSpPr>
      <p:grpSpPr>
        <a:xfrm>
          <a:off x="0" y="0"/>
          <a:ext cx="0" cy="0"/>
          <a:chOff x="0" y="0"/>
          <a:chExt cx="0" cy="0"/>
        </a:xfrm>
      </p:grpSpPr>
      <p:grpSp>
        <p:nvGrpSpPr>
          <p:cNvPr id="2" name="Group 1"/>
          <p:cNvGrpSpPr/>
          <p:nvPr userDrawn="1"/>
        </p:nvGrpSpPr>
        <p:grpSpPr>
          <a:xfrm>
            <a:off x="720691" y="503367"/>
            <a:ext cx="10750620" cy="1050425"/>
            <a:chOff x="516260" y="568151"/>
            <a:chExt cx="8978995" cy="1185619"/>
          </a:xfrm>
        </p:grpSpPr>
        <p:cxnSp>
          <p:nvCxnSpPr>
            <p:cNvPr id="12" name="Straight Connector 11"/>
            <p:cNvCxnSpPr>
              <a:cxnSpLocks/>
            </p:cNvCxnSpPr>
            <p:nvPr userDrawn="1"/>
          </p:nvCxnSpPr>
          <p:spPr>
            <a:xfrm>
              <a:off x="516260" y="568151"/>
              <a:ext cx="8978995"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userDrawn="1"/>
          </p:nvCxnSpPr>
          <p:spPr>
            <a:xfrm>
              <a:off x="516260" y="1753770"/>
              <a:ext cx="8978995"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14" name="Slide Number Placeholder 5"/>
          <p:cNvSpPr txBox="1">
            <a:spLocks/>
          </p:cNvSpPr>
          <p:nvPr userDrawn="1"/>
        </p:nvSpPr>
        <p:spPr>
          <a:xfrm>
            <a:off x="11361101" y="6539514"/>
            <a:ext cx="198220" cy="102785"/>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marL="0" marR="0" lvl="0" indent="0" algn="r" defTabSz="836595" rtl="0" eaLnBrk="1" fontAlgn="auto" latinLnBrk="0" hangingPunct="1">
              <a:lnSpc>
                <a:spcPct val="100000"/>
              </a:lnSpc>
              <a:spcBef>
                <a:spcPts val="0"/>
              </a:spcBef>
              <a:spcAft>
                <a:spcPts val="0"/>
              </a:spcAft>
              <a:buClrTx/>
              <a:buSzTx/>
              <a:buFontTx/>
              <a:buNone/>
              <a:tabLst/>
              <a:defRPr/>
            </a:pPr>
            <a:fld id="{FEBD7F86-1881-4698-8703-FB80B0800997}" type="slidenum">
              <a:rPr lang="en-GB" sz="668" b="0" smtClean="0">
                <a:solidFill>
                  <a:schemeClr val="bg1"/>
                </a:solidFill>
                <a:latin typeface="+mn-lt"/>
              </a:rPr>
              <a:pPr marL="0" marR="0" lvl="0" indent="0" algn="r" defTabSz="836595" rtl="0" eaLnBrk="1" fontAlgn="auto" latinLnBrk="0" hangingPunct="1">
                <a:lnSpc>
                  <a:spcPct val="100000"/>
                </a:lnSpc>
                <a:spcBef>
                  <a:spcPts val="0"/>
                </a:spcBef>
                <a:spcAft>
                  <a:spcPts val="0"/>
                </a:spcAft>
                <a:buClrTx/>
                <a:buSzTx/>
                <a:buFontTx/>
                <a:buNone/>
                <a:tabLst/>
                <a:defRPr/>
              </a:pPr>
              <a:t>‹#›</a:t>
            </a:fld>
            <a:endParaRPr lang="en-GB" sz="668" b="0">
              <a:solidFill>
                <a:schemeClr val="bg1"/>
              </a:solidFill>
              <a:latin typeface="+mn-lt"/>
            </a:endParaRPr>
          </a:p>
        </p:txBody>
      </p:sp>
      <p:cxnSp>
        <p:nvCxnSpPr>
          <p:cNvPr id="15" name="Straight Connector 14"/>
          <p:cNvCxnSpPr>
            <a:cxnSpLocks/>
          </p:cNvCxnSpPr>
          <p:nvPr userDrawn="1"/>
        </p:nvCxnSpPr>
        <p:spPr>
          <a:xfrm>
            <a:off x="9350367" y="6450279"/>
            <a:ext cx="2204373"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728723" y="520650"/>
            <a:ext cx="10742591" cy="976689"/>
          </a:xfrm>
        </p:spPr>
        <p:txBody>
          <a:bodyPr/>
          <a:lstStyle>
            <a:lvl1pPr>
              <a:defRPr>
                <a:solidFill>
                  <a:schemeClr val="bg1"/>
                </a:solidFill>
              </a:defRPr>
            </a:lvl1pPr>
          </a:lstStyle>
          <a:p>
            <a:r>
              <a:rPr lang="en-US"/>
              <a:t>Click to edit Master title style</a:t>
            </a:r>
          </a:p>
        </p:txBody>
      </p:sp>
      <p:sp>
        <p:nvSpPr>
          <p:cNvPr id="9" name="Slide Number Placeholder 5"/>
          <p:cNvSpPr txBox="1">
            <a:spLocks/>
          </p:cNvSpPr>
          <p:nvPr userDrawn="1"/>
        </p:nvSpPr>
        <p:spPr>
          <a:xfrm>
            <a:off x="7740611" y="6539514"/>
            <a:ext cx="3565276" cy="102785"/>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marL="0" marR="0" lvl="0" indent="0" algn="r" defTabSz="836595" rtl="0" eaLnBrk="1" fontAlgn="auto" latinLnBrk="0" hangingPunct="1">
              <a:lnSpc>
                <a:spcPct val="100000"/>
              </a:lnSpc>
              <a:spcBef>
                <a:spcPts val="0"/>
              </a:spcBef>
              <a:spcAft>
                <a:spcPts val="0"/>
              </a:spcAft>
              <a:buClrTx/>
              <a:buSzTx/>
              <a:buFontTx/>
              <a:buNone/>
              <a:tabLst/>
              <a:defRPr/>
            </a:pPr>
            <a:r>
              <a:rPr lang="en-GB" sz="668" b="0" kern="1200">
                <a:solidFill>
                  <a:schemeClr val="bg1"/>
                </a:solidFill>
                <a:latin typeface="Arial" pitchFamily="34" charset="0"/>
                <a:ea typeface="+mn-ea"/>
                <a:cs typeface="Arial" pitchFamily="34" charset="0"/>
              </a:rPr>
              <a:t>Grant Thornton proposal to [insert client name]</a:t>
            </a:r>
          </a:p>
        </p:txBody>
      </p:sp>
    </p:spTree>
    <p:extLst>
      <p:ext uri="{BB962C8B-B14F-4D97-AF65-F5344CB8AC3E}">
        <p14:creationId xmlns:p14="http://schemas.microsoft.com/office/powerpoint/2010/main" val="4219006990"/>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wo Column + Background">
    <p:bg>
      <p:bgRef idx="1001">
        <a:schemeClr val="bg1"/>
      </p:bgRef>
    </p:bg>
    <p:spTree>
      <p:nvGrpSpPr>
        <p:cNvPr id="1" name=""/>
        <p:cNvGrpSpPr/>
        <p:nvPr/>
      </p:nvGrpSpPr>
      <p:grpSpPr>
        <a:xfrm>
          <a:off x="0" y="0"/>
          <a:ext cx="0" cy="0"/>
          <a:chOff x="0" y="0"/>
          <a:chExt cx="0" cy="0"/>
        </a:xfrm>
      </p:grpSpPr>
      <p:sp>
        <p:nvSpPr>
          <p:cNvPr id="9" name="Slide Number Placeholder 5"/>
          <p:cNvSpPr txBox="1">
            <a:spLocks/>
          </p:cNvSpPr>
          <p:nvPr userDrawn="1"/>
        </p:nvSpPr>
        <p:spPr>
          <a:xfrm>
            <a:off x="11361101" y="6539514"/>
            <a:ext cx="198220" cy="102785"/>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marL="0" marR="0" lvl="0" indent="0" algn="r" defTabSz="836595" rtl="0" eaLnBrk="1" fontAlgn="auto" latinLnBrk="0" hangingPunct="1">
              <a:lnSpc>
                <a:spcPct val="100000"/>
              </a:lnSpc>
              <a:spcBef>
                <a:spcPts val="0"/>
              </a:spcBef>
              <a:spcAft>
                <a:spcPts val="0"/>
              </a:spcAft>
              <a:buClrTx/>
              <a:buSzTx/>
              <a:buFontTx/>
              <a:buNone/>
              <a:tabLst/>
              <a:defRPr/>
            </a:pPr>
            <a:fld id="{FEBD7F86-1881-4698-8703-FB80B0800997}" type="slidenum">
              <a:rPr lang="en-GB" sz="668" b="0" smtClean="0">
                <a:solidFill>
                  <a:schemeClr val="bg1"/>
                </a:solidFill>
                <a:latin typeface="+mn-lt"/>
              </a:rPr>
              <a:pPr marL="0" marR="0" lvl="0" indent="0" algn="r" defTabSz="836595" rtl="0" eaLnBrk="1" fontAlgn="auto" latinLnBrk="0" hangingPunct="1">
                <a:lnSpc>
                  <a:spcPct val="100000"/>
                </a:lnSpc>
                <a:spcBef>
                  <a:spcPts val="0"/>
                </a:spcBef>
                <a:spcAft>
                  <a:spcPts val="0"/>
                </a:spcAft>
                <a:buClrTx/>
                <a:buSzTx/>
                <a:buFontTx/>
                <a:buNone/>
                <a:tabLst/>
                <a:defRPr/>
              </a:pPr>
              <a:t>‹#›</a:t>
            </a:fld>
            <a:endParaRPr lang="en-GB" sz="668" b="0">
              <a:solidFill>
                <a:schemeClr val="bg1"/>
              </a:solidFill>
              <a:latin typeface="+mn-lt"/>
            </a:endParaRPr>
          </a:p>
        </p:txBody>
      </p:sp>
      <p:cxnSp>
        <p:nvCxnSpPr>
          <p:cNvPr id="13" name="Straight Connector 12"/>
          <p:cNvCxnSpPr>
            <a:cxnSpLocks/>
          </p:cNvCxnSpPr>
          <p:nvPr userDrawn="1"/>
        </p:nvCxnSpPr>
        <p:spPr>
          <a:xfrm>
            <a:off x="9350367" y="6450279"/>
            <a:ext cx="2204373"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3"/>
          <p:cNvSpPr>
            <a:spLocks noGrp="1"/>
          </p:cNvSpPr>
          <p:nvPr>
            <p:ph type="body" sz="quarter" idx="12"/>
          </p:nvPr>
        </p:nvSpPr>
        <p:spPr>
          <a:xfrm>
            <a:off x="728723" y="2025335"/>
            <a:ext cx="5293023" cy="968044"/>
          </a:xfr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p:cNvSpPr>
            <a:spLocks noGrp="1"/>
          </p:cNvSpPr>
          <p:nvPr>
            <p:ph type="body" sz="quarter" idx="13"/>
          </p:nvPr>
        </p:nvSpPr>
        <p:spPr>
          <a:xfrm>
            <a:off x="6183682" y="2025335"/>
            <a:ext cx="5293023" cy="968044"/>
          </a:xfr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peech Bubble: Rectangle 10"/>
          <p:cNvSpPr/>
          <p:nvPr userDrawn="1"/>
        </p:nvSpPr>
        <p:spPr>
          <a:xfrm>
            <a:off x="12633744" y="5655493"/>
            <a:ext cx="2291179" cy="989951"/>
          </a:xfrm>
          <a:prstGeom prst="wedgeRectCallout">
            <a:avLst>
              <a:gd name="adj1" fmla="val -64997"/>
              <a:gd name="adj2" fmla="val 2363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0137" tIns="60137" rIns="60137" bIns="60137" rtlCol="0" anchor="t" anchorCtr="1">
            <a:noAutofit/>
          </a:bodyPr>
          <a:lstStyle/>
          <a:p>
            <a:pPr algn="l"/>
            <a:r>
              <a:rPr lang="en-US" sz="668">
                <a:solidFill>
                  <a:schemeClr val="bg1"/>
                </a:solidFill>
              </a:rPr>
              <a:t>This footer will need to be updated manually. To do this:</a:t>
            </a:r>
          </a:p>
          <a:p>
            <a:pPr algn="l"/>
            <a:r>
              <a:rPr lang="en-US" sz="668">
                <a:solidFill>
                  <a:schemeClr val="bg1"/>
                </a:solidFill>
              </a:rPr>
              <a:t>Go to the ‘View’ tab</a:t>
            </a:r>
          </a:p>
          <a:p>
            <a:pPr algn="l"/>
            <a:r>
              <a:rPr lang="en-US" sz="668">
                <a:solidFill>
                  <a:schemeClr val="bg1"/>
                </a:solidFill>
              </a:rPr>
              <a:t>Select ‘Slide Master’</a:t>
            </a:r>
          </a:p>
          <a:p>
            <a:pPr algn="l"/>
            <a:r>
              <a:rPr lang="en-US" sz="668">
                <a:solidFill>
                  <a:schemeClr val="bg1"/>
                </a:solidFill>
              </a:rPr>
              <a:t>Navigate to this page</a:t>
            </a:r>
          </a:p>
          <a:p>
            <a:pPr algn="l"/>
            <a:r>
              <a:rPr lang="en-US" sz="668">
                <a:solidFill>
                  <a:schemeClr val="bg1"/>
                </a:solidFill>
              </a:rPr>
              <a:t>Update the footer manually to reflect the main page text</a:t>
            </a:r>
          </a:p>
          <a:p>
            <a:pPr algn="l"/>
            <a:r>
              <a:rPr lang="en-US" sz="668">
                <a:solidFill>
                  <a:schemeClr val="bg1"/>
                </a:solidFill>
              </a:rPr>
              <a:t>Select ‘close’ </a:t>
            </a:r>
          </a:p>
        </p:txBody>
      </p:sp>
      <p:sp>
        <p:nvSpPr>
          <p:cNvPr id="12" name="Slide Number Placeholder 5"/>
          <p:cNvSpPr txBox="1">
            <a:spLocks/>
          </p:cNvSpPr>
          <p:nvPr userDrawn="1"/>
        </p:nvSpPr>
        <p:spPr>
          <a:xfrm>
            <a:off x="7740611" y="6539514"/>
            <a:ext cx="3565276" cy="102785"/>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marL="0" marR="0" lvl="0" indent="0" algn="r" defTabSz="836595" rtl="0" eaLnBrk="1" fontAlgn="auto" latinLnBrk="0" hangingPunct="1">
              <a:lnSpc>
                <a:spcPct val="100000"/>
              </a:lnSpc>
              <a:spcBef>
                <a:spcPts val="0"/>
              </a:spcBef>
              <a:spcAft>
                <a:spcPts val="0"/>
              </a:spcAft>
              <a:buClrTx/>
              <a:buSzTx/>
              <a:buFontTx/>
              <a:buNone/>
              <a:tabLst/>
              <a:defRPr/>
            </a:pPr>
            <a:r>
              <a:rPr lang="en-GB" sz="668" b="0" kern="1200">
                <a:solidFill>
                  <a:schemeClr val="bg1"/>
                </a:solidFill>
                <a:latin typeface="Arial" pitchFamily="34" charset="0"/>
                <a:ea typeface="+mn-ea"/>
                <a:cs typeface="Arial" pitchFamily="34" charset="0"/>
              </a:rPr>
              <a:t>Grant Thornton proposal to [insert client name]</a:t>
            </a:r>
          </a:p>
        </p:txBody>
      </p:sp>
    </p:spTree>
    <p:extLst>
      <p:ext uri="{BB962C8B-B14F-4D97-AF65-F5344CB8AC3E}">
        <p14:creationId xmlns:p14="http://schemas.microsoft.com/office/powerpoint/2010/main" val="1802474748"/>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wo column + no title">
    <p:spTree>
      <p:nvGrpSpPr>
        <p:cNvPr id="1" name=""/>
        <p:cNvGrpSpPr/>
        <p:nvPr/>
      </p:nvGrpSpPr>
      <p:grpSpPr>
        <a:xfrm>
          <a:off x="0" y="0"/>
          <a:ext cx="0" cy="0"/>
          <a:chOff x="0" y="0"/>
          <a:chExt cx="0" cy="0"/>
        </a:xfrm>
      </p:grpSpPr>
      <p:sp>
        <p:nvSpPr>
          <p:cNvPr id="6" name="Rectangle 5"/>
          <p:cNvSpPr/>
          <p:nvPr userDrawn="1"/>
        </p:nvSpPr>
        <p:spPr>
          <a:xfrm>
            <a:off x="4" y="283041"/>
            <a:ext cx="12192000" cy="1462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05">
              <a:solidFill>
                <a:prstClr val="black"/>
              </a:solidFill>
            </a:endParaRPr>
          </a:p>
        </p:txBody>
      </p:sp>
      <p:sp>
        <p:nvSpPr>
          <p:cNvPr id="7" name="Text Placeholder 3"/>
          <p:cNvSpPr>
            <a:spLocks noGrp="1"/>
          </p:cNvSpPr>
          <p:nvPr>
            <p:ph type="body" sz="quarter" idx="12"/>
          </p:nvPr>
        </p:nvSpPr>
        <p:spPr>
          <a:xfrm>
            <a:off x="728723" y="2041151"/>
            <a:ext cx="5293023"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3"/>
          </p:nvPr>
        </p:nvSpPr>
        <p:spPr>
          <a:xfrm>
            <a:off x="6183682" y="2041151"/>
            <a:ext cx="5293023"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20651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Picture + Two column">
    <p:spTree>
      <p:nvGrpSpPr>
        <p:cNvPr id="1" name=""/>
        <p:cNvGrpSpPr/>
        <p:nvPr/>
      </p:nvGrpSpPr>
      <p:grpSpPr>
        <a:xfrm>
          <a:off x="0" y="0"/>
          <a:ext cx="0" cy="0"/>
          <a:chOff x="0" y="0"/>
          <a:chExt cx="0" cy="0"/>
        </a:xfrm>
      </p:grpSpPr>
      <p:sp>
        <p:nvSpPr>
          <p:cNvPr id="7" name="Text Placeholder 3"/>
          <p:cNvSpPr>
            <a:spLocks noGrp="1"/>
          </p:cNvSpPr>
          <p:nvPr>
            <p:ph type="body" sz="quarter" idx="13"/>
          </p:nvPr>
        </p:nvSpPr>
        <p:spPr>
          <a:xfrm>
            <a:off x="728723" y="2903367"/>
            <a:ext cx="5293023"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4" y="-1"/>
            <a:ext cx="12192000" cy="2116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52">
              <a:solidFill>
                <a:prstClr val="black"/>
              </a:solidFill>
            </a:endParaRPr>
          </a:p>
        </p:txBody>
      </p:sp>
      <p:sp>
        <p:nvSpPr>
          <p:cNvPr id="11" name="Picture Placeholder 4"/>
          <p:cNvSpPr>
            <a:spLocks noGrp="1"/>
          </p:cNvSpPr>
          <p:nvPr>
            <p:ph type="pic" sz="quarter" idx="16"/>
          </p:nvPr>
        </p:nvSpPr>
        <p:spPr>
          <a:xfrm>
            <a:off x="720691" y="528837"/>
            <a:ext cx="10750620" cy="1845691"/>
          </a:xfrm>
        </p:spPr>
        <p:txBody>
          <a:bodyPr/>
          <a:lstStyle/>
          <a:p>
            <a:r>
              <a:rPr lang="en-US"/>
              <a:t>Click icon to add picture</a:t>
            </a:r>
          </a:p>
        </p:txBody>
      </p:sp>
      <p:sp>
        <p:nvSpPr>
          <p:cNvPr id="12" name="Text Placeholder 3"/>
          <p:cNvSpPr>
            <a:spLocks noGrp="1"/>
          </p:cNvSpPr>
          <p:nvPr>
            <p:ph type="body" sz="quarter" idx="17"/>
          </p:nvPr>
        </p:nvSpPr>
        <p:spPr>
          <a:xfrm>
            <a:off x="6183682" y="2903367"/>
            <a:ext cx="5293023"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4259635"/>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Quote + Three column">
    <p:spTree>
      <p:nvGrpSpPr>
        <p:cNvPr id="1" name=""/>
        <p:cNvGrpSpPr/>
        <p:nvPr/>
      </p:nvGrpSpPr>
      <p:grpSpPr>
        <a:xfrm>
          <a:off x="0" y="0"/>
          <a:ext cx="0" cy="0"/>
          <a:chOff x="0" y="0"/>
          <a:chExt cx="0" cy="0"/>
        </a:xfrm>
      </p:grpSpPr>
      <p:sp>
        <p:nvSpPr>
          <p:cNvPr id="2" name="Rectangle 1"/>
          <p:cNvSpPr/>
          <p:nvPr userDrawn="1"/>
        </p:nvSpPr>
        <p:spPr>
          <a:xfrm>
            <a:off x="4" y="3"/>
            <a:ext cx="12192000" cy="1806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52">
              <a:solidFill>
                <a:prstClr val="black"/>
              </a:solidFill>
            </a:endParaRPr>
          </a:p>
        </p:txBody>
      </p:sp>
      <p:sp>
        <p:nvSpPr>
          <p:cNvPr id="6" name="Text Placeholder 5"/>
          <p:cNvSpPr>
            <a:spLocks noGrp="1"/>
          </p:cNvSpPr>
          <p:nvPr>
            <p:ph type="body" sz="quarter" idx="12"/>
          </p:nvPr>
        </p:nvSpPr>
        <p:spPr>
          <a:xfrm>
            <a:off x="720693" y="457970"/>
            <a:ext cx="10758377" cy="1044111"/>
          </a:xfrm>
        </p:spPr>
        <p:txBody>
          <a:bodyPr/>
          <a:lstStyle>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3"/>
          <p:cNvSpPr>
            <a:spLocks noGrp="1"/>
          </p:cNvSpPr>
          <p:nvPr>
            <p:ph type="body" sz="quarter" idx="17"/>
          </p:nvPr>
        </p:nvSpPr>
        <p:spPr>
          <a:xfrm>
            <a:off x="728723" y="3494246"/>
            <a:ext cx="3482005"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p:cNvSpPr>
            <a:spLocks noGrp="1"/>
          </p:cNvSpPr>
          <p:nvPr>
            <p:ph type="body" sz="quarter" idx="13"/>
          </p:nvPr>
        </p:nvSpPr>
        <p:spPr>
          <a:xfrm>
            <a:off x="4359015" y="3494246"/>
            <a:ext cx="3482005"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3"/>
          <p:cNvSpPr>
            <a:spLocks noGrp="1"/>
          </p:cNvSpPr>
          <p:nvPr>
            <p:ph type="body" sz="quarter" idx="18"/>
          </p:nvPr>
        </p:nvSpPr>
        <p:spPr>
          <a:xfrm>
            <a:off x="7989310" y="3494246"/>
            <a:ext cx="3482005"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9"/>
          </p:nvPr>
        </p:nvSpPr>
        <p:spPr>
          <a:xfrm>
            <a:off x="720692" y="2025334"/>
            <a:ext cx="3489763" cy="1279897"/>
          </a:xfrm>
        </p:spPr>
        <p:txBody>
          <a:bodyPr/>
          <a:lstStyle/>
          <a:p>
            <a:r>
              <a:rPr lang="en-US"/>
              <a:t>Click icon to add picture</a:t>
            </a:r>
          </a:p>
        </p:txBody>
      </p:sp>
      <p:sp>
        <p:nvSpPr>
          <p:cNvPr id="19" name="Picture Placeholder 7"/>
          <p:cNvSpPr>
            <a:spLocks noGrp="1"/>
          </p:cNvSpPr>
          <p:nvPr>
            <p:ph type="pic" sz="quarter" idx="20"/>
          </p:nvPr>
        </p:nvSpPr>
        <p:spPr>
          <a:xfrm>
            <a:off x="4355000" y="2025334"/>
            <a:ext cx="3489763" cy="1279897"/>
          </a:xfrm>
        </p:spPr>
        <p:txBody>
          <a:bodyPr/>
          <a:lstStyle/>
          <a:p>
            <a:r>
              <a:rPr lang="en-US"/>
              <a:t>Click icon to add picture</a:t>
            </a:r>
          </a:p>
        </p:txBody>
      </p:sp>
      <p:sp>
        <p:nvSpPr>
          <p:cNvPr id="20" name="Picture Placeholder 7"/>
          <p:cNvSpPr>
            <a:spLocks noGrp="1"/>
          </p:cNvSpPr>
          <p:nvPr>
            <p:ph type="pic" sz="quarter" idx="21"/>
          </p:nvPr>
        </p:nvSpPr>
        <p:spPr>
          <a:xfrm>
            <a:off x="7989309" y="2025334"/>
            <a:ext cx="3489763" cy="1279897"/>
          </a:xfrm>
        </p:spPr>
        <p:txBody>
          <a:bodyPr/>
          <a:lstStyle/>
          <a:p>
            <a:r>
              <a:rPr lang="en-US"/>
              <a:t>Click icon to add picture</a:t>
            </a:r>
          </a:p>
        </p:txBody>
      </p:sp>
    </p:spTree>
    <p:extLst>
      <p:ext uri="{BB962C8B-B14F-4D97-AF65-F5344CB8AC3E}">
        <p14:creationId xmlns:p14="http://schemas.microsoft.com/office/powerpoint/2010/main" val="20235785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Image_Key msg + Two column">
    <p:spTree>
      <p:nvGrpSpPr>
        <p:cNvPr id="1" name=""/>
        <p:cNvGrpSpPr/>
        <p:nvPr/>
      </p:nvGrpSpPr>
      <p:grpSpPr>
        <a:xfrm>
          <a:off x="0" y="0"/>
          <a:ext cx="0" cy="0"/>
          <a:chOff x="0" y="0"/>
          <a:chExt cx="0" cy="0"/>
        </a:xfrm>
      </p:grpSpPr>
      <p:sp>
        <p:nvSpPr>
          <p:cNvPr id="2" name="Title 1"/>
          <p:cNvSpPr>
            <a:spLocks noGrp="1"/>
          </p:cNvSpPr>
          <p:nvPr>
            <p:ph type="title"/>
          </p:nvPr>
        </p:nvSpPr>
        <p:spPr>
          <a:xfrm>
            <a:off x="728723" y="2546573"/>
            <a:ext cx="10742591" cy="976689"/>
          </a:xfrm>
        </p:spPr>
        <p:txBody>
          <a:bodyPr/>
          <a:lstStyle/>
          <a:p>
            <a:r>
              <a:rPr lang="en-US"/>
              <a:t>Click to edit Master title style</a:t>
            </a:r>
          </a:p>
        </p:txBody>
      </p:sp>
      <p:grpSp>
        <p:nvGrpSpPr>
          <p:cNvPr id="9" name="Group 8"/>
          <p:cNvGrpSpPr/>
          <p:nvPr userDrawn="1"/>
        </p:nvGrpSpPr>
        <p:grpSpPr>
          <a:xfrm>
            <a:off x="728723" y="2517452"/>
            <a:ext cx="10742591" cy="1050425"/>
            <a:chOff x="549551" y="573918"/>
            <a:chExt cx="9066262" cy="1157899"/>
          </a:xfrm>
        </p:grpSpPr>
        <p:cxnSp>
          <p:nvCxnSpPr>
            <p:cNvPr id="10" name="Straight Connector 9"/>
            <p:cNvCxnSpPr>
              <a:cxnSpLocks/>
            </p:cNvCxnSpPr>
            <p:nvPr userDrawn="1"/>
          </p:nvCxnSpPr>
          <p:spPr>
            <a:xfrm>
              <a:off x="549551" y="573918"/>
              <a:ext cx="9066262" cy="0"/>
            </a:xfrm>
            <a:prstGeom prst="line">
              <a:avLst/>
            </a:prstGeom>
            <a:ln w="12700">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userDrawn="1"/>
          </p:nvCxnSpPr>
          <p:spPr>
            <a:xfrm>
              <a:off x="549551" y="1731817"/>
              <a:ext cx="9066262" cy="0"/>
            </a:xfrm>
            <a:prstGeom prst="line">
              <a:avLst/>
            </a:prstGeom>
            <a:ln w="12700">
              <a:solidFill>
                <a:schemeClr val="bg2"/>
              </a:solidFill>
              <a:prstDash val="sysDot"/>
            </a:ln>
          </p:spPr>
          <p:style>
            <a:lnRef idx="1">
              <a:schemeClr val="accent1"/>
            </a:lnRef>
            <a:fillRef idx="0">
              <a:schemeClr val="accent1"/>
            </a:fillRef>
            <a:effectRef idx="0">
              <a:schemeClr val="accent1"/>
            </a:effectRef>
            <a:fontRef idx="minor">
              <a:schemeClr val="tx1"/>
            </a:fontRef>
          </p:style>
        </p:cxnSp>
      </p:grpSp>
      <p:sp>
        <p:nvSpPr>
          <p:cNvPr id="3" name="Rectangle 2"/>
          <p:cNvSpPr/>
          <p:nvPr userDrawn="1"/>
        </p:nvSpPr>
        <p:spPr>
          <a:xfrm>
            <a:off x="4" y="-1"/>
            <a:ext cx="12192000" cy="2116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52">
              <a:solidFill>
                <a:prstClr val="black"/>
              </a:solidFill>
            </a:endParaRPr>
          </a:p>
        </p:txBody>
      </p:sp>
      <p:sp>
        <p:nvSpPr>
          <p:cNvPr id="12" name="Picture Placeholder 4"/>
          <p:cNvSpPr>
            <a:spLocks noGrp="1"/>
          </p:cNvSpPr>
          <p:nvPr>
            <p:ph type="pic" sz="quarter" idx="13"/>
          </p:nvPr>
        </p:nvSpPr>
        <p:spPr>
          <a:xfrm>
            <a:off x="720691" y="528837"/>
            <a:ext cx="10750620" cy="1845691"/>
          </a:xfrm>
        </p:spPr>
        <p:txBody>
          <a:bodyPr/>
          <a:lstStyle/>
          <a:p>
            <a:r>
              <a:rPr lang="en-US"/>
              <a:t>Click icon to add picture</a:t>
            </a:r>
          </a:p>
        </p:txBody>
      </p:sp>
      <p:sp>
        <p:nvSpPr>
          <p:cNvPr id="13" name="Text Placeholder 3"/>
          <p:cNvSpPr>
            <a:spLocks noGrp="1"/>
          </p:cNvSpPr>
          <p:nvPr>
            <p:ph type="body" sz="quarter" idx="12"/>
          </p:nvPr>
        </p:nvSpPr>
        <p:spPr>
          <a:xfrm>
            <a:off x="728723" y="3968707"/>
            <a:ext cx="10742591"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p:cNvSpPr>
            <a:spLocks noGrp="1"/>
          </p:cNvSpPr>
          <p:nvPr>
            <p:ph type="body" sz="quarter" idx="14"/>
          </p:nvPr>
        </p:nvSpPr>
        <p:spPr>
          <a:xfrm>
            <a:off x="728723" y="4940382"/>
            <a:ext cx="5293023"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p:cNvSpPr>
            <a:spLocks noGrp="1"/>
          </p:cNvSpPr>
          <p:nvPr>
            <p:ph type="body" sz="quarter" idx="15"/>
          </p:nvPr>
        </p:nvSpPr>
        <p:spPr>
          <a:xfrm>
            <a:off x="6183682" y="4940382"/>
            <a:ext cx="5293023"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p:cNvSpPr txBox="1">
            <a:spLocks/>
          </p:cNvSpPr>
          <p:nvPr userDrawn="1"/>
        </p:nvSpPr>
        <p:spPr>
          <a:xfrm>
            <a:off x="11574238" y="6613976"/>
            <a:ext cx="198223" cy="105285"/>
          </a:xfrm>
          <a:prstGeom prst="rect">
            <a:avLst/>
          </a:prstGeom>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a:defRPr/>
            </a:pPr>
            <a:fld id="{FEBD7F86-1881-4698-8703-FB80B0800997}" type="slidenum">
              <a:rPr lang="en-GB" sz="684" smtClean="0">
                <a:solidFill>
                  <a:srgbClr val="006858"/>
                </a:solidFill>
                <a:latin typeface="Arial" panose="020B0604020202020204"/>
              </a:rPr>
              <a:pPr>
                <a:defRPr/>
              </a:pPr>
              <a:t>‹#›</a:t>
            </a:fld>
            <a:endParaRPr lang="en-GB" sz="684">
              <a:solidFill>
                <a:srgbClr val="006858"/>
              </a:solidFill>
              <a:latin typeface="Arial" panose="020B0604020202020204"/>
            </a:endParaRPr>
          </a:p>
        </p:txBody>
      </p:sp>
      <p:sp>
        <p:nvSpPr>
          <p:cNvPr id="19" name="Slide Number Placeholder 5"/>
          <p:cNvSpPr txBox="1">
            <a:spLocks/>
          </p:cNvSpPr>
          <p:nvPr userDrawn="1"/>
        </p:nvSpPr>
        <p:spPr>
          <a:xfrm>
            <a:off x="7668302" y="6573373"/>
            <a:ext cx="3565276" cy="102785"/>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marL="0" marR="0" lvl="0" indent="0" algn="r" defTabSz="836595" rtl="0" eaLnBrk="1" fontAlgn="auto" latinLnBrk="0" hangingPunct="1">
              <a:lnSpc>
                <a:spcPct val="100000"/>
              </a:lnSpc>
              <a:spcBef>
                <a:spcPts val="0"/>
              </a:spcBef>
              <a:spcAft>
                <a:spcPts val="0"/>
              </a:spcAft>
              <a:buClrTx/>
              <a:buSzTx/>
              <a:buFontTx/>
              <a:buNone/>
              <a:tabLst/>
              <a:defRPr/>
            </a:pPr>
            <a:r>
              <a:rPr lang="en-GB" sz="668" b="0" kern="1200">
                <a:solidFill>
                  <a:schemeClr val="tx1"/>
                </a:solidFill>
                <a:latin typeface="Arial" pitchFamily="34" charset="0"/>
                <a:ea typeface="+mn-ea"/>
                <a:cs typeface="Arial" pitchFamily="34" charset="0"/>
              </a:rPr>
              <a:t>Grant Thornton proposal to [insert</a:t>
            </a:r>
            <a:r>
              <a:rPr lang="en-GB" sz="668" b="0" kern="1200" baseline="0">
                <a:solidFill>
                  <a:schemeClr val="tx1"/>
                </a:solidFill>
                <a:latin typeface="Arial" pitchFamily="34" charset="0"/>
                <a:ea typeface="+mn-ea"/>
                <a:cs typeface="Arial" pitchFamily="34" charset="0"/>
              </a:rPr>
              <a:t> client name]</a:t>
            </a:r>
            <a:endParaRPr lang="en-GB" sz="668" b="0">
              <a:solidFill>
                <a:schemeClr val="tx1"/>
              </a:solidFill>
              <a:latin typeface="+mn-lt"/>
            </a:endParaRPr>
          </a:p>
        </p:txBody>
      </p:sp>
    </p:spTree>
    <p:extLst>
      <p:ext uri="{BB962C8B-B14F-4D97-AF65-F5344CB8AC3E}">
        <p14:creationId xmlns:p14="http://schemas.microsoft.com/office/powerpoint/2010/main" val="28628005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Graphic + Background">
    <p:bg>
      <p:bgPr>
        <a:solidFill>
          <a:schemeClr val="accent1"/>
        </a:solidFill>
        <a:effectLst/>
      </p:bgPr>
    </p:bg>
    <p:spTree>
      <p:nvGrpSpPr>
        <p:cNvPr id="1" name=""/>
        <p:cNvGrpSpPr/>
        <p:nvPr/>
      </p:nvGrpSpPr>
      <p:grpSpPr>
        <a:xfrm>
          <a:off x="0" y="0"/>
          <a:ext cx="0" cy="0"/>
          <a:chOff x="0" y="0"/>
          <a:chExt cx="0" cy="0"/>
        </a:xfrm>
      </p:grpSpPr>
      <p:sp>
        <p:nvSpPr>
          <p:cNvPr id="7" name="Slide Number Placeholder 5"/>
          <p:cNvSpPr txBox="1">
            <a:spLocks/>
          </p:cNvSpPr>
          <p:nvPr userDrawn="1"/>
        </p:nvSpPr>
        <p:spPr>
          <a:xfrm>
            <a:off x="11361101" y="6539514"/>
            <a:ext cx="198220" cy="102785"/>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defTabSz="836595">
              <a:defRPr/>
            </a:pPr>
            <a:fld id="{FEBD7F86-1881-4698-8703-FB80B0800997}" type="slidenum">
              <a:rPr lang="en-GB" sz="668" smtClean="0">
                <a:solidFill>
                  <a:prstClr val="white"/>
                </a:solidFill>
                <a:latin typeface="Arial" panose="020B0604020202020204"/>
              </a:rPr>
              <a:pPr defTabSz="836595">
                <a:defRPr/>
              </a:pPr>
              <a:t>‹#›</a:t>
            </a:fld>
            <a:endParaRPr lang="en-GB" sz="668">
              <a:solidFill>
                <a:prstClr val="white"/>
              </a:solidFill>
              <a:latin typeface="Arial" panose="020B0604020202020204"/>
            </a:endParaRPr>
          </a:p>
        </p:txBody>
      </p:sp>
      <p:cxnSp>
        <p:nvCxnSpPr>
          <p:cNvPr id="12" name="Straight Connector 11"/>
          <p:cNvCxnSpPr>
            <a:cxnSpLocks/>
          </p:cNvCxnSpPr>
          <p:nvPr userDrawn="1"/>
        </p:nvCxnSpPr>
        <p:spPr>
          <a:xfrm>
            <a:off x="9350367" y="6450279"/>
            <a:ext cx="2204373"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4946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Title only + Background">
    <p:bg>
      <p:bgPr>
        <a:solidFill>
          <a:schemeClr val="accent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720691" y="503367"/>
            <a:ext cx="10750620" cy="1050425"/>
            <a:chOff x="516260" y="568151"/>
            <a:chExt cx="8978995" cy="1185619"/>
          </a:xfrm>
        </p:grpSpPr>
        <p:cxnSp>
          <p:nvCxnSpPr>
            <p:cNvPr id="12" name="Straight Connector 11"/>
            <p:cNvCxnSpPr>
              <a:cxnSpLocks/>
            </p:cNvCxnSpPr>
            <p:nvPr userDrawn="1"/>
          </p:nvCxnSpPr>
          <p:spPr>
            <a:xfrm>
              <a:off x="516260" y="568151"/>
              <a:ext cx="8978995"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userDrawn="1"/>
          </p:nvCxnSpPr>
          <p:spPr>
            <a:xfrm>
              <a:off x="516260" y="1753770"/>
              <a:ext cx="8978995"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14" name="Slide Number Placeholder 5"/>
          <p:cNvSpPr txBox="1">
            <a:spLocks/>
          </p:cNvSpPr>
          <p:nvPr userDrawn="1"/>
        </p:nvSpPr>
        <p:spPr>
          <a:xfrm>
            <a:off x="11361101" y="6539514"/>
            <a:ext cx="198220" cy="102785"/>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defTabSz="836595">
              <a:defRPr/>
            </a:pPr>
            <a:fld id="{FEBD7F86-1881-4698-8703-FB80B0800997}" type="slidenum">
              <a:rPr lang="en-GB" sz="668" smtClean="0">
                <a:solidFill>
                  <a:prstClr val="white"/>
                </a:solidFill>
                <a:latin typeface="Arial" panose="020B0604020202020204"/>
              </a:rPr>
              <a:pPr defTabSz="836595">
                <a:defRPr/>
              </a:pPr>
              <a:t>‹#›</a:t>
            </a:fld>
            <a:endParaRPr lang="en-GB" sz="668">
              <a:solidFill>
                <a:prstClr val="white"/>
              </a:solidFill>
              <a:latin typeface="Arial" panose="020B0604020202020204"/>
            </a:endParaRPr>
          </a:p>
        </p:txBody>
      </p:sp>
      <p:cxnSp>
        <p:nvCxnSpPr>
          <p:cNvPr id="15" name="Straight Connector 14"/>
          <p:cNvCxnSpPr>
            <a:cxnSpLocks/>
          </p:cNvCxnSpPr>
          <p:nvPr userDrawn="1"/>
        </p:nvCxnSpPr>
        <p:spPr>
          <a:xfrm>
            <a:off x="9350367" y="6450279"/>
            <a:ext cx="2204373"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728723" y="520650"/>
            <a:ext cx="10742591" cy="976689"/>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64221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Msg + 4 box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10" name="Text Placeholder 3"/>
          <p:cNvSpPr>
            <a:spLocks noGrp="1"/>
          </p:cNvSpPr>
          <p:nvPr>
            <p:ph type="body" sz="quarter" idx="12"/>
          </p:nvPr>
        </p:nvSpPr>
        <p:spPr>
          <a:xfrm>
            <a:off x="728723" y="2041151"/>
            <a:ext cx="10742591"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p:cNvSpPr>
            <a:spLocks noGrp="1"/>
          </p:cNvSpPr>
          <p:nvPr>
            <p:ph type="body" sz="quarter" idx="13"/>
          </p:nvPr>
        </p:nvSpPr>
        <p:spPr>
          <a:xfrm>
            <a:off x="728723" y="3089419"/>
            <a:ext cx="5293023"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3"/>
          <p:cNvSpPr>
            <a:spLocks noGrp="1"/>
          </p:cNvSpPr>
          <p:nvPr>
            <p:ph type="body" sz="quarter" idx="14"/>
          </p:nvPr>
        </p:nvSpPr>
        <p:spPr>
          <a:xfrm>
            <a:off x="6183682" y="3089419"/>
            <a:ext cx="5293023"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
          <p:cNvSpPr>
            <a:spLocks noGrp="1"/>
          </p:cNvSpPr>
          <p:nvPr>
            <p:ph type="body" sz="quarter" idx="15"/>
          </p:nvPr>
        </p:nvSpPr>
        <p:spPr>
          <a:xfrm>
            <a:off x="728723" y="4814311"/>
            <a:ext cx="5293023"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p:cNvSpPr>
            <a:spLocks noGrp="1"/>
          </p:cNvSpPr>
          <p:nvPr>
            <p:ph type="body" sz="quarter" idx="16"/>
          </p:nvPr>
        </p:nvSpPr>
        <p:spPr>
          <a:xfrm>
            <a:off x="6183682" y="4814311"/>
            <a:ext cx="5293023"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0329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wo Column + Background">
    <p:bg>
      <p:bgPr>
        <a:solidFill>
          <a:schemeClr val="accent1"/>
        </a:solidFill>
        <a:effectLst/>
      </p:bgPr>
    </p:bg>
    <p:spTree>
      <p:nvGrpSpPr>
        <p:cNvPr id="1" name=""/>
        <p:cNvGrpSpPr/>
        <p:nvPr/>
      </p:nvGrpSpPr>
      <p:grpSpPr>
        <a:xfrm>
          <a:off x="0" y="0"/>
          <a:ext cx="0" cy="0"/>
          <a:chOff x="0" y="0"/>
          <a:chExt cx="0" cy="0"/>
        </a:xfrm>
      </p:grpSpPr>
      <p:sp>
        <p:nvSpPr>
          <p:cNvPr id="9" name="Slide Number Placeholder 5"/>
          <p:cNvSpPr txBox="1">
            <a:spLocks/>
          </p:cNvSpPr>
          <p:nvPr userDrawn="1"/>
        </p:nvSpPr>
        <p:spPr>
          <a:xfrm>
            <a:off x="11361101" y="6539514"/>
            <a:ext cx="198220" cy="102785"/>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defTabSz="836595">
              <a:defRPr/>
            </a:pPr>
            <a:fld id="{FEBD7F86-1881-4698-8703-FB80B0800997}" type="slidenum">
              <a:rPr lang="en-GB" sz="668" smtClean="0">
                <a:solidFill>
                  <a:prstClr val="white"/>
                </a:solidFill>
                <a:latin typeface="Arial" panose="020B0604020202020204"/>
              </a:rPr>
              <a:pPr defTabSz="836595">
                <a:defRPr/>
              </a:pPr>
              <a:t>‹#›</a:t>
            </a:fld>
            <a:endParaRPr lang="en-GB" sz="668">
              <a:solidFill>
                <a:prstClr val="white"/>
              </a:solidFill>
              <a:latin typeface="Arial" panose="020B0604020202020204"/>
            </a:endParaRPr>
          </a:p>
        </p:txBody>
      </p:sp>
      <p:cxnSp>
        <p:nvCxnSpPr>
          <p:cNvPr id="13" name="Straight Connector 12"/>
          <p:cNvCxnSpPr>
            <a:cxnSpLocks/>
          </p:cNvCxnSpPr>
          <p:nvPr userDrawn="1"/>
        </p:nvCxnSpPr>
        <p:spPr>
          <a:xfrm>
            <a:off x="9350367" y="6450279"/>
            <a:ext cx="2204373"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txBox="1">
            <a:spLocks/>
          </p:cNvSpPr>
          <p:nvPr userDrawn="1"/>
        </p:nvSpPr>
        <p:spPr>
          <a:xfrm>
            <a:off x="7740611" y="6539514"/>
            <a:ext cx="3565276" cy="102785"/>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defTabSz="836595">
              <a:defRPr/>
            </a:pPr>
            <a:r>
              <a:rPr lang="en-GB" sz="668">
                <a:solidFill>
                  <a:prstClr val="white"/>
                </a:solidFill>
              </a:rPr>
              <a:t>Report title</a:t>
            </a:r>
            <a:endParaRPr lang="en-GB" sz="668">
              <a:solidFill>
                <a:prstClr val="white"/>
              </a:solidFill>
              <a:latin typeface="Arial" panose="020B0604020202020204"/>
            </a:endParaRPr>
          </a:p>
        </p:txBody>
      </p:sp>
      <p:sp>
        <p:nvSpPr>
          <p:cNvPr id="8" name="Text Placeholder 3"/>
          <p:cNvSpPr>
            <a:spLocks noGrp="1"/>
          </p:cNvSpPr>
          <p:nvPr>
            <p:ph type="body" sz="quarter" idx="12"/>
          </p:nvPr>
        </p:nvSpPr>
        <p:spPr>
          <a:xfrm>
            <a:off x="728723" y="2025335"/>
            <a:ext cx="5293023" cy="968044"/>
          </a:xfr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p:cNvSpPr>
            <a:spLocks noGrp="1"/>
          </p:cNvSpPr>
          <p:nvPr>
            <p:ph type="body" sz="quarter" idx="13"/>
          </p:nvPr>
        </p:nvSpPr>
        <p:spPr>
          <a:xfrm>
            <a:off x="6183682" y="2025335"/>
            <a:ext cx="5293023" cy="968044"/>
          </a:xfr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peech Bubble: Rectangle 10"/>
          <p:cNvSpPr/>
          <p:nvPr userDrawn="1"/>
        </p:nvSpPr>
        <p:spPr>
          <a:xfrm>
            <a:off x="12633744" y="5655493"/>
            <a:ext cx="2291179" cy="989951"/>
          </a:xfrm>
          <a:prstGeom prst="wedgeRectCallout">
            <a:avLst>
              <a:gd name="adj1" fmla="val -64997"/>
              <a:gd name="adj2" fmla="val 2363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0137" tIns="60137" rIns="60137" bIns="60137" rtlCol="0" anchor="t" anchorCtr="1">
            <a:noAutofit/>
          </a:bodyPr>
          <a:lstStyle/>
          <a:p>
            <a:r>
              <a:rPr lang="en-US" sz="668">
                <a:solidFill>
                  <a:prstClr val="white"/>
                </a:solidFill>
              </a:rPr>
              <a:t>This footer will need to be updated manually. To do this:</a:t>
            </a:r>
          </a:p>
          <a:p>
            <a:r>
              <a:rPr lang="en-US" sz="668">
                <a:solidFill>
                  <a:prstClr val="white"/>
                </a:solidFill>
              </a:rPr>
              <a:t>Go to the ‘View’ tab</a:t>
            </a:r>
          </a:p>
          <a:p>
            <a:r>
              <a:rPr lang="en-US" sz="668">
                <a:solidFill>
                  <a:prstClr val="white"/>
                </a:solidFill>
              </a:rPr>
              <a:t>Select ‘Slide Master’</a:t>
            </a:r>
          </a:p>
          <a:p>
            <a:r>
              <a:rPr lang="en-US" sz="668">
                <a:solidFill>
                  <a:prstClr val="white"/>
                </a:solidFill>
              </a:rPr>
              <a:t>Navigate to this page</a:t>
            </a:r>
          </a:p>
          <a:p>
            <a:r>
              <a:rPr lang="en-US" sz="668">
                <a:solidFill>
                  <a:prstClr val="white"/>
                </a:solidFill>
              </a:rPr>
              <a:t>Update the footer manually to reflect the main page text</a:t>
            </a:r>
          </a:p>
          <a:p>
            <a:r>
              <a:rPr lang="en-US" sz="668">
                <a:solidFill>
                  <a:prstClr val="white"/>
                </a:solidFill>
              </a:rPr>
              <a:t>Select ‘close’ </a:t>
            </a:r>
          </a:p>
        </p:txBody>
      </p:sp>
    </p:spTree>
    <p:extLst>
      <p:ext uri="{BB962C8B-B14F-4D97-AF65-F5344CB8AC3E}">
        <p14:creationId xmlns:p14="http://schemas.microsoft.com/office/powerpoint/2010/main" val="7646198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Disclaimer">
    <p:spTree>
      <p:nvGrpSpPr>
        <p:cNvPr id="1" name=""/>
        <p:cNvGrpSpPr/>
        <p:nvPr/>
      </p:nvGrpSpPr>
      <p:grpSpPr>
        <a:xfrm>
          <a:off x="0" y="0"/>
          <a:ext cx="0" cy="0"/>
          <a:chOff x="0" y="0"/>
          <a:chExt cx="0" cy="0"/>
        </a:xfrm>
      </p:grpSpPr>
      <p:cxnSp>
        <p:nvCxnSpPr>
          <p:cNvPr id="6" name="Straight Connector 5"/>
          <p:cNvCxnSpPr>
            <a:cxnSpLocks/>
          </p:cNvCxnSpPr>
          <p:nvPr userDrawn="1"/>
        </p:nvCxnSpPr>
        <p:spPr>
          <a:xfrm>
            <a:off x="720694" y="6359212"/>
            <a:ext cx="25993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1"/>
          </p:nvPr>
        </p:nvSpPr>
        <p:spPr>
          <a:xfrm>
            <a:off x="4393515" y="5776470"/>
            <a:ext cx="7095139" cy="479559"/>
          </a:xfrm>
        </p:spPr>
        <p:txBody>
          <a:bodyPr anchor="b"/>
          <a:lstStyle>
            <a:lvl1pPr>
              <a:defRPr sz="501">
                <a:solidFill>
                  <a:schemeClr val="tx1"/>
                </a:solidFill>
              </a:defRPr>
            </a:lvl1pPr>
            <a:lvl2pPr>
              <a:defRPr sz="501">
                <a:solidFill>
                  <a:schemeClr val="tx1"/>
                </a:solidFill>
              </a:defRPr>
            </a:lvl2pPr>
            <a:lvl3pPr>
              <a:defRPr sz="501">
                <a:solidFill>
                  <a:schemeClr val="tx1"/>
                </a:solidFill>
              </a:defRPr>
            </a:lvl3pPr>
            <a:lvl4pPr>
              <a:defRPr sz="501">
                <a:solidFill>
                  <a:schemeClr val="tx1"/>
                </a:solidFill>
              </a:defRPr>
            </a:lvl4pPr>
            <a:lvl5pPr>
              <a:defRPr sz="50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txBox="1">
            <a:spLocks/>
          </p:cNvSpPr>
          <p:nvPr userDrawn="1"/>
        </p:nvSpPr>
        <p:spPr>
          <a:xfrm>
            <a:off x="720695" y="6489598"/>
            <a:ext cx="1495547" cy="89289"/>
          </a:xfrm>
          <a:prstGeom prst="rect">
            <a:avLst/>
          </a:prstGeom>
        </p:spPr>
        <p:txBody>
          <a:bodyPr vert="horz" wrap="none" lIns="0" tIns="0" rIns="0" bIns="0" rtlCol="0" anchor="ctr">
            <a:noAutofit/>
          </a:bodyPr>
          <a:lstStyle>
            <a:defPPr>
              <a:defRPr lang="en-US"/>
            </a:defPPr>
            <a:lvl1pPr marL="0" algn="ctr" defTabSz="457200" rtl="0" eaLnBrk="1" latinLnBrk="0" hangingPunct="1">
              <a:defRPr sz="992"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sz="668" b="1">
                <a:solidFill>
                  <a:prstClr val="black"/>
                </a:solidFill>
              </a:rPr>
              <a:t>grantthornton.ie</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3339" y="5670127"/>
            <a:ext cx="2586752" cy="582240"/>
          </a:xfrm>
          <a:prstGeom prst="rect">
            <a:avLst/>
          </a:prstGeom>
        </p:spPr>
      </p:pic>
    </p:spTree>
    <p:extLst>
      <p:ext uri="{BB962C8B-B14F-4D97-AF65-F5344CB8AC3E}">
        <p14:creationId xmlns:p14="http://schemas.microsoft.com/office/powerpoint/2010/main" val="4181122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Cover_Imag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641716" y="2002417"/>
            <a:ext cx="6280661" cy="853225"/>
          </a:xfrm>
        </p:spPr>
        <p:txBody>
          <a:bodyPr wrap="square" lIns="0" tIns="0" bIns="0" anchor="t" anchorCtr="0">
            <a:spAutoFit/>
          </a:bodyPr>
          <a:lstStyle>
            <a:lvl1pPr algn="l">
              <a:defRPr sz="3080"/>
            </a:lvl1pPr>
          </a:lstStyle>
          <a:p>
            <a:pPr lvl="0"/>
            <a:r>
              <a:rPr lang="en-US"/>
              <a:t>Title text – this is made to fit on to two lines</a:t>
            </a:r>
          </a:p>
        </p:txBody>
      </p:sp>
      <p:sp>
        <p:nvSpPr>
          <p:cNvPr id="8" name="Subtitle 2"/>
          <p:cNvSpPr>
            <a:spLocks noGrp="1"/>
          </p:cNvSpPr>
          <p:nvPr>
            <p:ph type="subTitle" idx="1" hasCustomPrompt="1"/>
          </p:nvPr>
        </p:nvSpPr>
        <p:spPr>
          <a:xfrm>
            <a:off x="641720" y="3006552"/>
            <a:ext cx="5368297" cy="560581"/>
          </a:xfrm>
        </p:spPr>
        <p:txBody>
          <a:bodyPr wrap="square">
            <a:spAutoFit/>
          </a:bodyPr>
          <a:lstStyle>
            <a:lvl1pPr marL="0" indent="0" algn="l">
              <a:spcBef>
                <a:spcPts val="0"/>
              </a:spcBef>
              <a:spcAft>
                <a:spcPts val="0"/>
              </a:spcAft>
              <a:buNone/>
              <a:defRPr sz="1540">
                <a:solidFill>
                  <a:schemeClr val="tx1"/>
                </a:solidFill>
              </a:defRPr>
            </a:lvl1pPr>
            <a:lvl2pPr marL="0" indent="0" algn="l">
              <a:spcBef>
                <a:spcPts val="1540"/>
              </a:spcBef>
              <a:spcAft>
                <a:spcPts val="0"/>
              </a:spcAft>
              <a:buNone/>
              <a:defRPr sz="769" b="1">
                <a:solidFill>
                  <a:schemeClr val="accent3"/>
                </a:solidFill>
              </a:defRPr>
            </a:lvl2pPr>
            <a:lvl3pPr marL="457123" indent="0" algn="ctr">
              <a:buNone/>
              <a:defRPr sz="900"/>
            </a:lvl3pPr>
            <a:lvl4pPr marL="685686" indent="0" algn="ctr">
              <a:buNone/>
              <a:defRPr sz="800"/>
            </a:lvl4pPr>
            <a:lvl5pPr marL="914246" indent="0" algn="ctr">
              <a:buNone/>
              <a:defRPr sz="800"/>
            </a:lvl5pPr>
            <a:lvl6pPr marL="1142809" indent="0" algn="ctr">
              <a:buNone/>
              <a:defRPr sz="800"/>
            </a:lvl6pPr>
            <a:lvl7pPr marL="1371370" indent="0" algn="ctr">
              <a:buNone/>
              <a:defRPr sz="800"/>
            </a:lvl7pPr>
            <a:lvl8pPr marL="1599932" indent="0" algn="ctr">
              <a:buNone/>
              <a:defRPr sz="800"/>
            </a:lvl8pPr>
            <a:lvl9pPr marL="1828493" indent="0" algn="ctr">
              <a:buNone/>
              <a:defRPr sz="800"/>
            </a:lvl9pPr>
          </a:lstStyle>
          <a:p>
            <a:r>
              <a:rPr lang="en-US"/>
              <a:t>Company name here</a:t>
            </a:r>
          </a:p>
          <a:p>
            <a:pPr lvl="1"/>
            <a:r>
              <a:rPr lang="en-US"/>
              <a:t>Date</a:t>
            </a:r>
          </a:p>
        </p:txBody>
      </p:sp>
      <p:sp>
        <p:nvSpPr>
          <p:cNvPr id="19" name="Picture Placeholder 18"/>
          <p:cNvSpPr>
            <a:spLocks noGrp="1"/>
          </p:cNvSpPr>
          <p:nvPr>
            <p:ph type="pic" sz="quarter" idx="10"/>
          </p:nvPr>
        </p:nvSpPr>
        <p:spPr>
          <a:xfrm>
            <a:off x="4417001" y="2761497"/>
            <a:ext cx="7775001" cy="4096504"/>
          </a:xfrm>
          <a:custGeom>
            <a:avLst/>
            <a:gdLst>
              <a:gd name="connsiteX0" fmla="*/ 6595373 w 6818312"/>
              <a:gd name="connsiteY0" fmla="*/ 0 h 4515637"/>
              <a:gd name="connsiteX1" fmla="*/ 6818312 w 6818312"/>
              <a:gd name="connsiteY1" fmla="*/ 0 h 4515637"/>
              <a:gd name="connsiteX2" fmla="*/ 6818312 w 6818312"/>
              <a:gd name="connsiteY2" fmla="*/ 4515637 h 4515637"/>
              <a:gd name="connsiteX3" fmla="*/ 0 w 6818312"/>
              <a:gd name="connsiteY3" fmla="*/ 4515637 h 4515637"/>
              <a:gd name="connsiteX4" fmla="*/ 6533645 w 6818312"/>
              <a:gd name="connsiteY4" fmla="*/ 1980 h 4515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8312" h="4515637">
                <a:moveTo>
                  <a:pt x="6595373" y="0"/>
                </a:moveTo>
                <a:lnTo>
                  <a:pt x="6818312" y="0"/>
                </a:lnTo>
                <a:lnTo>
                  <a:pt x="6818312" y="4515637"/>
                </a:lnTo>
                <a:cubicBezTo>
                  <a:pt x="6818312" y="4515637"/>
                  <a:pt x="6818312" y="4515637"/>
                  <a:pt x="0" y="4515637"/>
                </a:cubicBezTo>
                <a:cubicBezTo>
                  <a:pt x="1119324" y="1965424"/>
                  <a:pt x="3605994" y="150414"/>
                  <a:pt x="6533645" y="1980"/>
                </a:cubicBezTo>
                <a:close/>
              </a:path>
            </a:pathLst>
          </a:custGeom>
        </p:spPr>
        <p:txBody>
          <a:bodyPr wrap="square" anchor="ctr" anchorCtr="1">
            <a:noAutofit/>
          </a:bodyPr>
          <a:lstStyle/>
          <a:p>
            <a:r>
              <a:rPr lang="en-US"/>
              <a:t>Click icon to add picture</a:t>
            </a:r>
          </a:p>
        </p:txBody>
      </p:sp>
    </p:spTree>
    <p:extLst>
      <p:ext uri="{BB962C8B-B14F-4D97-AF65-F5344CB8AC3E}">
        <p14:creationId xmlns:p14="http://schemas.microsoft.com/office/powerpoint/2010/main" val="671268325"/>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1_Section divider_Image + Bkg">
    <p:bg>
      <p:bgPr>
        <a:solidFill>
          <a:schemeClr val="bg2"/>
        </a:solidFill>
        <a:effectLst/>
      </p:bgPr>
    </p:bg>
    <p:spTree>
      <p:nvGrpSpPr>
        <p:cNvPr id="1" name=""/>
        <p:cNvGrpSpPr/>
        <p:nvPr/>
      </p:nvGrpSpPr>
      <p:grpSpPr>
        <a:xfrm>
          <a:off x="0" y="0"/>
          <a:ext cx="0" cy="0"/>
          <a:chOff x="0" y="0"/>
          <a:chExt cx="0" cy="0"/>
        </a:xfrm>
      </p:grpSpPr>
      <p:sp>
        <p:nvSpPr>
          <p:cNvPr id="7" name="Title 3"/>
          <p:cNvSpPr>
            <a:spLocks noGrp="1"/>
          </p:cNvSpPr>
          <p:nvPr>
            <p:ph type="title"/>
          </p:nvPr>
        </p:nvSpPr>
        <p:spPr>
          <a:xfrm>
            <a:off x="929383" y="791192"/>
            <a:ext cx="10338364" cy="319813"/>
          </a:xfrm>
        </p:spPr>
        <p:txBody>
          <a:bodyPr anchor="b"/>
          <a:lstStyle/>
          <a:p>
            <a:r>
              <a:rPr lang="en-US"/>
              <a:t>Click to edit Master title style</a:t>
            </a:r>
          </a:p>
        </p:txBody>
      </p:sp>
      <p:sp>
        <p:nvSpPr>
          <p:cNvPr id="9" name="Text Placeholder 5"/>
          <p:cNvSpPr>
            <a:spLocks noGrp="1"/>
          </p:cNvSpPr>
          <p:nvPr>
            <p:ph type="body" sz="quarter" idx="11"/>
          </p:nvPr>
        </p:nvSpPr>
        <p:spPr>
          <a:xfrm>
            <a:off x="929383" y="1110964"/>
            <a:ext cx="10338364" cy="177675"/>
          </a:xfrm>
        </p:spPr>
        <p:txBody>
          <a:bodyPr/>
          <a:lstStyle>
            <a:lvl1pPr>
              <a:defRPr sz="1089">
                <a:solidFill>
                  <a:schemeClr val="accent3"/>
                </a:solidFill>
              </a:defRPr>
            </a:lvl1pPr>
          </a:lstStyle>
          <a:p>
            <a:pPr lvl="0"/>
            <a:r>
              <a:rPr lang="en-US"/>
              <a:t>Edit Master text styles</a:t>
            </a:r>
          </a:p>
        </p:txBody>
      </p:sp>
      <p:sp>
        <p:nvSpPr>
          <p:cNvPr id="5" name="Picture Placeholder 4"/>
          <p:cNvSpPr>
            <a:spLocks noGrp="1"/>
          </p:cNvSpPr>
          <p:nvPr>
            <p:ph type="pic" sz="quarter" idx="10"/>
          </p:nvPr>
        </p:nvSpPr>
        <p:spPr>
          <a:xfrm>
            <a:off x="4" y="2928004"/>
            <a:ext cx="12192000" cy="3929997"/>
          </a:xfrm>
          <a:custGeom>
            <a:avLst/>
            <a:gdLst>
              <a:gd name="connsiteX0" fmla="*/ 7580312 w 7580312"/>
              <a:gd name="connsiteY0" fmla="*/ 0 h 6126975"/>
              <a:gd name="connsiteX1" fmla="*/ 7580312 w 7580312"/>
              <a:gd name="connsiteY1" fmla="*/ 6126975 h 6126975"/>
              <a:gd name="connsiteX2" fmla="*/ 0 w 7580312"/>
              <a:gd name="connsiteY2" fmla="*/ 6126975 h 6126975"/>
              <a:gd name="connsiteX3" fmla="*/ 0 w 7580312"/>
              <a:gd name="connsiteY3" fmla="*/ 3931498 h 6126975"/>
              <a:gd name="connsiteX4" fmla="*/ 7580312 w 7580312"/>
              <a:gd name="connsiteY4" fmla="*/ 0 h 612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312" h="6126975">
                <a:moveTo>
                  <a:pt x="7580312" y="0"/>
                </a:moveTo>
                <a:lnTo>
                  <a:pt x="7580312" y="6126975"/>
                </a:lnTo>
                <a:lnTo>
                  <a:pt x="0" y="6126975"/>
                </a:lnTo>
                <a:lnTo>
                  <a:pt x="0" y="3931498"/>
                </a:lnTo>
                <a:cubicBezTo>
                  <a:pt x="1700079" y="1577689"/>
                  <a:pt x="4460318" y="34989"/>
                  <a:pt x="7580312" y="0"/>
                </a:cubicBezTo>
                <a:close/>
              </a:path>
            </a:pathLst>
          </a:custGeom>
        </p:spPr>
        <p:txBody>
          <a:bodyPr wrap="square" anchor="ctr" anchorCtr="1">
            <a:noAutofit/>
          </a:bodyPr>
          <a:lstStyle/>
          <a:p>
            <a:r>
              <a:rPr lang="en-US"/>
              <a:t>Click icon to add picture</a:t>
            </a:r>
          </a:p>
        </p:txBody>
      </p:sp>
    </p:spTree>
    <p:extLst>
      <p:ext uri="{BB962C8B-B14F-4D97-AF65-F5344CB8AC3E}">
        <p14:creationId xmlns:p14="http://schemas.microsoft.com/office/powerpoint/2010/main" val="2711540077"/>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Two column">
    <p:spTree>
      <p:nvGrpSpPr>
        <p:cNvPr id="1" name=""/>
        <p:cNvGrpSpPr/>
        <p:nvPr/>
      </p:nvGrpSpPr>
      <p:grpSpPr>
        <a:xfrm>
          <a:off x="0" y="0"/>
          <a:ext cx="0" cy="0"/>
          <a:chOff x="0" y="0"/>
          <a:chExt cx="0" cy="0"/>
        </a:xfrm>
      </p:grpSpPr>
      <p:sp>
        <p:nvSpPr>
          <p:cNvPr id="5" name="Text Placeholder 3"/>
          <p:cNvSpPr>
            <a:spLocks noGrp="1"/>
          </p:cNvSpPr>
          <p:nvPr>
            <p:ph type="body" sz="quarter" idx="11"/>
          </p:nvPr>
        </p:nvSpPr>
        <p:spPr>
          <a:xfrm>
            <a:off x="6259829" y="2013435"/>
            <a:ext cx="5304329"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p:cNvSpPr>
            <a:spLocks noGrp="1"/>
          </p:cNvSpPr>
          <p:nvPr>
            <p:ph type="body" sz="quarter" idx="10"/>
          </p:nvPr>
        </p:nvSpPr>
        <p:spPr>
          <a:xfrm>
            <a:off x="626661" y="2013435"/>
            <a:ext cx="5305513"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11361101" y="6539514"/>
            <a:ext cx="198220" cy="102785"/>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defTabSz="836554">
              <a:defRPr/>
            </a:pPr>
            <a:fld id="{FEBD7F86-1881-4698-8703-FB80B0800997}" type="slidenum">
              <a:rPr lang="en-GB" sz="668" smtClean="0">
                <a:solidFill>
                  <a:srgbClr val="006858"/>
                </a:solidFill>
                <a:latin typeface="Arial" panose="020B0604020202020204"/>
              </a:rPr>
              <a:pPr defTabSz="836554">
                <a:defRPr/>
              </a:pPr>
              <a:t>‹#›</a:t>
            </a:fld>
            <a:endParaRPr lang="en-GB" sz="668">
              <a:solidFill>
                <a:srgbClr val="006858"/>
              </a:solidFill>
              <a:latin typeface="Arial" panose="020B0604020202020204"/>
            </a:endParaRPr>
          </a:p>
        </p:txBody>
      </p:sp>
      <p:sp>
        <p:nvSpPr>
          <p:cNvPr id="14" name="Title Placeholder 1"/>
          <p:cNvSpPr>
            <a:spLocks noGrp="1"/>
          </p:cNvSpPr>
          <p:nvPr>
            <p:ph type="title"/>
          </p:nvPr>
        </p:nvSpPr>
        <p:spPr>
          <a:xfrm>
            <a:off x="626660" y="520650"/>
            <a:ext cx="10932747" cy="976689"/>
          </a:xfrm>
          <a:prstGeom prst="rect">
            <a:avLst/>
          </a:prstGeom>
        </p:spPr>
        <p:txBody>
          <a:bodyPr vert="horz" wrap="square" lIns="0" tIns="90000" rIns="0" bIns="72000" rtlCol="0" anchor="t" anchorCtr="0">
            <a:noAutofit/>
          </a:bodyPr>
          <a:lstStyle/>
          <a:p>
            <a:r>
              <a:rPr lang="en-US"/>
              <a:t>Click to edit Master title style</a:t>
            </a:r>
          </a:p>
        </p:txBody>
      </p:sp>
      <p:grpSp>
        <p:nvGrpSpPr>
          <p:cNvPr id="15" name="Group 14"/>
          <p:cNvGrpSpPr/>
          <p:nvPr userDrawn="1"/>
        </p:nvGrpSpPr>
        <p:grpSpPr>
          <a:xfrm>
            <a:off x="626662" y="503367"/>
            <a:ext cx="10899111" cy="1050425"/>
            <a:chOff x="549551" y="573918"/>
            <a:chExt cx="9066262" cy="1157899"/>
          </a:xfrm>
        </p:grpSpPr>
        <p:cxnSp>
          <p:nvCxnSpPr>
            <p:cNvPr id="16" name="Straight Connector 15"/>
            <p:cNvCxnSpPr>
              <a:cxnSpLocks/>
            </p:cNvCxnSpPr>
            <p:nvPr userDrawn="1"/>
          </p:nvCxnSpPr>
          <p:spPr>
            <a:xfrm>
              <a:off x="549551" y="573918"/>
              <a:ext cx="9066262" cy="0"/>
            </a:xfrm>
            <a:prstGeom prst="line">
              <a:avLst/>
            </a:prstGeom>
            <a:ln w="12700">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userDrawn="1"/>
          </p:nvCxnSpPr>
          <p:spPr>
            <a:xfrm>
              <a:off x="549551" y="1731817"/>
              <a:ext cx="9066262" cy="0"/>
            </a:xfrm>
            <a:prstGeom prst="line">
              <a:avLst/>
            </a:prstGeom>
            <a:ln w="12700">
              <a:solidFill>
                <a:schemeClr val="bg2"/>
              </a:solidFill>
              <a:prstDash val="sysDot"/>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a:cxnSpLocks/>
          </p:cNvCxnSpPr>
          <p:nvPr userDrawn="1"/>
        </p:nvCxnSpPr>
        <p:spPr>
          <a:xfrm>
            <a:off x="613294" y="492731"/>
            <a:ext cx="10899111" cy="0"/>
          </a:xfrm>
          <a:prstGeom prst="line">
            <a:avLst/>
          </a:prstGeom>
          <a:ln w="12700">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2845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 Phot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2" y="0"/>
            <a:ext cx="12192003" cy="6858000"/>
          </a:xfrm>
          <a:prstGeom prst="rect">
            <a:avLst/>
          </a:prstGeom>
        </p:spPr>
      </p:pic>
    </p:spTree>
    <p:extLst>
      <p:ext uri="{BB962C8B-B14F-4D97-AF65-F5344CB8AC3E}">
        <p14:creationId xmlns:p14="http://schemas.microsoft.com/office/powerpoint/2010/main" val="2417746161"/>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Inn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12048" y="6388418"/>
            <a:ext cx="2167904" cy="420729"/>
          </a:xfrm>
          <a:prstGeom prst="rect">
            <a:avLst/>
          </a:prstGeom>
        </p:spPr>
      </p:pic>
      <p:sp>
        <p:nvSpPr>
          <p:cNvPr id="5" name="Rectangle 4"/>
          <p:cNvSpPr/>
          <p:nvPr userDrawn="1"/>
        </p:nvSpPr>
        <p:spPr>
          <a:xfrm>
            <a:off x="0" y="-1"/>
            <a:ext cx="12192000" cy="44646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spcCol="0" rtlCol="0" anchor="ctr"/>
          <a:lstStyle/>
          <a:p>
            <a:pPr algn="ctr"/>
            <a:endParaRPr lang="en-US" sz="1800">
              <a:latin typeface="Arial" panose="020B0604020202020204" pitchFamily="34" charset="0"/>
            </a:endParaRPr>
          </a:p>
        </p:txBody>
      </p:sp>
    </p:spTree>
    <p:extLst>
      <p:ext uri="{BB962C8B-B14F-4D97-AF65-F5344CB8AC3E}">
        <p14:creationId xmlns:p14="http://schemas.microsoft.com/office/powerpoint/2010/main" val="1085657688"/>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One column">
    <p:spTree>
      <p:nvGrpSpPr>
        <p:cNvPr id="1" name=""/>
        <p:cNvGrpSpPr/>
        <p:nvPr/>
      </p:nvGrpSpPr>
      <p:grpSpPr>
        <a:xfrm>
          <a:off x="0" y="0"/>
          <a:ext cx="0" cy="0"/>
          <a:chOff x="0" y="0"/>
          <a:chExt cx="0" cy="0"/>
        </a:xfrm>
      </p:grpSpPr>
      <p:sp>
        <p:nvSpPr>
          <p:cNvPr id="2" name="Title 1"/>
          <p:cNvSpPr>
            <a:spLocks noGrp="1"/>
          </p:cNvSpPr>
          <p:nvPr>
            <p:ph type="title"/>
          </p:nvPr>
        </p:nvSpPr>
        <p:spPr>
          <a:xfrm>
            <a:off x="626661" y="520650"/>
            <a:ext cx="10943959" cy="976689"/>
          </a:xfrm>
        </p:spPr>
        <p:txBody>
          <a:bodyPr/>
          <a:lstStyle/>
          <a:p>
            <a:r>
              <a:rPr lang="en-US"/>
              <a:t>Click to edit Master title style</a:t>
            </a:r>
          </a:p>
        </p:txBody>
      </p:sp>
      <p:sp>
        <p:nvSpPr>
          <p:cNvPr id="7" name="Text Placeholder 3"/>
          <p:cNvSpPr>
            <a:spLocks noGrp="1"/>
          </p:cNvSpPr>
          <p:nvPr>
            <p:ph type="body" sz="quarter" idx="12"/>
          </p:nvPr>
        </p:nvSpPr>
        <p:spPr>
          <a:xfrm>
            <a:off x="626661" y="2013437"/>
            <a:ext cx="10943959"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6" name="Group 5"/>
          <p:cNvGrpSpPr/>
          <p:nvPr userDrawn="1"/>
        </p:nvGrpSpPr>
        <p:grpSpPr>
          <a:xfrm>
            <a:off x="827182" y="503367"/>
            <a:ext cx="10899113" cy="1050425"/>
            <a:chOff x="549551" y="573918"/>
            <a:chExt cx="9066262" cy="1157899"/>
          </a:xfrm>
        </p:grpSpPr>
        <p:cxnSp>
          <p:nvCxnSpPr>
            <p:cNvPr id="8" name="Straight Connector 7"/>
            <p:cNvCxnSpPr>
              <a:cxnSpLocks/>
            </p:cNvCxnSpPr>
            <p:nvPr userDrawn="1"/>
          </p:nvCxnSpPr>
          <p:spPr>
            <a:xfrm>
              <a:off x="549551" y="573918"/>
              <a:ext cx="9066262" cy="0"/>
            </a:xfrm>
            <a:prstGeom prst="line">
              <a:avLst/>
            </a:prstGeom>
            <a:ln w="12700">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userDrawn="1"/>
          </p:nvCxnSpPr>
          <p:spPr>
            <a:xfrm>
              <a:off x="549551" y="1731817"/>
              <a:ext cx="9066262" cy="0"/>
            </a:xfrm>
            <a:prstGeom prst="line">
              <a:avLst/>
            </a:prstGeom>
            <a:ln w="12700">
              <a:solidFill>
                <a:schemeClr val="bg2"/>
              </a:solidFill>
              <a:prstDash val="sysDot"/>
            </a:ln>
          </p:spPr>
          <p:style>
            <a:lnRef idx="1">
              <a:schemeClr val="accent1"/>
            </a:lnRef>
            <a:fillRef idx="0">
              <a:schemeClr val="accent1"/>
            </a:fillRef>
            <a:effectRef idx="0">
              <a:schemeClr val="accent1"/>
            </a:effectRef>
            <a:fontRef idx="minor">
              <a:schemeClr val="tx1"/>
            </a:fontRef>
          </p:style>
        </p:cxnSp>
      </p:grpSp>
      <p:sp>
        <p:nvSpPr>
          <p:cNvPr id="12" name="Slide Number Placeholder 5"/>
          <p:cNvSpPr txBox="1">
            <a:spLocks/>
          </p:cNvSpPr>
          <p:nvPr userDrawn="1"/>
        </p:nvSpPr>
        <p:spPr>
          <a:xfrm>
            <a:off x="11349663" y="6544802"/>
            <a:ext cx="198220" cy="92205"/>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marL="0" marR="0" lvl="0" indent="0" algn="r" defTabSz="836595" rtl="0" eaLnBrk="1" fontAlgn="auto" latinLnBrk="0" hangingPunct="1">
              <a:lnSpc>
                <a:spcPct val="100000"/>
              </a:lnSpc>
              <a:spcBef>
                <a:spcPts val="0"/>
              </a:spcBef>
              <a:spcAft>
                <a:spcPts val="0"/>
              </a:spcAft>
              <a:buClrTx/>
              <a:buSzTx/>
              <a:buFontTx/>
              <a:buNone/>
              <a:tabLst/>
              <a:defRPr/>
            </a:pPr>
            <a:fld id="{FEBD7F86-1881-4698-8703-FB80B0800997}" type="slidenum">
              <a:rPr lang="en-GB" sz="599" b="0" smtClean="0">
                <a:solidFill>
                  <a:srgbClr val="006858"/>
                </a:solidFill>
                <a:latin typeface="+mn-lt"/>
              </a:rPr>
              <a:pPr marL="0" marR="0" lvl="0" indent="0" algn="r" defTabSz="836595" rtl="0" eaLnBrk="1" fontAlgn="auto" latinLnBrk="0" hangingPunct="1">
                <a:lnSpc>
                  <a:spcPct val="100000"/>
                </a:lnSpc>
                <a:spcBef>
                  <a:spcPts val="0"/>
                </a:spcBef>
                <a:spcAft>
                  <a:spcPts val="0"/>
                </a:spcAft>
                <a:buClrTx/>
                <a:buSzTx/>
                <a:buFontTx/>
                <a:buNone/>
                <a:tabLst/>
                <a:defRPr/>
              </a:pPr>
              <a:t>‹#›</a:t>
            </a:fld>
            <a:endParaRPr lang="en-GB" sz="599" b="0">
              <a:solidFill>
                <a:srgbClr val="006858"/>
              </a:solidFill>
              <a:latin typeface="+mn-lt"/>
            </a:endParaRPr>
          </a:p>
        </p:txBody>
      </p:sp>
    </p:spTree>
    <p:extLst>
      <p:ext uri="{BB962C8B-B14F-4D97-AF65-F5344CB8AC3E}">
        <p14:creationId xmlns:p14="http://schemas.microsoft.com/office/powerpoint/2010/main" val="3653041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A81F90-3942-8D40-ACDA-D61AB99231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4001" y="384004"/>
            <a:ext cx="816000" cy="628721"/>
          </a:xfrm>
          <a:prstGeom prst="rect">
            <a:avLst/>
          </a:prstGeom>
        </p:spPr>
      </p:pic>
      <p:sp>
        <p:nvSpPr>
          <p:cNvPr id="2" name="Text Placeholder 1">
            <a:extLst>
              <a:ext uri="{FF2B5EF4-FFF2-40B4-BE49-F238E27FC236}">
                <a16:creationId xmlns:a16="http://schemas.microsoft.com/office/drawing/2014/main" id="{15BD59EF-4535-2C4A-850E-58693628D4B4}"/>
              </a:ext>
            </a:extLst>
          </p:cNvPr>
          <p:cNvSpPr>
            <a:spLocks noGrp="1"/>
          </p:cNvSpPr>
          <p:nvPr>
            <p:ph type="body" sz="quarter" idx="10"/>
          </p:nvPr>
        </p:nvSpPr>
        <p:spPr>
          <a:xfrm>
            <a:off x="1440000" y="1440003"/>
            <a:ext cx="4320000" cy="1084799"/>
          </a:xfrm>
        </p:spPr>
        <p:txBody>
          <a:bodyPr lIns="0" tIns="0" rIns="0" bIns="0">
            <a:noAutofit/>
          </a:bodyPr>
          <a:lstStyle>
            <a:lvl1pPr marL="0" indent="0">
              <a:buNone/>
              <a:defRPr sz="3200" b="1">
                <a:solidFill>
                  <a:schemeClr val="bg1"/>
                </a:solidFill>
                <a:latin typeface="Arial" panose="020B0604020202020204" pitchFamily="34" charset="0"/>
                <a:cs typeface="Arial" panose="020B0604020202020204" pitchFamily="34" charset="0"/>
              </a:defRPr>
            </a:lvl1pPr>
            <a:lvl2pPr marL="457178" indent="0">
              <a:buNone/>
              <a:defRPr sz="3200" b="1">
                <a:solidFill>
                  <a:schemeClr val="bg1"/>
                </a:solidFill>
                <a:latin typeface="Arial" panose="020B0604020202020204" pitchFamily="34" charset="0"/>
                <a:cs typeface="Arial" panose="020B0604020202020204" pitchFamily="34" charset="0"/>
              </a:defRPr>
            </a:lvl2pPr>
            <a:lvl3pPr marL="914354" indent="0">
              <a:buNone/>
              <a:defRPr sz="3200" b="1">
                <a:solidFill>
                  <a:schemeClr val="bg1"/>
                </a:solidFill>
                <a:latin typeface="Arial" panose="020B0604020202020204" pitchFamily="34" charset="0"/>
                <a:cs typeface="Arial" panose="020B0604020202020204" pitchFamily="34" charset="0"/>
              </a:defRPr>
            </a:lvl3pPr>
            <a:lvl4pPr marL="1371532" indent="0">
              <a:buNone/>
              <a:defRPr sz="3200" b="1">
                <a:solidFill>
                  <a:schemeClr val="bg1"/>
                </a:solidFill>
                <a:latin typeface="Arial" panose="020B0604020202020204" pitchFamily="34" charset="0"/>
                <a:cs typeface="Arial" panose="020B0604020202020204" pitchFamily="34" charset="0"/>
              </a:defRPr>
            </a:lvl4pPr>
            <a:lvl5pPr marL="1828709" indent="0">
              <a:buNone/>
              <a:defRPr sz="3200" b="1">
                <a:solidFill>
                  <a:schemeClr val="bg1"/>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4" name="Text Placeholder 1">
            <a:extLst>
              <a:ext uri="{FF2B5EF4-FFF2-40B4-BE49-F238E27FC236}">
                <a16:creationId xmlns:a16="http://schemas.microsoft.com/office/drawing/2014/main" id="{FFDC9D14-6D36-814F-BC47-34F3AC921824}"/>
              </a:ext>
            </a:extLst>
          </p:cNvPr>
          <p:cNvSpPr>
            <a:spLocks noGrp="1"/>
          </p:cNvSpPr>
          <p:nvPr>
            <p:ph type="body" sz="quarter" idx="11"/>
          </p:nvPr>
        </p:nvSpPr>
        <p:spPr>
          <a:xfrm>
            <a:off x="1440000" y="2688002"/>
            <a:ext cx="4320000" cy="2729999"/>
          </a:xfrm>
        </p:spPr>
        <p:txBody>
          <a:bodyPr lIns="0" tIns="0" rIns="0" bIns="0">
            <a:noAutofit/>
          </a:bodyPr>
          <a:lstStyle>
            <a:lvl1pPr marL="0" indent="0">
              <a:lnSpc>
                <a:spcPct val="120000"/>
              </a:lnSpc>
              <a:buNone/>
              <a:defRPr sz="1600" b="0">
                <a:solidFill>
                  <a:schemeClr val="bg1"/>
                </a:solidFill>
                <a:latin typeface="Arial" panose="020B0604020202020204" pitchFamily="34" charset="0"/>
                <a:cs typeface="Arial" panose="020B0604020202020204" pitchFamily="34" charset="0"/>
              </a:defRPr>
            </a:lvl1pPr>
            <a:lvl2pPr marL="457178" indent="0">
              <a:buNone/>
              <a:defRPr sz="3200" b="1">
                <a:solidFill>
                  <a:schemeClr val="bg1"/>
                </a:solidFill>
                <a:latin typeface="Arial" panose="020B0604020202020204" pitchFamily="34" charset="0"/>
                <a:cs typeface="Arial" panose="020B0604020202020204" pitchFamily="34" charset="0"/>
              </a:defRPr>
            </a:lvl2pPr>
            <a:lvl3pPr marL="914354" indent="0">
              <a:buNone/>
              <a:defRPr sz="3200" b="1">
                <a:solidFill>
                  <a:schemeClr val="bg1"/>
                </a:solidFill>
                <a:latin typeface="Arial" panose="020B0604020202020204" pitchFamily="34" charset="0"/>
                <a:cs typeface="Arial" panose="020B0604020202020204" pitchFamily="34" charset="0"/>
              </a:defRPr>
            </a:lvl3pPr>
            <a:lvl4pPr marL="1371532" indent="0">
              <a:buNone/>
              <a:defRPr sz="3200" b="1">
                <a:solidFill>
                  <a:schemeClr val="bg1"/>
                </a:solidFill>
                <a:latin typeface="Arial" panose="020B0604020202020204" pitchFamily="34" charset="0"/>
                <a:cs typeface="Arial" panose="020B0604020202020204" pitchFamily="34" charset="0"/>
              </a:defRPr>
            </a:lvl4pPr>
            <a:lvl5pPr marL="1828709" indent="0">
              <a:buNone/>
              <a:defRPr sz="3200" b="1">
                <a:solidFill>
                  <a:schemeClr val="bg1"/>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3748428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5790A114-7202-C04D-B2ED-13180DF9F6CB}"/>
              </a:ext>
            </a:extLst>
          </p:cNvPr>
          <p:cNvSpPr txBox="1">
            <a:spLocks/>
          </p:cNvSpPr>
          <p:nvPr userDrawn="1"/>
        </p:nvSpPr>
        <p:spPr>
          <a:xfrm>
            <a:off x="1632000" y="432001"/>
            <a:ext cx="10515600" cy="750255"/>
          </a:xfrm>
          <a:prstGeom prst="rect">
            <a:avLst/>
          </a:prstGeom>
        </p:spPr>
        <p:txBody>
          <a:bodyPr lIns="0" tIns="0" rIns="0" bIns="0" anchor="t" anchorCtr="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3200" b="1">
              <a:solidFill>
                <a:schemeClr val="bg1"/>
              </a:solidFill>
              <a:latin typeface="Arial" panose="020B0604020202020204" pitchFamily="34" charset="0"/>
              <a:cs typeface="Arial" panose="020B0604020202020204" pitchFamily="34" charset="0"/>
            </a:endParaRPr>
          </a:p>
        </p:txBody>
      </p:sp>
      <p:sp>
        <p:nvSpPr>
          <p:cNvPr id="4" name="Text Placeholder 2">
            <a:extLst>
              <a:ext uri="{FF2B5EF4-FFF2-40B4-BE49-F238E27FC236}">
                <a16:creationId xmlns:a16="http://schemas.microsoft.com/office/drawing/2014/main" id="{22B8EAEF-FD7E-A34D-A34A-ECED6073EE7D}"/>
              </a:ext>
            </a:extLst>
          </p:cNvPr>
          <p:cNvSpPr>
            <a:spLocks noGrp="1"/>
          </p:cNvSpPr>
          <p:nvPr>
            <p:ph type="body" sz="quarter" idx="11"/>
          </p:nvPr>
        </p:nvSpPr>
        <p:spPr>
          <a:xfrm>
            <a:off x="1632000" y="401454"/>
            <a:ext cx="8158547" cy="780801"/>
          </a:xfrm>
        </p:spPr>
        <p:txBody>
          <a:bodyPr lIns="0" tIns="0" rIns="0" bIns="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5" name="Picture Placeholder 4">
            <a:extLst>
              <a:ext uri="{FF2B5EF4-FFF2-40B4-BE49-F238E27FC236}">
                <a16:creationId xmlns:a16="http://schemas.microsoft.com/office/drawing/2014/main" id="{3CA4C962-CB06-AC4A-BE01-3D0FAC870B09}"/>
              </a:ext>
            </a:extLst>
          </p:cNvPr>
          <p:cNvSpPr>
            <a:spLocks noGrp="1"/>
          </p:cNvSpPr>
          <p:nvPr>
            <p:ph type="pic" sz="quarter" idx="12"/>
          </p:nvPr>
        </p:nvSpPr>
        <p:spPr>
          <a:xfrm>
            <a:off x="0" y="1212802"/>
            <a:ext cx="12147600" cy="5450268"/>
          </a:xfrm>
        </p:spPr>
        <p:txBody>
          <a:bodyPr/>
          <a:lstStyle/>
          <a:p>
            <a:endParaRPr lang="en-US"/>
          </a:p>
        </p:txBody>
      </p:sp>
    </p:spTree>
    <p:extLst>
      <p:ext uri="{BB962C8B-B14F-4D97-AF65-F5344CB8AC3E}">
        <p14:creationId xmlns:p14="http://schemas.microsoft.com/office/powerpoint/2010/main" val="69439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Msg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3"/>
          <p:cNvSpPr>
            <a:spLocks noGrp="1"/>
          </p:cNvSpPr>
          <p:nvPr>
            <p:ph type="body" sz="quarter" idx="12"/>
          </p:nvPr>
        </p:nvSpPr>
        <p:spPr>
          <a:xfrm>
            <a:off x="728723" y="2041149"/>
            <a:ext cx="5293023" cy="2302065"/>
          </a:xfrm>
          <a:solidFill>
            <a:schemeClr val="accent2"/>
          </a:solidFill>
        </p:spPr>
        <p:txBody>
          <a:bodyPr wrap="square" lIns="72000" tIns="72000" rIns="72000" bIns="7200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3"/>
          <p:cNvSpPr>
            <a:spLocks noGrp="1"/>
          </p:cNvSpPr>
          <p:nvPr>
            <p:ph type="body" sz="quarter" idx="13"/>
          </p:nvPr>
        </p:nvSpPr>
        <p:spPr>
          <a:xfrm>
            <a:off x="6183682" y="2041151"/>
            <a:ext cx="5293023"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4"/>
          </p:nvPr>
        </p:nvSpPr>
        <p:spPr>
          <a:xfrm>
            <a:off x="715302" y="4471547"/>
            <a:ext cx="5293023"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21723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5790A114-7202-C04D-B2ED-13180DF9F6CB}"/>
              </a:ext>
            </a:extLst>
          </p:cNvPr>
          <p:cNvSpPr txBox="1">
            <a:spLocks/>
          </p:cNvSpPr>
          <p:nvPr userDrawn="1"/>
        </p:nvSpPr>
        <p:spPr>
          <a:xfrm>
            <a:off x="1632000" y="432001"/>
            <a:ext cx="10515600" cy="750255"/>
          </a:xfrm>
          <a:prstGeom prst="rect">
            <a:avLst/>
          </a:prstGeom>
        </p:spPr>
        <p:txBody>
          <a:bodyPr lIns="0" tIns="0" rIns="0" bIns="0" anchor="t" anchorCtr="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3200" b="1">
              <a:solidFill>
                <a:schemeClr val="bg1"/>
              </a:solidFill>
              <a:latin typeface="Arial" panose="020B0604020202020204" pitchFamily="34" charset="0"/>
              <a:cs typeface="Arial" panose="020B0604020202020204" pitchFamily="34" charset="0"/>
            </a:endParaRPr>
          </a:p>
        </p:txBody>
      </p:sp>
      <p:sp>
        <p:nvSpPr>
          <p:cNvPr id="7" name="Text Placeholder 1">
            <a:extLst>
              <a:ext uri="{FF2B5EF4-FFF2-40B4-BE49-F238E27FC236}">
                <a16:creationId xmlns:a16="http://schemas.microsoft.com/office/drawing/2014/main" id="{C04DDE1A-E884-F54B-9ABE-9B72B811B93A}"/>
              </a:ext>
            </a:extLst>
          </p:cNvPr>
          <p:cNvSpPr>
            <a:spLocks noGrp="1"/>
          </p:cNvSpPr>
          <p:nvPr>
            <p:ph type="body" sz="quarter" idx="10"/>
          </p:nvPr>
        </p:nvSpPr>
        <p:spPr>
          <a:xfrm>
            <a:off x="1440000" y="358848"/>
            <a:ext cx="4320000" cy="1084799"/>
          </a:xfrm>
        </p:spPr>
        <p:txBody>
          <a:bodyPr lIns="0" tIns="0" rIns="0" bIns="0">
            <a:noAutofit/>
          </a:bodyPr>
          <a:lstStyle>
            <a:lvl1pPr marL="0" indent="0">
              <a:buNone/>
              <a:defRPr sz="3200" b="1">
                <a:solidFill>
                  <a:srgbClr val="75B5B8"/>
                </a:solidFill>
                <a:latin typeface="Arial" panose="020B0604020202020204" pitchFamily="34" charset="0"/>
                <a:cs typeface="Arial" panose="020B0604020202020204" pitchFamily="34" charset="0"/>
              </a:defRPr>
            </a:lvl1pPr>
            <a:lvl2pPr marL="457189" indent="0">
              <a:buNone/>
              <a:defRPr sz="3200" b="1">
                <a:solidFill>
                  <a:schemeClr val="bg1"/>
                </a:solidFill>
                <a:latin typeface="Arial" panose="020B0604020202020204" pitchFamily="34" charset="0"/>
                <a:cs typeface="Arial" panose="020B0604020202020204" pitchFamily="34" charset="0"/>
              </a:defRPr>
            </a:lvl2pPr>
            <a:lvl3pPr marL="914377" indent="0">
              <a:buNone/>
              <a:defRPr sz="3200" b="1">
                <a:solidFill>
                  <a:schemeClr val="bg1"/>
                </a:solidFill>
                <a:latin typeface="Arial" panose="020B0604020202020204" pitchFamily="34" charset="0"/>
                <a:cs typeface="Arial" panose="020B0604020202020204" pitchFamily="34" charset="0"/>
              </a:defRPr>
            </a:lvl3pPr>
            <a:lvl4pPr marL="1371566" indent="0">
              <a:buNone/>
              <a:defRPr sz="3200" b="1">
                <a:solidFill>
                  <a:schemeClr val="bg1"/>
                </a:solidFill>
                <a:latin typeface="Arial" panose="020B0604020202020204" pitchFamily="34" charset="0"/>
                <a:cs typeface="Arial" panose="020B0604020202020204" pitchFamily="34" charset="0"/>
              </a:defRPr>
            </a:lvl4pPr>
            <a:lvl5pPr marL="1828754" indent="0">
              <a:buNone/>
              <a:defRPr sz="3200" b="1">
                <a:solidFill>
                  <a:schemeClr val="bg1"/>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8" name="Text Placeholder 1">
            <a:extLst>
              <a:ext uri="{FF2B5EF4-FFF2-40B4-BE49-F238E27FC236}">
                <a16:creationId xmlns:a16="http://schemas.microsoft.com/office/drawing/2014/main" id="{7A9FE75D-36C0-1945-A37C-47A803FCDB02}"/>
              </a:ext>
            </a:extLst>
          </p:cNvPr>
          <p:cNvSpPr>
            <a:spLocks noGrp="1"/>
          </p:cNvSpPr>
          <p:nvPr>
            <p:ph type="body" sz="quarter" idx="11"/>
          </p:nvPr>
        </p:nvSpPr>
        <p:spPr>
          <a:xfrm>
            <a:off x="1440000" y="1632001"/>
            <a:ext cx="4320000" cy="2729999"/>
          </a:xfrm>
        </p:spPr>
        <p:txBody>
          <a:bodyPr lIns="0" tIns="0" rIns="0" bIns="0">
            <a:noAutofit/>
          </a:bodyPr>
          <a:lstStyle>
            <a:lvl1pPr marL="0" indent="0">
              <a:lnSpc>
                <a:spcPct val="120000"/>
              </a:lnSpc>
              <a:buNone/>
              <a:defRPr sz="1600" b="0">
                <a:solidFill>
                  <a:schemeClr val="tx1"/>
                </a:solidFill>
                <a:latin typeface="Arial" panose="020B0604020202020204" pitchFamily="34" charset="0"/>
                <a:cs typeface="Arial" panose="020B0604020202020204" pitchFamily="34" charset="0"/>
              </a:defRPr>
            </a:lvl1pPr>
            <a:lvl2pPr marL="457189" indent="0">
              <a:buNone/>
              <a:defRPr sz="3200" b="1">
                <a:solidFill>
                  <a:schemeClr val="bg1"/>
                </a:solidFill>
                <a:latin typeface="Arial" panose="020B0604020202020204" pitchFamily="34" charset="0"/>
                <a:cs typeface="Arial" panose="020B0604020202020204" pitchFamily="34" charset="0"/>
              </a:defRPr>
            </a:lvl2pPr>
            <a:lvl3pPr marL="914377" indent="0">
              <a:buNone/>
              <a:defRPr sz="3200" b="1">
                <a:solidFill>
                  <a:schemeClr val="bg1"/>
                </a:solidFill>
                <a:latin typeface="Arial" panose="020B0604020202020204" pitchFamily="34" charset="0"/>
                <a:cs typeface="Arial" panose="020B0604020202020204" pitchFamily="34" charset="0"/>
              </a:defRPr>
            </a:lvl3pPr>
            <a:lvl4pPr marL="1371566" indent="0">
              <a:buNone/>
              <a:defRPr sz="3200" b="1">
                <a:solidFill>
                  <a:schemeClr val="bg1"/>
                </a:solidFill>
                <a:latin typeface="Arial" panose="020B0604020202020204" pitchFamily="34" charset="0"/>
                <a:cs typeface="Arial" panose="020B0604020202020204" pitchFamily="34" charset="0"/>
              </a:defRPr>
            </a:lvl4pPr>
            <a:lvl5pPr marL="1828754" indent="0">
              <a:buNone/>
              <a:defRPr sz="3200" b="1">
                <a:solidFill>
                  <a:schemeClr val="bg1"/>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33289398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A81F90-3942-8D40-ACDA-D61AB99231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4001" y="384002"/>
            <a:ext cx="816000" cy="628721"/>
          </a:xfrm>
          <a:prstGeom prst="rect">
            <a:avLst/>
          </a:prstGeom>
        </p:spPr>
      </p:pic>
      <p:sp>
        <p:nvSpPr>
          <p:cNvPr id="2" name="Text Placeholder 1">
            <a:extLst>
              <a:ext uri="{FF2B5EF4-FFF2-40B4-BE49-F238E27FC236}">
                <a16:creationId xmlns:a16="http://schemas.microsoft.com/office/drawing/2014/main" id="{15BD59EF-4535-2C4A-850E-58693628D4B4}"/>
              </a:ext>
            </a:extLst>
          </p:cNvPr>
          <p:cNvSpPr>
            <a:spLocks noGrp="1"/>
          </p:cNvSpPr>
          <p:nvPr>
            <p:ph type="body" sz="quarter" idx="10"/>
          </p:nvPr>
        </p:nvSpPr>
        <p:spPr>
          <a:xfrm>
            <a:off x="1440000" y="1440002"/>
            <a:ext cx="4320000" cy="1084799"/>
          </a:xfrm>
        </p:spPr>
        <p:txBody>
          <a:bodyPr lIns="0" tIns="0" rIns="0" bIns="0">
            <a:noAutofit/>
          </a:bodyPr>
          <a:lstStyle>
            <a:lvl1pPr marL="0" indent="0">
              <a:buNone/>
              <a:defRPr sz="3200" b="1">
                <a:solidFill>
                  <a:schemeClr val="bg1"/>
                </a:solidFill>
                <a:latin typeface="Arial" panose="020B0604020202020204" pitchFamily="34" charset="0"/>
                <a:cs typeface="Arial" panose="020B0604020202020204" pitchFamily="34" charset="0"/>
              </a:defRPr>
            </a:lvl1pPr>
            <a:lvl2pPr marL="457189" indent="0">
              <a:buNone/>
              <a:defRPr sz="3200" b="1">
                <a:solidFill>
                  <a:schemeClr val="bg1"/>
                </a:solidFill>
                <a:latin typeface="Arial" panose="020B0604020202020204" pitchFamily="34" charset="0"/>
                <a:cs typeface="Arial" panose="020B0604020202020204" pitchFamily="34" charset="0"/>
              </a:defRPr>
            </a:lvl2pPr>
            <a:lvl3pPr marL="914377" indent="0">
              <a:buNone/>
              <a:defRPr sz="3200" b="1">
                <a:solidFill>
                  <a:schemeClr val="bg1"/>
                </a:solidFill>
                <a:latin typeface="Arial" panose="020B0604020202020204" pitchFamily="34" charset="0"/>
                <a:cs typeface="Arial" panose="020B0604020202020204" pitchFamily="34" charset="0"/>
              </a:defRPr>
            </a:lvl3pPr>
            <a:lvl4pPr marL="1371566" indent="0">
              <a:buNone/>
              <a:defRPr sz="3200" b="1">
                <a:solidFill>
                  <a:schemeClr val="bg1"/>
                </a:solidFill>
                <a:latin typeface="Arial" panose="020B0604020202020204" pitchFamily="34" charset="0"/>
                <a:cs typeface="Arial" panose="020B0604020202020204" pitchFamily="34" charset="0"/>
              </a:defRPr>
            </a:lvl4pPr>
            <a:lvl5pPr marL="1828754" indent="0">
              <a:buNone/>
              <a:defRPr sz="3200" b="1">
                <a:solidFill>
                  <a:schemeClr val="bg1"/>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4" name="Text Placeholder 1">
            <a:extLst>
              <a:ext uri="{FF2B5EF4-FFF2-40B4-BE49-F238E27FC236}">
                <a16:creationId xmlns:a16="http://schemas.microsoft.com/office/drawing/2014/main" id="{FFDC9D14-6D36-814F-BC47-34F3AC921824}"/>
              </a:ext>
            </a:extLst>
          </p:cNvPr>
          <p:cNvSpPr>
            <a:spLocks noGrp="1"/>
          </p:cNvSpPr>
          <p:nvPr>
            <p:ph type="body" sz="quarter" idx="11"/>
          </p:nvPr>
        </p:nvSpPr>
        <p:spPr>
          <a:xfrm>
            <a:off x="1440000" y="2688000"/>
            <a:ext cx="4320000" cy="2729999"/>
          </a:xfrm>
        </p:spPr>
        <p:txBody>
          <a:bodyPr lIns="0" tIns="0" rIns="0" bIns="0">
            <a:noAutofit/>
          </a:bodyPr>
          <a:lstStyle>
            <a:lvl1pPr marL="0" indent="0">
              <a:lnSpc>
                <a:spcPct val="120000"/>
              </a:lnSpc>
              <a:buNone/>
              <a:defRPr sz="1600" b="0">
                <a:solidFill>
                  <a:schemeClr val="bg1"/>
                </a:solidFill>
                <a:latin typeface="Arial" panose="020B0604020202020204" pitchFamily="34" charset="0"/>
                <a:cs typeface="Arial" panose="020B0604020202020204" pitchFamily="34" charset="0"/>
              </a:defRPr>
            </a:lvl1pPr>
            <a:lvl2pPr marL="457189" indent="0">
              <a:buNone/>
              <a:defRPr sz="3200" b="1">
                <a:solidFill>
                  <a:schemeClr val="bg1"/>
                </a:solidFill>
                <a:latin typeface="Arial" panose="020B0604020202020204" pitchFamily="34" charset="0"/>
                <a:cs typeface="Arial" panose="020B0604020202020204" pitchFamily="34" charset="0"/>
              </a:defRPr>
            </a:lvl2pPr>
            <a:lvl3pPr marL="914377" indent="0">
              <a:buNone/>
              <a:defRPr sz="3200" b="1">
                <a:solidFill>
                  <a:schemeClr val="bg1"/>
                </a:solidFill>
                <a:latin typeface="Arial" panose="020B0604020202020204" pitchFamily="34" charset="0"/>
                <a:cs typeface="Arial" panose="020B0604020202020204" pitchFamily="34" charset="0"/>
              </a:defRPr>
            </a:lvl3pPr>
            <a:lvl4pPr marL="1371566" indent="0">
              <a:buNone/>
              <a:defRPr sz="3200" b="1">
                <a:solidFill>
                  <a:schemeClr val="bg1"/>
                </a:solidFill>
                <a:latin typeface="Arial" panose="020B0604020202020204" pitchFamily="34" charset="0"/>
                <a:cs typeface="Arial" panose="020B0604020202020204" pitchFamily="34" charset="0"/>
              </a:defRPr>
            </a:lvl4pPr>
            <a:lvl5pPr marL="1828754" indent="0">
              <a:buNone/>
              <a:defRPr sz="3200" b="1">
                <a:solidFill>
                  <a:schemeClr val="bg1"/>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36790490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5790A114-7202-C04D-B2ED-13180DF9F6CB}"/>
              </a:ext>
            </a:extLst>
          </p:cNvPr>
          <p:cNvSpPr txBox="1">
            <a:spLocks/>
          </p:cNvSpPr>
          <p:nvPr userDrawn="1"/>
        </p:nvSpPr>
        <p:spPr>
          <a:xfrm>
            <a:off x="1632000" y="432001"/>
            <a:ext cx="10515600" cy="750255"/>
          </a:xfrm>
          <a:prstGeom prst="rect">
            <a:avLst/>
          </a:prstGeom>
        </p:spPr>
        <p:txBody>
          <a:bodyPr lIns="0" tIns="0" rIns="0" bIns="0" anchor="t" anchorCtr="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3200" b="1">
              <a:solidFill>
                <a:schemeClr val="bg1"/>
              </a:solidFill>
              <a:latin typeface="Arial" panose="020B0604020202020204" pitchFamily="34" charset="0"/>
              <a:cs typeface="Arial" panose="020B0604020202020204" pitchFamily="34" charset="0"/>
            </a:endParaRPr>
          </a:p>
        </p:txBody>
      </p:sp>
      <p:sp>
        <p:nvSpPr>
          <p:cNvPr id="5" name="Text Placeholder 1">
            <a:extLst>
              <a:ext uri="{FF2B5EF4-FFF2-40B4-BE49-F238E27FC236}">
                <a16:creationId xmlns:a16="http://schemas.microsoft.com/office/drawing/2014/main" id="{2E45DFE3-643A-E048-8280-7CBBA6EDA009}"/>
              </a:ext>
            </a:extLst>
          </p:cNvPr>
          <p:cNvSpPr>
            <a:spLocks noGrp="1"/>
          </p:cNvSpPr>
          <p:nvPr>
            <p:ph type="body" sz="quarter" idx="10"/>
          </p:nvPr>
        </p:nvSpPr>
        <p:spPr>
          <a:xfrm>
            <a:off x="1440000" y="1440002"/>
            <a:ext cx="4320000" cy="1084799"/>
          </a:xfrm>
        </p:spPr>
        <p:txBody>
          <a:bodyPr lIns="0" tIns="0" rIns="0" bIns="0">
            <a:noAutofit/>
          </a:bodyPr>
          <a:lstStyle>
            <a:lvl1pPr marL="0" indent="0">
              <a:buNone/>
              <a:defRPr sz="3200" b="1">
                <a:solidFill>
                  <a:srgbClr val="75B5B8"/>
                </a:solidFill>
                <a:latin typeface="Arial" panose="020B0604020202020204" pitchFamily="34" charset="0"/>
                <a:cs typeface="Arial" panose="020B0604020202020204" pitchFamily="34" charset="0"/>
              </a:defRPr>
            </a:lvl1pPr>
            <a:lvl2pPr marL="457189" indent="0">
              <a:buNone/>
              <a:defRPr sz="3200" b="1">
                <a:solidFill>
                  <a:schemeClr val="bg1"/>
                </a:solidFill>
                <a:latin typeface="Arial" panose="020B0604020202020204" pitchFamily="34" charset="0"/>
                <a:cs typeface="Arial" panose="020B0604020202020204" pitchFamily="34" charset="0"/>
              </a:defRPr>
            </a:lvl2pPr>
            <a:lvl3pPr marL="914377" indent="0">
              <a:buNone/>
              <a:defRPr sz="3200" b="1">
                <a:solidFill>
                  <a:schemeClr val="bg1"/>
                </a:solidFill>
                <a:latin typeface="Arial" panose="020B0604020202020204" pitchFamily="34" charset="0"/>
                <a:cs typeface="Arial" panose="020B0604020202020204" pitchFamily="34" charset="0"/>
              </a:defRPr>
            </a:lvl3pPr>
            <a:lvl4pPr marL="1371566" indent="0">
              <a:buNone/>
              <a:defRPr sz="3200" b="1">
                <a:solidFill>
                  <a:schemeClr val="bg1"/>
                </a:solidFill>
                <a:latin typeface="Arial" panose="020B0604020202020204" pitchFamily="34" charset="0"/>
                <a:cs typeface="Arial" panose="020B0604020202020204" pitchFamily="34" charset="0"/>
              </a:defRPr>
            </a:lvl4pPr>
            <a:lvl5pPr marL="1828754" indent="0">
              <a:buNone/>
              <a:defRPr sz="3200" b="1">
                <a:solidFill>
                  <a:schemeClr val="bg1"/>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6" name="Text Placeholder 1">
            <a:extLst>
              <a:ext uri="{FF2B5EF4-FFF2-40B4-BE49-F238E27FC236}">
                <a16:creationId xmlns:a16="http://schemas.microsoft.com/office/drawing/2014/main" id="{59DBE519-C078-6146-84E7-3C6EC3706FDF}"/>
              </a:ext>
            </a:extLst>
          </p:cNvPr>
          <p:cNvSpPr>
            <a:spLocks noGrp="1"/>
          </p:cNvSpPr>
          <p:nvPr>
            <p:ph type="body" sz="quarter" idx="11"/>
          </p:nvPr>
        </p:nvSpPr>
        <p:spPr>
          <a:xfrm>
            <a:off x="1440000" y="2688000"/>
            <a:ext cx="4320000" cy="2729999"/>
          </a:xfrm>
        </p:spPr>
        <p:txBody>
          <a:bodyPr lIns="0" tIns="0" rIns="0" bIns="0">
            <a:noAutofit/>
          </a:bodyPr>
          <a:lstStyle>
            <a:lvl1pPr marL="0" indent="0">
              <a:lnSpc>
                <a:spcPct val="120000"/>
              </a:lnSpc>
              <a:buNone/>
              <a:defRPr sz="1600" b="0">
                <a:solidFill>
                  <a:schemeClr val="tx1"/>
                </a:solidFill>
                <a:latin typeface="Arial" panose="020B0604020202020204" pitchFamily="34" charset="0"/>
                <a:cs typeface="Arial" panose="020B0604020202020204" pitchFamily="34" charset="0"/>
              </a:defRPr>
            </a:lvl1pPr>
            <a:lvl2pPr marL="457189" indent="0">
              <a:buNone/>
              <a:defRPr sz="3200" b="1">
                <a:solidFill>
                  <a:schemeClr val="bg1"/>
                </a:solidFill>
                <a:latin typeface="Arial" panose="020B0604020202020204" pitchFamily="34" charset="0"/>
                <a:cs typeface="Arial" panose="020B0604020202020204" pitchFamily="34" charset="0"/>
              </a:defRPr>
            </a:lvl2pPr>
            <a:lvl3pPr marL="914377" indent="0">
              <a:buNone/>
              <a:defRPr sz="3200" b="1">
                <a:solidFill>
                  <a:schemeClr val="bg1"/>
                </a:solidFill>
                <a:latin typeface="Arial" panose="020B0604020202020204" pitchFamily="34" charset="0"/>
                <a:cs typeface="Arial" panose="020B0604020202020204" pitchFamily="34" charset="0"/>
              </a:defRPr>
            </a:lvl3pPr>
            <a:lvl4pPr marL="1371566" indent="0">
              <a:buNone/>
              <a:defRPr sz="3200" b="1">
                <a:solidFill>
                  <a:schemeClr val="bg1"/>
                </a:solidFill>
                <a:latin typeface="Arial" panose="020B0604020202020204" pitchFamily="34" charset="0"/>
                <a:cs typeface="Arial" panose="020B0604020202020204" pitchFamily="34" charset="0"/>
              </a:defRPr>
            </a:lvl4pPr>
            <a:lvl5pPr marL="1828754" indent="0">
              <a:buNone/>
              <a:defRPr sz="3200" b="1">
                <a:solidFill>
                  <a:schemeClr val="bg1"/>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13596971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5790A114-7202-C04D-B2ED-13180DF9F6CB}"/>
              </a:ext>
            </a:extLst>
          </p:cNvPr>
          <p:cNvSpPr txBox="1">
            <a:spLocks/>
          </p:cNvSpPr>
          <p:nvPr userDrawn="1"/>
        </p:nvSpPr>
        <p:spPr>
          <a:xfrm>
            <a:off x="1632000" y="432001"/>
            <a:ext cx="10515600" cy="750255"/>
          </a:xfrm>
          <a:prstGeom prst="rect">
            <a:avLst/>
          </a:prstGeom>
        </p:spPr>
        <p:txBody>
          <a:bodyPr lIns="0" tIns="0" rIns="0" bIns="0" anchor="t" anchorCtr="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3200" b="1">
              <a:solidFill>
                <a:schemeClr val="bg1"/>
              </a:solidFill>
              <a:latin typeface="Arial" panose="020B0604020202020204" pitchFamily="34" charset="0"/>
              <a:cs typeface="Arial" panose="020B0604020202020204" pitchFamily="34" charset="0"/>
            </a:endParaRPr>
          </a:p>
        </p:txBody>
      </p:sp>
      <p:sp>
        <p:nvSpPr>
          <p:cNvPr id="4" name="Text Placeholder 2">
            <a:extLst>
              <a:ext uri="{FF2B5EF4-FFF2-40B4-BE49-F238E27FC236}">
                <a16:creationId xmlns:a16="http://schemas.microsoft.com/office/drawing/2014/main" id="{22B8EAEF-FD7E-A34D-A34A-ECED6073EE7D}"/>
              </a:ext>
            </a:extLst>
          </p:cNvPr>
          <p:cNvSpPr>
            <a:spLocks noGrp="1"/>
          </p:cNvSpPr>
          <p:nvPr>
            <p:ph type="body" sz="quarter" idx="11"/>
          </p:nvPr>
        </p:nvSpPr>
        <p:spPr>
          <a:xfrm>
            <a:off x="1632000" y="401454"/>
            <a:ext cx="8158547" cy="780801"/>
          </a:xfrm>
        </p:spPr>
        <p:txBody>
          <a:bodyPr lIns="0" tIns="0" rIns="0" bIns="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5" name="Picture Placeholder 4">
            <a:extLst>
              <a:ext uri="{FF2B5EF4-FFF2-40B4-BE49-F238E27FC236}">
                <a16:creationId xmlns:a16="http://schemas.microsoft.com/office/drawing/2014/main" id="{3CA4C962-CB06-AC4A-BE01-3D0FAC870B09}"/>
              </a:ext>
            </a:extLst>
          </p:cNvPr>
          <p:cNvSpPr>
            <a:spLocks noGrp="1"/>
          </p:cNvSpPr>
          <p:nvPr>
            <p:ph type="pic" sz="quarter" idx="12"/>
          </p:nvPr>
        </p:nvSpPr>
        <p:spPr>
          <a:xfrm>
            <a:off x="0" y="1212802"/>
            <a:ext cx="12147600" cy="5450268"/>
          </a:xfrm>
        </p:spPr>
        <p:txBody>
          <a:bodyPr/>
          <a:lstStyle/>
          <a:p>
            <a:endParaRPr lang="en-US"/>
          </a:p>
        </p:txBody>
      </p:sp>
    </p:spTree>
    <p:extLst>
      <p:ext uri="{BB962C8B-B14F-4D97-AF65-F5344CB8AC3E}">
        <p14:creationId xmlns:p14="http://schemas.microsoft.com/office/powerpoint/2010/main" val="10499135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8C718E-795A-3549-A4EB-086641A424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4001" y="384002"/>
            <a:ext cx="816000" cy="628721"/>
          </a:xfrm>
          <a:prstGeom prst="rect">
            <a:avLst/>
          </a:prstGeom>
        </p:spPr>
      </p:pic>
      <p:sp>
        <p:nvSpPr>
          <p:cNvPr id="2" name="Text Placeholder 1">
            <a:extLst>
              <a:ext uri="{FF2B5EF4-FFF2-40B4-BE49-F238E27FC236}">
                <a16:creationId xmlns:a16="http://schemas.microsoft.com/office/drawing/2014/main" id="{CDF9BBB2-C674-474E-93E6-764D688DF3FE}"/>
              </a:ext>
            </a:extLst>
          </p:cNvPr>
          <p:cNvSpPr>
            <a:spLocks noGrp="1"/>
          </p:cNvSpPr>
          <p:nvPr>
            <p:ph type="body" sz="quarter" idx="10"/>
          </p:nvPr>
        </p:nvSpPr>
        <p:spPr>
          <a:xfrm>
            <a:off x="1440000" y="3168000"/>
            <a:ext cx="5424000" cy="1219200"/>
          </a:xfrm>
        </p:spPr>
        <p:txBody>
          <a:bodyPr lIns="0" tIns="0" rIns="0" bIns="0">
            <a:noAutofit/>
          </a:bodyPr>
          <a:lstStyle>
            <a:lvl1pPr marL="0" indent="0">
              <a:buNone/>
              <a:defRPr sz="4400">
                <a:solidFill>
                  <a:schemeClr val="bg1"/>
                </a:solidFill>
                <a:latin typeface="Arial" panose="020B0604020202020204" pitchFamily="34" charset="0"/>
                <a:cs typeface="Arial" panose="020B0604020202020204" pitchFamily="34" charset="0"/>
              </a:defRPr>
            </a:lvl1pPr>
            <a:lvl2pPr marL="457189" indent="0">
              <a:buNone/>
              <a:defRPr sz="4400">
                <a:latin typeface="Arial" panose="020B0604020202020204" pitchFamily="34" charset="0"/>
                <a:cs typeface="Arial" panose="020B0604020202020204" pitchFamily="34" charset="0"/>
              </a:defRPr>
            </a:lvl2pPr>
            <a:lvl3pPr>
              <a:defRPr sz="4400">
                <a:latin typeface="Arial" panose="020B0604020202020204" pitchFamily="34" charset="0"/>
                <a:cs typeface="Arial" panose="020B0604020202020204" pitchFamily="34" charset="0"/>
              </a:defRPr>
            </a:lvl3pPr>
            <a:lvl4pPr>
              <a:defRPr sz="4400">
                <a:latin typeface="Arial" panose="020B0604020202020204" pitchFamily="34" charset="0"/>
                <a:cs typeface="Arial" panose="020B0604020202020204" pitchFamily="34" charset="0"/>
              </a:defRPr>
            </a:lvl4pPr>
            <a:lvl5pPr>
              <a:defRPr sz="4400">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19494584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5790A114-7202-C04D-B2ED-13180DF9F6CB}"/>
              </a:ext>
            </a:extLst>
          </p:cNvPr>
          <p:cNvSpPr txBox="1">
            <a:spLocks/>
          </p:cNvSpPr>
          <p:nvPr userDrawn="1"/>
        </p:nvSpPr>
        <p:spPr>
          <a:xfrm>
            <a:off x="1632000" y="432001"/>
            <a:ext cx="10515600" cy="750255"/>
          </a:xfrm>
          <a:prstGeom prst="rect">
            <a:avLst/>
          </a:prstGeom>
        </p:spPr>
        <p:txBody>
          <a:bodyPr lIns="0" tIns="0" rIns="0" bIns="0" anchor="t" anchorCtr="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3200" b="1">
              <a:solidFill>
                <a:schemeClr val="bg1"/>
              </a:solidFill>
              <a:latin typeface="Arial" panose="020B0604020202020204" pitchFamily="34" charset="0"/>
              <a:cs typeface="Arial" panose="020B0604020202020204" pitchFamily="34" charset="0"/>
            </a:endParaRPr>
          </a:p>
        </p:txBody>
      </p:sp>
      <p:sp>
        <p:nvSpPr>
          <p:cNvPr id="7" name="Text Placeholder 1">
            <a:extLst>
              <a:ext uri="{FF2B5EF4-FFF2-40B4-BE49-F238E27FC236}">
                <a16:creationId xmlns:a16="http://schemas.microsoft.com/office/drawing/2014/main" id="{C04DDE1A-E884-F54B-9ABE-9B72B811B93A}"/>
              </a:ext>
            </a:extLst>
          </p:cNvPr>
          <p:cNvSpPr>
            <a:spLocks noGrp="1"/>
          </p:cNvSpPr>
          <p:nvPr>
            <p:ph type="body" sz="quarter" idx="10"/>
          </p:nvPr>
        </p:nvSpPr>
        <p:spPr>
          <a:xfrm>
            <a:off x="1440000" y="358848"/>
            <a:ext cx="4320000" cy="1084799"/>
          </a:xfrm>
        </p:spPr>
        <p:txBody>
          <a:bodyPr lIns="0" tIns="0" rIns="0" bIns="0">
            <a:noAutofit/>
          </a:bodyPr>
          <a:lstStyle>
            <a:lvl1pPr marL="0" indent="0">
              <a:buNone/>
              <a:defRPr sz="3200" b="1">
                <a:solidFill>
                  <a:srgbClr val="75B5B8"/>
                </a:solidFill>
                <a:latin typeface="Arial" panose="020B0604020202020204" pitchFamily="34" charset="0"/>
                <a:cs typeface="Arial" panose="020B0604020202020204" pitchFamily="34" charset="0"/>
              </a:defRPr>
            </a:lvl1pPr>
            <a:lvl2pPr marL="457189" indent="0">
              <a:buNone/>
              <a:defRPr sz="3200" b="1">
                <a:solidFill>
                  <a:schemeClr val="bg1"/>
                </a:solidFill>
                <a:latin typeface="Arial" panose="020B0604020202020204" pitchFamily="34" charset="0"/>
                <a:cs typeface="Arial" panose="020B0604020202020204" pitchFamily="34" charset="0"/>
              </a:defRPr>
            </a:lvl2pPr>
            <a:lvl3pPr marL="914377" indent="0">
              <a:buNone/>
              <a:defRPr sz="3200" b="1">
                <a:solidFill>
                  <a:schemeClr val="bg1"/>
                </a:solidFill>
                <a:latin typeface="Arial" panose="020B0604020202020204" pitchFamily="34" charset="0"/>
                <a:cs typeface="Arial" panose="020B0604020202020204" pitchFamily="34" charset="0"/>
              </a:defRPr>
            </a:lvl3pPr>
            <a:lvl4pPr marL="1371566" indent="0">
              <a:buNone/>
              <a:defRPr sz="3200" b="1">
                <a:solidFill>
                  <a:schemeClr val="bg1"/>
                </a:solidFill>
                <a:latin typeface="Arial" panose="020B0604020202020204" pitchFamily="34" charset="0"/>
                <a:cs typeface="Arial" panose="020B0604020202020204" pitchFamily="34" charset="0"/>
              </a:defRPr>
            </a:lvl4pPr>
            <a:lvl5pPr marL="1828754" indent="0">
              <a:buNone/>
              <a:defRPr sz="3200" b="1">
                <a:solidFill>
                  <a:schemeClr val="bg1"/>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8" name="Text Placeholder 1">
            <a:extLst>
              <a:ext uri="{FF2B5EF4-FFF2-40B4-BE49-F238E27FC236}">
                <a16:creationId xmlns:a16="http://schemas.microsoft.com/office/drawing/2014/main" id="{7A9FE75D-36C0-1945-A37C-47A803FCDB02}"/>
              </a:ext>
            </a:extLst>
          </p:cNvPr>
          <p:cNvSpPr>
            <a:spLocks noGrp="1"/>
          </p:cNvSpPr>
          <p:nvPr>
            <p:ph type="body" sz="quarter" idx="11"/>
          </p:nvPr>
        </p:nvSpPr>
        <p:spPr>
          <a:xfrm>
            <a:off x="1440000" y="1632001"/>
            <a:ext cx="4320000" cy="2729999"/>
          </a:xfrm>
        </p:spPr>
        <p:txBody>
          <a:bodyPr lIns="0" tIns="0" rIns="0" bIns="0">
            <a:noAutofit/>
          </a:bodyPr>
          <a:lstStyle>
            <a:lvl1pPr marL="0" indent="0">
              <a:lnSpc>
                <a:spcPct val="120000"/>
              </a:lnSpc>
              <a:buNone/>
              <a:defRPr sz="1600" b="0">
                <a:solidFill>
                  <a:schemeClr val="tx1"/>
                </a:solidFill>
                <a:latin typeface="Arial" panose="020B0604020202020204" pitchFamily="34" charset="0"/>
                <a:cs typeface="Arial" panose="020B0604020202020204" pitchFamily="34" charset="0"/>
              </a:defRPr>
            </a:lvl1pPr>
            <a:lvl2pPr marL="457189" indent="0">
              <a:buNone/>
              <a:defRPr sz="3200" b="1">
                <a:solidFill>
                  <a:schemeClr val="bg1"/>
                </a:solidFill>
                <a:latin typeface="Arial" panose="020B0604020202020204" pitchFamily="34" charset="0"/>
                <a:cs typeface="Arial" panose="020B0604020202020204" pitchFamily="34" charset="0"/>
              </a:defRPr>
            </a:lvl2pPr>
            <a:lvl3pPr marL="914377" indent="0">
              <a:buNone/>
              <a:defRPr sz="3200" b="1">
                <a:solidFill>
                  <a:schemeClr val="bg1"/>
                </a:solidFill>
                <a:latin typeface="Arial" panose="020B0604020202020204" pitchFamily="34" charset="0"/>
                <a:cs typeface="Arial" panose="020B0604020202020204" pitchFamily="34" charset="0"/>
              </a:defRPr>
            </a:lvl3pPr>
            <a:lvl4pPr marL="1371566" indent="0">
              <a:buNone/>
              <a:defRPr sz="3200" b="1">
                <a:solidFill>
                  <a:schemeClr val="bg1"/>
                </a:solidFill>
                <a:latin typeface="Arial" panose="020B0604020202020204" pitchFamily="34" charset="0"/>
                <a:cs typeface="Arial" panose="020B0604020202020204" pitchFamily="34" charset="0"/>
              </a:defRPr>
            </a:lvl4pPr>
            <a:lvl5pPr marL="1828754" indent="0">
              <a:buNone/>
              <a:defRPr sz="3200" b="1">
                <a:solidFill>
                  <a:schemeClr val="bg1"/>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7584102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01048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5790A114-7202-C04D-B2ED-13180DF9F6CB}"/>
              </a:ext>
            </a:extLst>
          </p:cNvPr>
          <p:cNvSpPr txBox="1">
            <a:spLocks/>
          </p:cNvSpPr>
          <p:nvPr userDrawn="1"/>
        </p:nvSpPr>
        <p:spPr>
          <a:xfrm>
            <a:off x="1632000" y="432001"/>
            <a:ext cx="10515600" cy="750255"/>
          </a:xfrm>
          <a:prstGeom prst="rect">
            <a:avLst/>
          </a:prstGeom>
        </p:spPr>
        <p:txBody>
          <a:bodyPr lIns="0" tIns="0" rIns="0" bIns="0" anchor="t" anchorCtr="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3200" b="1">
              <a:solidFill>
                <a:schemeClr val="bg1"/>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595EBD74-0306-1243-BD61-BBF9878D1E58}"/>
              </a:ext>
            </a:extLst>
          </p:cNvPr>
          <p:cNvSpPr>
            <a:spLocks noGrp="1"/>
          </p:cNvSpPr>
          <p:nvPr>
            <p:ph type="body" sz="quarter" idx="10"/>
          </p:nvPr>
        </p:nvSpPr>
        <p:spPr>
          <a:xfrm>
            <a:off x="1632000" y="2063999"/>
            <a:ext cx="8158547" cy="3921164"/>
          </a:xfrm>
        </p:spPr>
        <p:txBody>
          <a:bodyPr lIns="0" tIns="0" rIns="0" bIns="0">
            <a:normAutofit/>
          </a:bodyPr>
          <a:lstStyle>
            <a:lvl1pPr>
              <a:lnSpc>
                <a:spcPct val="120000"/>
              </a:lnSpc>
              <a:defRPr sz="1600">
                <a:latin typeface="Arial" panose="020B0604020202020204" pitchFamily="34" charset="0"/>
                <a:cs typeface="Arial" panose="020B0604020202020204" pitchFamily="34" charset="0"/>
              </a:defRPr>
            </a:lvl1pPr>
            <a:lvl2pPr>
              <a:lnSpc>
                <a:spcPct val="120000"/>
              </a:lnSpc>
              <a:defRPr sz="1600">
                <a:latin typeface="Arial" panose="020B0604020202020204" pitchFamily="34" charset="0"/>
                <a:cs typeface="Arial" panose="020B0604020202020204" pitchFamily="34" charset="0"/>
              </a:defRPr>
            </a:lvl2pPr>
            <a:lvl3pPr>
              <a:lnSpc>
                <a:spcPct val="120000"/>
              </a:lnSpc>
              <a:defRPr sz="1600">
                <a:latin typeface="Arial" panose="020B0604020202020204" pitchFamily="34" charset="0"/>
                <a:cs typeface="Arial" panose="020B0604020202020204" pitchFamily="34" charset="0"/>
              </a:defRPr>
            </a:lvl3pPr>
            <a:lvl4pPr>
              <a:lnSpc>
                <a:spcPct val="120000"/>
              </a:lnSpc>
              <a:defRPr sz="1600">
                <a:latin typeface="Arial" panose="020B0604020202020204" pitchFamily="34" charset="0"/>
                <a:cs typeface="Arial" panose="020B0604020202020204" pitchFamily="34" charset="0"/>
              </a:defRPr>
            </a:lvl4pPr>
            <a:lvl5pPr>
              <a:lnSpc>
                <a:spcPct val="120000"/>
              </a:lnSpc>
              <a:defRPr sz="16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2">
            <a:extLst>
              <a:ext uri="{FF2B5EF4-FFF2-40B4-BE49-F238E27FC236}">
                <a16:creationId xmlns:a16="http://schemas.microsoft.com/office/drawing/2014/main" id="{22B8EAEF-FD7E-A34D-A34A-ECED6073EE7D}"/>
              </a:ext>
            </a:extLst>
          </p:cNvPr>
          <p:cNvSpPr>
            <a:spLocks noGrp="1"/>
          </p:cNvSpPr>
          <p:nvPr>
            <p:ph type="body" sz="quarter" idx="11"/>
          </p:nvPr>
        </p:nvSpPr>
        <p:spPr>
          <a:xfrm>
            <a:off x="1632000" y="401454"/>
            <a:ext cx="8158547" cy="780801"/>
          </a:xfrm>
        </p:spPr>
        <p:txBody>
          <a:bodyPr lIns="0" tIns="0" rIns="0" bIns="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41960820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720692" y="5472057"/>
            <a:ext cx="8204073" cy="251288"/>
          </a:xfrm>
        </p:spPr>
        <p:txBody>
          <a:bodyPr/>
          <a:lstStyle>
            <a:lvl1pPr>
              <a:defRPr sz="1504">
                <a:solidFill>
                  <a:schemeClr val="accent3"/>
                </a:solidFill>
              </a:defRPr>
            </a:lvl1pPr>
          </a:lstStyle>
          <a:p>
            <a:pPr lvl="0"/>
            <a:r>
              <a:rPr lang="en-US"/>
              <a:t>Click to edit Master text styles</a:t>
            </a:r>
          </a:p>
        </p:txBody>
      </p:sp>
      <p:sp>
        <p:nvSpPr>
          <p:cNvPr id="7" name="Title 3"/>
          <p:cNvSpPr>
            <a:spLocks noGrp="1"/>
          </p:cNvSpPr>
          <p:nvPr>
            <p:ph type="title"/>
          </p:nvPr>
        </p:nvSpPr>
        <p:spPr>
          <a:xfrm>
            <a:off x="720692" y="4994704"/>
            <a:ext cx="8204073" cy="416440"/>
          </a:xfrm>
        </p:spPr>
        <p:txBody>
          <a:bodyPr wrap="square" tIns="0" bIns="0">
            <a:spAutoFit/>
          </a:bodyPr>
          <a:lstStyle>
            <a:lvl1pPr>
              <a:defRPr sz="3007"/>
            </a:lvl1pPr>
          </a:lstStyle>
          <a:p>
            <a:r>
              <a:rPr lang="en-US"/>
              <a:t>Click to edit Master title style</a:t>
            </a:r>
          </a:p>
        </p:txBody>
      </p:sp>
    </p:spTree>
    <p:extLst>
      <p:ext uri="{BB962C8B-B14F-4D97-AF65-F5344CB8AC3E}">
        <p14:creationId xmlns:p14="http://schemas.microsoft.com/office/powerpoint/2010/main" val="674635454"/>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ection divider + Background">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720692" y="5472057"/>
            <a:ext cx="8204073" cy="251288"/>
          </a:xfrm>
        </p:spPr>
        <p:txBody>
          <a:bodyPr/>
          <a:lstStyle>
            <a:lvl1pPr>
              <a:defRPr sz="1504">
                <a:solidFill>
                  <a:schemeClr val="accent3"/>
                </a:solidFill>
              </a:defRPr>
            </a:lvl1pPr>
          </a:lstStyle>
          <a:p>
            <a:pPr lvl="0"/>
            <a:r>
              <a:rPr lang="en-US"/>
              <a:t>Click to edit Master text styles</a:t>
            </a:r>
          </a:p>
        </p:txBody>
      </p:sp>
      <p:sp>
        <p:nvSpPr>
          <p:cNvPr id="7" name="Title 3"/>
          <p:cNvSpPr>
            <a:spLocks noGrp="1"/>
          </p:cNvSpPr>
          <p:nvPr>
            <p:ph type="title"/>
          </p:nvPr>
        </p:nvSpPr>
        <p:spPr>
          <a:xfrm>
            <a:off x="720692" y="4994704"/>
            <a:ext cx="8204073" cy="416440"/>
          </a:xfrm>
        </p:spPr>
        <p:txBody>
          <a:bodyPr wrap="square" tIns="0" bIns="0">
            <a:spAutoFit/>
          </a:bodyPr>
          <a:lstStyle>
            <a:lvl1pPr>
              <a:defRPr sz="3007"/>
            </a:lvl1pPr>
          </a:lstStyle>
          <a:p>
            <a:r>
              <a:rPr lang="en-US"/>
              <a:t>Click to edit Master title style</a:t>
            </a:r>
          </a:p>
        </p:txBody>
      </p:sp>
    </p:spTree>
    <p:extLst>
      <p:ext uri="{BB962C8B-B14F-4D97-AF65-F5344CB8AC3E}">
        <p14:creationId xmlns:p14="http://schemas.microsoft.com/office/powerpoint/2010/main" val="323494665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3"/>
          <p:cNvSpPr>
            <a:spLocks noGrp="1"/>
          </p:cNvSpPr>
          <p:nvPr>
            <p:ph type="body" sz="quarter" idx="12"/>
          </p:nvPr>
        </p:nvSpPr>
        <p:spPr>
          <a:xfrm>
            <a:off x="728723" y="2041151"/>
            <a:ext cx="3482005"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3"/>
          </p:nvPr>
        </p:nvSpPr>
        <p:spPr>
          <a:xfrm>
            <a:off x="4359015" y="2041151"/>
            <a:ext cx="3482005"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4"/>
          </p:nvPr>
        </p:nvSpPr>
        <p:spPr>
          <a:xfrm>
            <a:off x="7989310" y="2041151"/>
            <a:ext cx="3482005"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24718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Key Msg + 4 box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10" name="Text Placeholder 3"/>
          <p:cNvSpPr>
            <a:spLocks noGrp="1"/>
          </p:cNvSpPr>
          <p:nvPr>
            <p:ph type="body" sz="quarter" idx="12"/>
          </p:nvPr>
        </p:nvSpPr>
        <p:spPr>
          <a:xfrm>
            <a:off x="728723" y="2041150"/>
            <a:ext cx="10742590"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p:cNvSpPr>
            <a:spLocks noGrp="1"/>
          </p:cNvSpPr>
          <p:nvPr>
            <p:ph type="body" sz="quarter" idx="13"/>
          </p:nvPr>
        </p:nvSpPr>
        <p:spPr>
          <a:xfrm>
            <a:off x="728723" y="3089419"/>
            <a:ext cx="5293022"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3"/>
          <p:cNvSpPr>
            <a:spLocks noGrp="1"/>
          </p:cNvSpPr>
          <p:nvPr>
            <p:ph type="body" sz="quarter" idx="14"/>
          </p:nvPr>
        </p:nvSpPr>
        <p:spPr>
          <a:xfrm>
            <a:off x="6183681" y="3089419"/>
            <a:ext cx="5293022"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
          <p:cNvSpPr>
            <a:spLocks noGrp="1"/>
          </p:cNvSpPr>
          <p:nvPr>
            <p:ph type="body" sz="quarter" idx="15"/>
          </p:nvPr>
        </p:nvSpPr>
        <p:spPr>
          <a:xfrm>
            <a:off x="728723" y="4814311"/>
            <a:ext cx="5293022"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p:cNvSpPr>
            <a:spLocks noGrp="1"/>
          </p:cNvSpPr>
          <p:nvPr>
            <p:ph type="body" sz="quarter" idx="16"/>
          </p:nvPr>
        </p:nvSpPr>
        <p:spPr>
          <a:xfrm>
            <a:off x="6183681" y="4814311"/>
            <a:ext cx="5293022"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00416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ey Msg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3"/>
          <p:cNvSpPr>
            <a:spLocks noGrp="1"/>
          </p:cNvSpPr>
          <p:nvPr>
            <p:ph type="body" sz="quarter" idx="12"/>
          </p:nvPr>
        </p:nvSpPr>
        <p:spPr>
          <a:xfrm>
            <a:off x="728723" y="2041148"/>
            <a:ext cx="5293022" cy="2302065"/>
          </a:xfrm>
          <a:solidFill>
            <a:schemeClr val="accent2"/>
          </a:solidFill>
        </p:spPr>
        <p:txBody>
          <a:bodyPr wrap="square" lIns="72000" tIns="72000" rIns="72000" bIns="7200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3"/>
          <p:cNvSpPr>
            <a:spLocks noGrp="1"/>
          </p:cNvSpPr>
          <p:nvPr>
            <p:ph type="body" sz="quarter" idx="13"/>
          </p:nvPr>
        </p:nvSpPr>
        <p:spPr>
          <a:xfrm>
            <a:off x="6183681" y="2041150"/>
            <a:ext cx="5293022"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4"/>
          </p:nvPr>
        </p:nvSpPr>
        <p:spPr>
          <a:xfrm>
            <a:off x="715301" y="4471547"/>
            <a:ext cx="5293022"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98304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3"/>
          <p:cNvSpPr>
            <a:spLocks noGrp="1"/>
          </p:cNvSpPr>
          <p:nvPr>
            <p:ph type="body" sz="quarter" idx="12"/>
          </p:nvPr>
        </p:nvSpPr>
        <p:spPr>
          <a:xfrm>
            <a:off x="728722" y="2041150"/>
            <a:ext cx="3482005"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3"/>
          </p:nvPr>
        </p:nvSpPr>
        <p:spPr>
          <a:xfrm>
            <a:off x="4359014" y="2041150"/>
            <a:ext cx="3482005"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4"/>
          </p:nvPr>
        </p:nvSpPr>
        <p:spPr>
          <a:xfrm>
            <a:off x="7989309" y="2041150"/>
            <a:ext cx="3482005"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45096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lumn + no title">
    <p:spTree>
      <p:nvGrpSpPr>
        <p:cNvPr id="1" name=""/>
        <p:cNvGrpSpPr/>
        <p:nvPr/>
      </p:nvGrpSpPr>
      <p:grpSpPr>
        <a:xfrm>
          <a:off x="0" y="0"/>
          <a:ext cx="0" cy="0"/>
          <a:chOff x="0" y="0"/>
          <a:chExt cx="0" cy="0"/>
        </a:xfrm>
      </p:grpSpPr>
      <p:sp>
        <p:nvSpPr>
          <p:cNvPr id="6" name="Rectangle 5"/>
          <p:cNvSpPr/>
          <p:nvPr userDrawn="1"/>
        </p:nvSpPr>
        <p:spPr>
          <a:xfrm>
            <a:off x="4" y="283040"/>
            <a:ext cx="12192000" cy="1462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05">
              <a:solidFill>
                <a:schemeClr val="tx1"/>
              </a:solidFill>
            </a:endParaRPr>
          </a:p>
        </p:txBody>
      </p:sp>
      <p:sp>
        <p:nvSpPr>
          <p:cNvPr id="7" name="Text Placeholder 3"/>
          <p:cNvSpPr>
            <a:spLocks noGrp="1"/>
          </p:cNvSpPr>
          <p:nvPr>
            <p:ph type="body" sz="quarter" idx="12"/>
          </p:nvPr>
        </p:nvSpPr>
        <p:spPr>
          <a:xfrm>
            <a:off x="728723" y="2041150"/>
            <a:ext cx="5293022"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3"/>
          </p:nvPr>
        </p:nvSpPr>
        <p:spPr>
          <a:xfrm>
            <a:off x="6183681" y="2041150"/>
            <a:ext cx="5293022"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10850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able +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3"/>
          <p:cNvSpPr>
            <a:spLocks noGrp="1"/>
          </p:cNvSpPr>
          <p:nvPr>
            <p:ph type="body" sz="quarter" idx="13"/>
          </p:nvPr>
        </p:nvSpPr>
        <p:spPr>
          <a:xfrm>
            <a:off x="728723" y="4462235"/>
            <a:ext cx="5293022"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4"/>
          </p:nvPr>
        </p:nvSpPr>
        <p:spPr>
          <a:xfrm>
            <a:off x="6183681" y="4462235"/>
            <a:ext cx="5293022"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5"/>
          </p:nvPr>
        </p:nvSpPr>
        <p:spPr>
          <a:xfrm>
            <a:off x="720690" y="2025334"/>
            <a:ext cx="10750620" cy="2320693"/>
          </a:xfrm>
        </p:spPr>
        <p:txBody>
          <a:bodyPr/>
          <a:lstStyle/>
          <a:p>
            <a:r>
              <a:rPr lang="en-US"/>
              <a:t>Click icon to add picture</a:t>
            </a:r>
          </a:p>
        </p:txBody>
      </p:sp>
    </p:spTree>
    <p:extLst>
      <p:ext uri="{BB962C8B-B14F-4D97-AF65-F5344CB8AC3E}">
        <p14:creationId xmlns:p14="http://schemas.microsoft.com/office/powerpoint/2010/main" val="38791556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alf table +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3"/>
          <p:cNvSpPr>
            <a:spLocks noGrp="1"/>
          </p:cNvSpPr>
          <p:nvPr>
            <p:ph type="body" sz="quarter" idx="13"/>
          </p:nvPr>
        </p:nvSpPr>
        <p:spPr>
          <a:xfrm>
            <a:off x="728723" y="4462235"/>
            <a:ext cx="5293022"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4"/>
          </p:nvPr>
        </p:nvSpPr>
        <p:spPr>
          <a:xfrm>
            <a:off x="6183681" y="2041150"/>
            <a:ext cx="5293022"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5"/>
          </p:nvPr>
        </p:nvSpPr>
        <p:spPr>
          <a:xfrm>
            <a:off x="720696" y="2025334"/>
            <a:ext cx="5287632" cy="2320693"/>
          </a:xfrm>
        </p:spPr>
        <p:txBody>
          <a:bodyPr/>
          <a:lstStyle/>
          <a:p>
            <a:r>
              <a:rPr lang="en-US"/>
              <a:t>Click icon to add picture</a:t>
            </a:r>
          </a:p>
        </p:txBody>
      </p:sp>
    </p:spTree>
    <p:extLst>
      <p:ext uri="{BB962C8B-B14F-4D97-AF65-F5344CB8AC3E}">
        <p14:creationId xmlns:p14="http://schemas.microsoft.com/office/powerpoint/2010/main" val="23491549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icture + Two column">
    <p:spTree>
      <p:nvGrpSpPr>
        <p:cNvPr id="1" name=""/>
        <p:cNvGrpSpPr/>
        <p:nvPr/>
      </p:nvGrpSpPr>
      <p:grpSpPr>
        <a:xfrm>
          <a:off x="0" y="0"/>
          <a:ext cx="0" cy="0"/>
          <a:chOff x="0" y="0"/>
          <a:chExt cx="0" cy="0"/>
        </a:xfrm>
      </p:grpSpPr>
      <p:sp>
        <p:nvSpPr>
          <p:cNvPr id="7" name="Text Placeholder 3"/>
          <p:cNvSpPr>
            <a:spLocks noGrp="1"/>
          </p:cNvSpPr>
          <p:nvPr>
            <p:ph type="body" sz="quarter" idx="13"/>
          </p:nvPr>
        </p:nvSpPr>
        <p:spPr>
          <a:xfrm>
            <a:off x="728723" y="2903367"/>
            <a:ext cx="5293022"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4" y="-1"/>
            <a:ext cx="12192000" cy="2116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52">
              <a:ln>
                <a:noFill/>
              </a:ln>
              <a:solidFill>
                <a:schemeClr val="tx1"/>
              </a:solidFill>
            </a:endParaRPr>
          </a:p>
        </p:txBody>
      </p:sp>
      <p:sp>
        <p:nvSpPr>
          <p:cNvPr id="11" name="Picture Placeholder 4"/>
          <p:cNvSpPr>
            <a:spLocks noGrp="1"/>
          </p:cNvSpPr>
          <p:nvPr>
            <p:ph type="pic" sz="quarter" idx="16"/>
          </p:nvPr>
        </p:nvSpPr>
        <p:spPr>
          <a:xfrm>
            <a:off x="720690" y="528837"/>
            <a:ext cx="10750620" cy="1845691"/>
          </a:xfrm>
        </p:spPr>
        <p:txBody>
          <a:bodyPr/>
          <a:lstStyle/>
          <a:p>
            <a:r>
              <a:rPr lang="en-US"/>
              <a:t>Click icon to add picture</a:t>
            </a:r>
          </a:p>
        </p:txBody>
      </p:sp>
      <p:sp>
        <p:nvSpPr>
          <p:cNvPr id="12" name="Text Placeholder 3"/>
          <p:cNvSpPr>
            <a:spLocks noGrp="1"/>
          </p:cNvSpPr>
          <p:nvPr>
            <p:ph type="body" sz="quarter" idx="17"/>
          </p:nvPr>
        </p:nvSpPr>
        <p:spPr>
          <a:xfrm>
            <a:off x="6183681" y="2903367"/>
            <a:ext cx="5293022"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6323752"/>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 Three column">
    <p:spTree>
      <p:nvGrpSpPr>
        <p:cNvPr id="1" name=""/>
        <p:cNvGrpSpPr/>
        <p:nvPr/>
      </p:nvGrpSpPr>
      <p:grpSpPr>
        <a:xfrm>
          <a:off x="0" y="0"/>
          <a:ext cx="0" cy="0"/>
          <a:chOff x="0" y="0"/>
          <a:chExt cx="0" cy="0"/>
        </a:xfrm>
      </p:grpSpPr>
      <p:sp>
        <p:nvSpPr>
          <p:cNvPr id="2" name="Rectangle 1"/>
          <p:cNvSpPr/>
          <p:nvPr userDrawn="1"/>
        </p:nvSpPr>
        <p:spPr>
          <a:xfrm>
            <a:off x="4" y="2"/>
            <a:ext cx="12192000" cy="1806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52">
              <a:ln>
                <a:noFill/>
              </a:ln>
              <a:solidFill>
                <a:schemeClr val="tx1"/>
              </a:solidFill>
            </a:endParaRPr>
          </a:p>
        </p:txBody>
      </p:sp>
      <p:sp>
        <p:nvSpPr>
          <p:cNvPr id="6" name="Text Placeholder 5"/>
          <p:cNvSpPr>
            <a:spLocks noGrp="1"/>
          </p:cNvSpPr>
          <p:nvPr>
            <p:ph type="body" sz="quarter" idx="12"/>
          </p:nvPr>
        </p:nvSpPr>
        <p:spPr>
          <a:xfrm>
            <a:off x="720692" y="457969"/>
            <a:ext cx="10758377" cy="1044111"/>
          </a:xfrm>
        </p:spPr>
        <p:txBody>
          <a:bodyPr/>
          <a:lstStyle>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3"/>
          <p:cNvSpPr>
            <a:spLocks noGrp="1"/>
          </p:cNvSpPr>
          <p:nvPr>
            <p:ph type="body" sz="quarter" idx="17"/>
          </p:nvPr>
        </p:nvSpPr>
        <p:spPr>
          <a:xfrm>
            <a:off x="728722" y="3494245"/>
            <a:ext cx="3482005"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p:cNvSpPr>
            <a:spLocks noGrp="1"/>
          </p:cNvSpPr>
          <p:nvPr>
            <p:ph type="body" sz="quarter" idx="13"/>
          </p:nvPr>
        </p:nvSpPr>
        <p:spPr>
          <a:xfrm>
            <a:off x="4359014" y="3494245"/>
            <a:ext cx="3482005"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3"/>
          <p:cNvSpPr>
            <a:spLocks noGrp="1"/>
          </p:cNvSpPr>
          <p:nvPr>
            <p:ph type="body" sz="quarter" idx="18"/>
          </p:nvPr>
        </p:nvSpPr>
        <p:spPr>
          <a:xfrm>
            <a:off x="7989309" y="3494245"/>
            <a:ext cx="3482005"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9"/>
          </p:nvPr>
        </p:nvSpPr>
        <p:spPr>
          <a:xfrm>
            <a:off x="720692" y="2025333"/>
            <a:ext cx="3489762" cy="1279897"/>
          </a:xfrm>
        </p:spPr>
        <p:txBody>
          <a:bodyPr/>
          <a:lstStyle/>
          <a:p>
            <a:r>
              <a:rPr lang="en-US"/>
              <a:t>Click icon to add picture</a:t>
            </a:r>
          </a:p>
        </p:txBody>
      </p:sp>
      <p:sp>
        <p:nvSpPr>
          <p:cNvPr id="19" name="Picture Placeholder 7"/>
          <p:cNvSpPr>
            <a:spLocks noGrp="1"/>
          </p:cNvSpPr>
          <p:nvPr>
            <p:ph type="pic" sz="quarter" idx="20"/>
          </p:nvPr>
        </p:nvSpPr>
        <p:spPr>
          <a:xfrm>
            <a:off x="4355000" y="2025333"/>
            <a:ext cx="3489762" cy="1279897"/>
          </a:xfrm>
        </p:spPr>
        <p:txBody>
          <a:bodyPr/>
          <a:lstStyle/>
          <a:p>
            <a:r>
              <a:rPr lang="en-US"/>
              <a:t>Click icon to add picture</a:t>
            </a:r>
          </a:p>
        </p:txBody>
      </p:sp>
      <p:sp>
        <p:nvSpPr>
          <p:cNvPr id="20" name="Picture Placeholder 7"/>
          <p:cNvSpPr>
            <a:spLocks noGrp="1"/>
          </p:cNvSpPr>
          <p:nvPr>
            <p:ph type="pic" sz="quarter" idx="21"/>
          </p:nvPr>
        </p:nvSpPr>
        <p:spPr>
          <a:xfrm>
            <a:off x="7989309" y="2025333"/>
            <a:ext cx="3489762" cy="1279897"/>
          </a:xfrm>
        </p:spPr>
        <p:txBody>
          <a:bodyPr/>
          <a:lstStyle/>
          <a:p>
            <a:r>
              <a:rPr lang="en-US"/>
              <a:t>Click icon to add picture</a:t>
            </a:r>
          </a:p>
        </p:txBody>
      </p:sp>
    </p:spTree>
    <p:extLst>
      <p:ext uri="{BB962C8B-B14F-4D97-AF65-F5344CB8AC3E}">
        <p14:creationId xmlns:p14="http://schemas.microsoft.com/office/powerpoint/2010/main" val="36647018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Key msg +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3"/>
          <p:cNvSpPr>
            <a:spLocks noGrp="1"/>
          </p:cNvSpPr>
          <p:nvPr>
            <p:ph type="body" sz="quarter" idx="12"/>
          </p:nvPr>
        </p:nvSpPr>
        <p:spPr>
          <a:xfrm>
            <a:off x="728723" y="2041150"/>
            <a:ext cx="10742590"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p:cNvSpPr>
            <a:spLocks noGrp="1"/>
          </p:cNvSpPr>
          <p:nvPr>
            <p:ph type="body" sz="quarter" idx="13"/>
          </p:nvPr>
        </p:nvSpPr>
        <p:spPr>
          <a:xfrm>
            <a:off x="728723" y="3012823"/>
            <a:ext cx="5293022"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3"/>
          <p:cNvSpPr>
            <a:spLocks noGrp="1"/>
          </p:cNvSpPr>
          <p:nvPr>
            <p:ph type="body" sz="quarter" idx="14"/>
          </p:nvPr>
        </p:nvSpPr>
        <p:spPr>
          <a:xfrm>
            <a:off x="6183681" y="3012823"/>
            <a:ext cx="5293022"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09363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mage_Key msg + Two column">
    <p:spTree>
      <p:nvGrpSpPr>
        <p:cNvPr id="1" name=""/>
        <p:cNvGrpSpPr/>
        <p:nvPr/>
      </p:nvGrpSpPr>
      <p:grpSpPr>
        <a:xfrm>
          <a:off x="0" y="0"/>
          <a:ext cx="0" cy="0"/>
          <a:chOff x="0" y="0"/>
          <a:chExt cx="0" cy="0"/>
        </a:xfrm>
      </p:grpSpPr>
      <p:sp>
        <p:nvSpPr>
          <p:cNvPr id="2" name="Title 1"/>
          <p:cNvSpPr>
            <a:spLocks noGrp="1"/>
          </p:cNvSpPr>
          <p:nvPr>
            <p:ph type="title"/>
          </p:nvPr>
        </p:nvSpPr>
        <p:spPr>
          <a:xfrm>
            <a:off x="728723" y="2546572"/>
            <a:ext cx="10742590" cy="976689"/>
          </a:xfrm>
        </p:spPr>
        <p:txBody>
          <a:bodyPr/>
          <a:lstStyle/>
          <a:p>
            <a:r>
              <a:rPr lang="en-US"/>
              <a:t>Click to edit Master title style</a:t>
            </a:r>
          </a:p>
        </p:txBody>
      </p:sp>
      <p:grpSp>
        <p:nvGrpSpPr>
          <p:cNvPr id="9" name="Group 8"/>
          <p:cNvGrpSpPr/>
          <p:nvPr userDrawn="1"/>
        </p:nvGrpSpPr>
        <p:grpSpPr>
          <a:xfrm>
            <a:off x="728723" y="2517450"/>
            <a:ext cx="10742590" cy="1050425"/>
            <a:chOff x="549551" y="573918"/>
            <a:chExt cx="9066262" cy="1157899"/>
          </a:xfrm>
        </p:grpSpPr>
        <p:cxnSp>
          <p:nvCxnSpPr>
            <p:cNvPr id="10" name="Straight Connector 9"/>
            <p:cNvCxnSpPr>
              <a:cxnSpLocks/>
            </p:cNvCxnSpPr>
            <p:nvPr userDrawn="1"/>
          </p:nvCxnSpPr>
          <p:spPr>
            <a:xfrm>
              <a:off x="549551" y="573918"/>
              <a:ext cx="9066262" cy="0"/>
            </a:xfrm>
            <a:prstGeom prst="line">
              <a:avLst/>
            </a:prstGeom>
            <a:ln w="12700">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userDrawn="1"/>
          </p:nvCxnSpPr>
          <p:spPr>
            <a:xfrm>
              <a:off x="549551" y="1731817"/>
              <a:ext cx="9066262" cy="0"/>
            </a:xfrm>
            <a:prstGeom prst="line">
              <a:avLst/>
            </a:prstGeom>
            <a:ln w="12700">
              <a:solidFill>
                <a:schemeClr val="bg2"/>
              </a:solidFill>
              <a:prstDash val="sysDot"/>
            </a:ln>
          </p:spPr>
          <p:style>
            <a:lnRef idx="1">
              <a:schemeClr val="accent1"/>
            </a:lnRef>
            <a:fillRef idx="0">
              <a:schemeClr val="accent1"/>
            </a:fillRef>
            <a:effectRef idx="0">
              <a:schemeClr val="accent1"/>
            </a:effectRef>
            <a:fontRef idx="minor">
              <a:schemeClr val="tx1"/>
            </a:fontRef>
          </p:style>
        </p:cxnSp>
      </p:grpSp>
      <p:sp>
        <p:nvSpPr>
          <p:cNvPr id="3" name="Rectangle 2"/>
          <p:cNvSpPr/>
          <p:nvPr userDrawn="1"/>
        </p:nvSpPr>
        <p:spPr>
          <a:xfrm>
            <a:off x="4" y="-1"/>
            <a:ext cx="12192000" cy="2116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52">
              <a:ln>
                <a:noFill/>
              </a:ln>
              <a:solidFill>
                <a:schemeClr val="tx1"/>
              </a:solidFill>
            </a:endParaRPr>
          </a:p>
        </p:txBody>
      </p:sp>
      <p:sp>
        <p:nvSpPr>
          <p:cNvPr id="12" name="Picture Placeholder 4"/>
          <p:cNvSpPr>
            <a:spLocks noGrp="1"/>
          </p:cNvSpPr>
          <p:nvPr>
            <p:ph type="pic" sz="quarter" idx="13"/>
          </p:nvPr>
        </p:nvSpPr>
        <p:spPr>
          <a:xfrm>
            <a:off x="720690" y="528837"/>
            <a:ext cx="10750620" cy="1845691"/>
          </a:xfrm>
        </p:spPr>
        <p:txBody>
          <a:bodyPr/>
          <a:lstStyle/>
          <a:p>
            <a:r>
              <a:rPr lang="en-US"/>
              <a:t>Click icon to add picture</a:t>
            </a:r>
          </a:p>
        </p:txBody>
      </p:sp>
      <p:sp>
        <p:nvSpPr>
          <p:cNvPr id="13" name="Text Placeholder 3"/>
          <p:cNvSpPr>
            <a:spLocks noGrp="1"/>
          </p:cNvSpPr>
          <p:nvPr>
            <p:ph type="body" sz="quarter" idx="12"/>
          </p:nvPr>
        </p:nvSpPr>
        <p:spPr>
          <a:xfrm>
            <a:off x="728723" y="3968707"/>
            <a:ext cx="10742590"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p:cNvSpPr>
            <a:spLocks noGrp="1"/>
          </p:cNvSpPr>
          <p:nvPr>
            <p:ph type="body" sz="quarter" idx="14"/>
          </p:nvPr>
        </p:nvSpPr>
        <p:spPr>
          <a:xfrm>
            <a:off x="728723" y="4940381"/>
            <a:ext cx="5293022"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p:cNvSpPr>
            <a:spLocks noGrp="1"/>
          </p:cNvSpPr>
          <p:nvPr>
            <p:ph type="body" sz="quarter" idx="15"/>
          </p:nvPr>
        </p:nvSpPr>
        <p:spPr>
          <a:xfrm>
            <a:off x="6183681" y="4940381"/>
            <a:ext cx="5293022"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8760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 no title">
    <p:spTree>
      <p:nvGrpSpPr>
        <p:cNvPr id="1" name=""/>
        <p:cNvGrpSpPr/>
        <p:nvPr/>
      </p:nvGrpSpPr>
      <p:grpSpPr>
        <a:xfrm>
          <a:off x="0" y="0"/>
          <a:ext cx="0" cy="0"/>
          <a:chOff x="0" y="0"/>
          <a:chExt cx="0" cy="0"/>
        </a:xfrm>
      </p:grpSpPr>
      <p:sp>
        <p:nvSpPr>
          <p:cNvPr id="6" name="Rectangle 5"/>
          <p:cNvSpPr/>
          <p:nvPr userDrawn="1"/>
        </p:nvSpPr>
        <p:spPr>
          <a:xfrm>
            <a:off x="4" y="283041"/>
            <a:ext cx="12192000" cy="1462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05">
              <a:solidFill>
                <a:schemeClr val="tx1"/>
              </a:solidFill>
            </a:endParaRPr>
          </a:p>
        </p:txBody>
      </p:sp>
      <p:sp>
        <p:nvSpPr>
          <p:cNvPr id="7" name="Text Placeholder 3"/>
          <p:cNvSpPr>
            <a:spLocks noGrp="1"/>
          </p:cNvSpPr>
          <p:nvPr>
            <p:ph type="body" sz="quarter" idx="12"/>
          </p:nvPr>
        </p:nvSpPr>
        <p:spPr>
          <a:xfrm>
            <a:off x="728723" y="2041151"/>
            <a:ext cx="5293023"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3"/>
          </p:nvPr>
        </p:nvSpPr>
        <p:spPr>
          <a:xfrm>
            <a:off x="6183682" y="2041151"/>
            <a:ext cx="5293023"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38074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l + full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3"/>
          <p:cNvSpPr>
            <a:spLocks noGrp="1"/>
          </p:cNvSpPr>
          <p:nvPr>
            <p:ph type="body" sz="quarter" idx="12"/>
          </p:nvPr>
        </p:nvSpPr>
        <p:spPr>
          <a:xfrm>
            <a:off x="728723" y="2041150"/>
            <a:ext cx="10742590"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p:cNvSpPr>
            <a:spLocks noGrp="1"/>
          </p:cNvSpPr>
          <p:nvPr>
            <p:ph type="body" sz="quarter" idx="14"/>
          </p:nvPr>
        </p:nvSpPr>
        <p:spPr>
          <a:xfrm>
            <a:off x="6183681" y="3098343"/>
            <a:ext cx="5293022"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5"/>
          </p:nvPr>
        </p:nvSpPr>
        <p:spPr>
          <a:xfrm>
            <a:off x="728399" y="3098203"/>
            <a:ext cx="5279924" cy="3322107"/>
          </a:xfrm>
        </p:spPr>
        <p:txBody>
          <a:bodyPr/>
          <a:lstStyle/>
          <a:p>
            <a:r>
              <a:rPr lang="en-US"/>
              <a:t>Click icon to add picture</a:t>
            </a:r>
          </a:p>
        </p:txBody>
      </p:sp>
    </p:spTree>
    <p:extLst>
      <p:ext uri="{BB962C8B-B14F-4D97-AF65-F5344CB8AC3E}">
        <p14:creationId xmlns:p14="http://schemas.microsoft.com/office/powerpoint/2010/main" val="6963496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l + full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3"/>
          <p:cNvSpPr>
            <a:spLocks noGrp="1"/>
          </p:cNvSpPr>
          <p:nvPr>
            <p:ph type="body" sz="quarter" idx="12"/>
          </p:nvPr>
        </p:nvSpPr>
        <p:spPr>
          <a:xfrm>
            <a:off x="728723" y="2041150"/>
            <a:ext cx="10742590"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p:cNvSpPr>
            <a:spLocks noGrp="1"/>
          </p:cNvSpPr>
          <p:nvPr>
            <p:ph type="body" sz="quarter" idx="13"/>
          </p:nvPr>
        </p:nvSpPr>
        <p:spPr>
          <a:xfrm>
            <a:off x="728723" y="3089791"/>
            <a:ext cx="5293022"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p:cNvSpPr>
            <a:spLocks noGrp="1"/>
          </p:cNvSpPr>
          <p:nvPr>
            <p:ph type="pic" sz="quarter" idx="14"/>
          </p:nvPr>
        </p:nvSpPr>
        <p:spPr>
          <a:xfrm>
            <a:off x="6183681" y="3089651"/>
            <a:ext cx="5287632" cy="3322107"/>
          </a:xfrm>
        </p:spPr>
        <p:txBody>
          <a:bodyPr/>
          <a:lstStyle/>
          <a:p>
            <a:r>
              <a:rPr lang="en-US"/>
              <a:t>Click icon to add picture</a:t>
            </a:r>
          </a:p>
        </p:txBody>
      </p:sp>
    </p:spTree>
    <p:extLst>
      <p:ext uri="{BB962C8B-B14F-4D97-AF65-F5344CB8AC3E}">
        <p14:creationId xmlns:p14="http://schemas.microsoft.com/office/powerpoint/2010/main" val="15694464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ne col +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3"/>
          <p:cNvSpPr>
            <a:spLocks noGrp="1"/>
          </p:cNvSpPr>
          <p:nvPr>
            <p:ph type="body" sz="quarter" idx="14"/>
          </p:nvPr>
        </p:nvSpPr>
        <p:spPr>
          <a:xfrm>
            <a:off x="6183681" y="2044098"/>
            <a:ext cx="5293022"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1"/>
          <p:cNvSpPr>
            <a:spLocks noGrp="1"/>
          </p:cNvSpPr>
          <p:nvPr>
            <p:ph type="pic" sz="quarter" idx="15"/>
          </p:nvPr>
        </p:nvSpPr>
        <p:spPr>
          <a:xfrm>
            <a:off x="728399" y="2043955"/>
            <a:ext cx="5279924" cy="4290835"/>
          </a:xfrm>
        </p:spPr>
        <p:txBody>
          <a:bodyPr/>
          <a:lstStyle/>
          <a:p>
            <a:r>
              <a:rPr lang="en-US"/>
              <a:t>Click icon to add picture</a:t>
            </a:r>
          </a:p>
        </p:txBody>
      </p:sp>
    </p:spTree>
    <p:extLst>
      <p:ext uri="{BB962C8B-B14F-4D97-AF65-F5344CB8AC3E}">
        <p14:creationId xmlns:p14="http://schemas.microsoft.com/office/powerpoint/2010/main" val="40827717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ne col + pic right">
    <p:spTree>
      <p:nvGrpSpPr>
        <p:cNvPr id="1" name=""/>
        <p:cNvGrpSpPr/>
        <p:nvPr/>
      </p:nvGrpSpPr>
      <p:grpSpPr>
        <a:xfrm>
          <a:off x="0" y="0"/>
          <a:ext cx="0" cy="0"/>
          <a:chOff x="0" y="0"/>
          <a:chExt cx="0" cy="0"/>
        </a:xfrm>
      </p:grpSpPr>
      <p:sp>
        <p:nvSpPr>
          <p:cNvPr id="5" name="Text Placeholder 3"/>
          <p:cNvSpPr>
            <a:spLocks noGrp="1"/>
          </p:cNvSpPr>
          <p:nvPr>
            <p:ph type="body" sz="quarter" idx="14"/>
          </p:nvPr>
        </p:nvSpPr>
        <p:spPr>
          <a:xfrm>
            <a:off x="733450" y="2034786"/>
            <a:ext cx="5293022"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11"/>
          <p:cNvSpPr>
            <a:spLocks noGrp="1"/>
          </p:cNvSpPr>
          <p:nvPr>
            <p:ph type="pic" sz="quarter" idx="15"/>
          </p:nvPr>
        </p:nvSpPr>
        <p:spPr>
          <a:xfrm>
            <a:off x="6191386" y="2043955"/>
            <a:ext cx="5279924" cy="4290835"/>
          </a:xfrm>
        </p:spPr>
        <p:txBody>
          <a:bodyPr/>
          <a:lstStyle/>
          <a:p>
            <a:r>
              <a:rPr lang="en-US"/>
              <a:t>Click icon to add picture</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387455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 + half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Picture Placeholder 8"/>
          <p:cNvSpPr>
            <a:spLocks noGrp="1"/>
          </p:cNvSpPr>
          <p:nvPr>
            <p:ph type="pic" sz="quarter" idx="14"/>
          </p:nvPr>
        </p:nvSpPr>
        <p:spPr>
          <a:xfrm>
            <a:off x="728722" y="4274151"/>
            <a:ext cx="5279602" cy="2060640"/>
          </a:xfrm>
        </p:spPr>
        <p:txBody>
          <a:bodyPr/>
          <a:lstStyle/>
          <a:p>
            <a:r>
              <a:rPr lang="en-US"/>
              <a:t>Click icon to add picture</a:t>
            </a:r>
          </a:p>
        </p:txBody>
      </p:sp>
      <p:sp>
        <p:nvSpPr>
          <p:cNvPr id="10" name="Text Placeholder 3"/>
          <p:cNvSpPr>
            <a:spLocks noGrp="1"/>
          </p:cNvSpPr>
          <p:nvPr>
            <p:ph type="body" sz="quarter" idx="12"/>
          </p:nvPr>
        </p:nvSpPr>
        <p:spPr>
          <a:xfrm>
            <a:off x="728723" y="2041150"/>
            <a:ext cx="10742590"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p:cNvSpPr>
            <a:spLocks noGrp="1"/>
          </p:cNvSpPr>
          <p:nvPr>
            <p:ph type="body" sz="quarter" idx="13"/>
          </p:nvPr>
        </p:nvSpPr>
        <p:spPr>
          <a:xfrm>
            <a:off x="728723" y="3166759"/>
            <a:ext cx="5293022"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3"/>
          <p:cNvSpPr>
            <a:spLocks noGrp="1"/>
          </p:cNvSpPr>
          <p:nvPr>
            <p:ph type="body" sz="quarter" idx="15"/>
          </p:nvPr>
        </p:nvSpPr>
        <p:spPr>
          <a:xfrm>
            <a:off x="6183681" y="3166759"/>
            <a:ext cx="5293022"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90603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 + half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Text Placeholder 3"/>
          <p:cNvSpPr>
            <a:spLocks noGrp="1"/>
          </p:cNvSpPr>
          <p:nvPr>
            <p:ph type="body" sz="quarter" idx="12"/>
          </p:nvPr>
        </p:nvSpPr>
        <p:spPr>
          <a:xfrm>
            <a:off x="728723" y="2041150"/>
            <a:ext cx="10742590"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3"/>
          <p:cNvSpPr>
            <a:spLocks noGrp="1"/>
          </p:cNvSpPr>
          <p:nvPr>
            <p:ph type="body" sz="quarter" idx="13"/>
          </p:nvPr>
        </p:nvSpPr>
        <p:spPr>
          <a:xfrm>
            <a:off x="728723" y="3012823"/>
            <a:ext cx="5293022"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
          <p:cNvSpPr>
            <a:spLocks noGrp="1"/>
          </p:cNvSpPr>
          <p:nvPr>
            <p:ph type="body" sz="quarter" idx="15"/>
          </p:nvPr>
        </p:nvSpPr>
        <p:spPr>
          <a:xfrm>
            <a:off x="6183681" y="3012823"/>
            <a:ext cx="5293022"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8"/>
          <p:cNvSpPr>
            <a:spLocks noGrp="1"/>
          </p:cNvSpPr>
          <p:nvPr>
            <p:ph type="pic" sz="quarter" idx="14"/>
          </p:nvPr>
        </p:nvSpPr>
        <p:spPr>
          <a:xfrm>
            <a:off x="6197100" y="4274151"/>
            <a:ext cx="5279602" cy="2060640"/>
          </a:xfrm>
        </p:spPr>
        <p:txBody>
          <a:bodyPr/>
          <a:lstStyle/>
          <a:p>
            <a:r>
              <a:rPr lang="en-US"/>
              <a:t>Click icon to add picture</a:t>
            </a:r>
          </a:p>
        </p:txBody>
      </p:sp>
    </p:spTree>
    <p:extLst>
      <p:ext uri="{BB962C8B-B14F-4D97-AF65-F5344CB8AC3E}">
        <p14:creationId xmlns:p14="http://schemas.microsoft.com/office/powerpoint/2010/main" val="899578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Multiple CV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6" name="Text Placeholder 3"/>
          <p:cNvSpPr>
            <a:spLocks noGrp="1"/>
          </p:cNvSpPr>
          <p:nvPr>
            <p:ph type="body" sz="quarter" idx="10"/>
          </p:nvPr>
        </p:nvSpPr>
        <p:spPr>
          <a:xfrm>
            <a:off x="4715328" y="2029755"/>
            <a:ext cx="6755986" cy="845188"/>
          </a:xfrm>
        </p:spPr>
        <p:txBody>
          <a:bodyPr wrap="square">
            <a:spAutoFit/>
          </a:bodyPr>
          <a:lstStyle>
            <a:lvl1pPr>
              <a:defRPr sz="705"/>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7"/>
          <p:cNvSpPr>
            <a:spLocks noGrp="1"/>
          </p:cNvSpPr>
          <p:nvPr>
            <p:ph type="pic" sz="quarter" idx="30"/>
          </p:nvPr>
        </p:nvSpPr>
        <p:spPr>
          <a:xfrm>
            <a:off x="760175" y="2025100"/>
            <a:ext cx="1048763" cy="765480"/>
          </a:xfrm>
          <a:prstGeom prst="ellipse">
            <a:avLst/>
          </a:prstGeom>
          <a:solidFill>
            <a:schemeClr val="bg1"/>
          </a:solidFill>
          <a:ln w="57150">
            <a:solidFill>
              <a:schemeClr val="accent2"/>
            </a:solidFill>
          </a:ln>
        </p:spPr>
        <p:txBody>
          <a:bodyPr anchor="ctr" anchorCtr="1">
            <a:noAutofit/>
          </a:bodyPr>
          <a:lstStyle/>
          <a:p>
            <a:r>
              <a:rPr lang="en-US"/>
              <a:t>Click icon to add picture</a:t>
            </a:r>
            <a:endParaRPr lang="en-GB"/>
          </a:p>
        </p:txBody>
      </p:sp>
      <p:sp>
        <p:nvSpPr>
          <p:cNvPr id="13" name="Text Placeholder 3"/>
          <p:cNvSpPr>
            <a:spLocks noGrp="1"/>
          </p:cNvSpPr>
          <p:nvPr>
            <p:ph type="body" sz="quarter" idx="31"/>
          </p:nvPr>
        </p:nvSpPr>
        <p:spPr>
          <a:xfrm>
            <a:off x="2097741" y="2041148"/>
            <a:ext cx="2444085" cy="1199473"/>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p:cNvSpPr>
            <a:spLocks noGrp="1"/>
          </p:cNvSpPr>
          <p:nvPr>
            <p:ph type="body" sz="quarter" idx="32"/>
          </p:nvPr>
        </p:nvSpPr>
        <p:spPr>
          <a:xfrm>
            <a:off x="4715328" y="3528966"/>
            <a:ext cx="6755986" cy="845188"/>
          </a:xfrm>
        </p:spPr>
        <p:txBody>
          <a:bodyPr wrap="square">
            <a:spAutoFit/>
          </a:bodyPr>
          <a:lstStyle>
            <a:lvl1pPr>
              <a:defRPr sz="705"/>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7"/>
          <p:cNvSpPr>
            <a:spLocks noGrp="1"/>
          </p:cNvSpPr>
          <p:nvPr>
            <p:ph type="pic" sz="quarter" idx="33"/>
          </p:nvPr>
        </p:nvSpPr>
        <p:spPr>
          <a:xfrm>
            <a:off x="760175" y="3524309"/>
            <a:ext cx="1048763" cy="765480"/>
          </a:xfrm>
          <a:prstGeom prst="ellipse">
            <a:avLst/>
          </a:prstGeom>
          <a:solidFill>
            <a:schemeClr val="bg1"/>
          </a:solidFill>
          <a:ln w="57150">
            <a:solidFill>
              <a:schemeClr val="accent2"/>
            </a:solidFill>
          </a:ln>
        </p:spPr>
        <p:txBody>
          <a:bodyPr anchor="ctr" anchorCtr="1">
            <a:noAutofit/>
          </a:bodyPr>
          <a:lstStyle/>
          <a:p>
            <a:r>
              <a:rPr lang="en-US"/>
              <a:t>Click icon to add picture</a:t>
            </a:r>
            <a:endParaRPr lang="en-GB"/>
          </a:p>
        </p:txBody>
      </p:sp>
      <p:sp>
        <p:nvSpPr>
          <p:cNvPr id="17" name="Text Placeholder 3"/>
          <p:cNvSpPr>
            <a:spLocks noGrp="1"/>
          </p:cNvSpPr>
          <p:nvPr>
            <p:ph type="body" sz="quarter" idx="34"/>
          </p:nvPr>
        </p:nvSpPr>
        <p:spPr>
          <a:xfrm>
            <a:off x="2097741" y="3540360"/>
            <a:ext cx="2444085" cy="1199473"/>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3"/>
          <p:cNvSpPr>
            <a:spLocks noGrp="1"/>
          </p:cNvSpPr>
          <p:nvPr>
            <p:ph type="body" sz="quarter" idx="35"/>
          </p:nvPr>
        </p:nvSpPr>
        <p:spPr>
          <a:xfrm>
            <a:off x="4715328" y="4974154"/>
            <a:ext cx="6755986" cy="845188"/>
          </a:xfrm>
        </p:spPr>
        <p:txBody>
          <a:bodyPr wrap="square">
            <a:spAutoFit/>
          </a:bodyPr>
          <a:lstStyle>
            <a:lvl1pPr>
              <a:defRPr sz="705"/>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Picture Placeholder 7"/>
          <p:cNvSpPr>
            <a:spLocks noGrp="1"/>
          </p:cNvSpPr>
          <p:nvPr>
            <p:ph type="pic" sz="quarter" idx="36"/>
          </p:nvPr>
        </p:nvSpPr>
        <p:spPr>
          <a:xfrm>
            <a:off x="760175" y="4969497"/>
            <a:ext cx="1048763" cy="765480"/>
          </a:xfrm>
          <a:prstGeom prst="ellipse">
            <a:avLst/>
          </a:prstGeom>
          <a:solidFill>
            <a:schemeClr val="bg1"/>
          </a:solidFill>
          <a:ln w="57150">
            <a:solidFill>
              <a:schemeClr val="accent2"/>
            </a:solidFill>
          </a:ln>
        </p:spPr>
        <p:txBody>
          <a:bodyPr anchor="ctr" anchorCtr="1">
            <a:noAutofit/>
          </a:bodyPr>
          <a:lstStyle/>
          <a:p>
            <a:r>
              <a:rPr lang="en-US"/>
              <a:t>Click icon to add picture</a:t>
            </a:r>
            <a:endParaRPr lang="en-GB"/>
          </a:p>
        </p:txBody>
      </p:sp>
      <p:sp>
        <p:nvSpPr>
          <p:cNvPr id="20" name="Text Placeholder 3"/>
          <p:cNvSpPr>
            <a:spLocks noGrp="1"/>
          </p:cNvSpPr>
          <p:nvPr>
            <p:ph type="body" sz="quarter" idx="37"/>
          </p:nvPr>
        </p:nvSpPr>
        <p:spPr>
          <a:xfrm>
            <a:off x="2097741" y="4985548"/>
            <a:ext cx="2444085" cy="1199473"/>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0211814"/>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Image layout">
    <p:bg>
      <p:bgPr>
        <a:solidFill>
          <a:srgbClr val="E7E0D8"/>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 y="3"/>
            <a:ext cx="12192000" cy="6858000"/>
          </a:xfrm>
          <a:solidFill>
            <a:schemeClr val="bg2"/>
          </a:solidFill>
        </p:spPr>
        <p:txBody>
          <a:bodyPr/>
          <a:lstStyle/>
          <a:p>
            <a:r>
              <a:rPr lang="en-US"/>
              <a:t>Click icon to add picture</a:t>
            </a:r>
            <a:endParaRPr lang="en-GB"/>
          </a:p>
        </p:txBody>
      </p:sp>
    </p:spTree>
    <p:extLst>
      <p:ext uri="{BB962C8B-B14F-4D97-AF65-F5344CB8AC3E}">
        <p14:creationId xmlns:p14="http://schemas.microsoft.com/office/powerpoint/2010/main" val="482315974"/>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Graphic + Background">
    <p:bg>
      <p:bgPr>
        <a:solidFill>
          <a:schemeClr val="accent1"/>
        </a:solidFill>
        <a:effectLst/>
      </p:bgPr>
    </p:bg>
    <p:spTree>
      <p:nvGrpSpPr>
        <p:cNvPr id="1" name=""/>
        <p:cNvGrpSpPr/>
        <p:nvPr/>
      </p:nvGrpSpPr>
      <p:grpSpPr>
        <a:xfrm>
          <a:off x="0" y="0"/>
          <a:ext cx="0" cy="0"/>
          <a:chOff x="0" y="0"/>
          <a:chExt cx="0" cy="0"/>
        </a:xfrm>
      </p:grpSpPr>
      <p:sp>
        <p:nvSpPr>
          <p:cNvPr id="7" name="Slide Number Placeholder 5"/>
          <p:cNvSpPr txBox="1">
            <a:spLocks/>
          </p:cNvSpPr>
          <p:nvPr userDrawn="1"/>
        </p:nvSpPr>
        <p:spPr>
          <a:xfrm>
            <a:off x="11361100" y="6539513"/>
            <a:ext cx="198220" cy="102785"/>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marL="0" marR="0" lvl="0" indent="0" algn="r" defTabSz="836616" rtl="0" eaLnBrk="1" fontAlgn="auto" latinLnBrk="0" hangingPunct="1">
              <a:lnSpc>
                <a:spcPct val="100000"/>
              </a:lnSpc>
              <a:spcBef>
                <a:spcPts val="0"/>
              </a:spcBef>
              <a:spcAft>
                <a:spcPts val="0"/>
              </a:spcAft>
              <a:buClrTx/>
              <a:buSzTx/>
              <a:buFontTx/>
              <a:buNone/>
              <a:tabLst/>
              <a:defRPr/>
            </a:pPr>
            <a:fld id="{FEBD7F86-1881-4698-8703-FB80B0800997}" type="slidenum">
              <a:rPr lang="en-GB" sz="668" b="0" smtClean="0">
                <a:solidFill>
                  <a:schemeClr val="bg1"/>
                </a:solidFill>
                <a:latin typeface="+mn-lt"/>
              </a:rPr>
              <a:pPr marL="0" marR="0" lvl="0" indent="0" algn="r" defTabSz="836616" rtl="0" eaLnBrk="1" fontAlgn="auto" latinLnBrk="0" hangingPunct="1">
                <a:lnSpc>
                  <a:spcPct val="100000"/>
                </a:lnSpc>
                <a:spcBef>
                  <a:spcPts val="0"/>
                </a:spcBef>
                <a:spcAft>
                  <a:spcPts val="0"/>
                </a:spcAft>
                <a:buClrTx/>
                <a:buSzTx/>
                <a:buFontTx/>
                <a:buNone/>
                <a:tabLst/>
                <a:defRPr/>
              </a:pPr>
              <a:t>‹#›</a:t>
            </a:fld>
            <a:endParaRPr lang="en-GB" sz="668" b="0">
              <a:solidFill>
                <a:schemeClr val="bg1"/>
              </a:solidFill>
              <a:latin typeface="+mn-lt"/>
            </a:endParaRPr>
          </a:p>
        </p:txBody>
      </p:sp>
      <p:cxnSp>
        <p:nvCxnSpPr>
          <p:cNvPr id="12" name="Straight Connector 11"/>
          <p:cNvCxnSpPr>
            <a:cxnSpLocks/>
          </p:cNvCxnSpPr>
          <p:nvPr userDrawn="1"/>
        </p:nvCxnSpPr>
        <p:spPr>
          <a:xfrm>
            <a:off x="9350366" y="6450279"/>
            <a:ext cx="2204373"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txBox="1">
            <a:spLocks/>
          </p:cNvSpPr>
          <p:nvPr userDrawn="1"/>
        </p:nvSpPr>
        <p:spPr>
          <a:xfrm>
            <a:off x="7740610" y="6539513"/>
            <a:ext cx="3565276" cy="102785"/>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marL="0" marR="0" lvl="0" indent="0" algn="r" defTabSz="836616" rtl="0" eaLnBrk="1" fontAlgn="auto" latinLnBrk="0" hangingPunct="1">
              <a:lnSpc>
                <a:spcPct val="100000"/>
              </a:lnSpc>
              <a:spcBef>
                <a:spcPts val="0"/>
              </a:spcBef>
              <a:spcAft>
                <a:spcPts val="0"/>
              </a:spcAft>
              <a:buClrTx/>
              <a:buSzTx/>
              <a:buFontTx/>
              <a:buNone/>
              <a:tabLst/>
              <a:defRPr/>
            </a:pPr>
            <a:r>
              <a:rPr lang="en-GB" sz="668" b="0" kern="1200">
                <a:solidFill>
                  <a:schemeClr val="bg1"/>
                </a:solidFill>
                <a:latin typeface="Arial" pitchFamily="34" charset="0"/>
                <a:ea typeface="+mn-ea"/>
                <a:cs typeface="Arial" pitchFamily="34" charset="0"/>
              </a:rPr>
              <a:t>Grant Thornton proposal to [insert client name]</a:t>
            </a:r>
          </a:p>
        </p:txBody>
      </p:sp>
    </p:spTree>
    <p:extLst>
      <p:ext uri="{BB962C8B-B14F-4D97-AF65-F5344CB8AC3E}">
        <p14:creationId xmlns:p14="http://schemas.microsoft.com/office/powerpoint/2010/main" val="42052577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only + Background">
    <p:bg>
      <p:bgRef idx="1001">
        <a:schemeClr val="bg1"/>
      </p:bgRef>
    </p:bg>
    <p:spTree>
      <p:nvGrpSpPr>
        <p:cNvPr id="1" name=""/>
        <p:cNvGrpSpPr/>
        <p:nvPr/>
      </p:nvGrpSpPr>
      <p:grpSpPr>
        <a:xfrm>
          <a:off x="0" y="0"/>
          <a:ext cx="0" cy="0"/>
          <a:chOff x="0" y="0"/>
          <a:chExt cx="0" cy="0"/>
        </a:xfrm>
      </p:grpSpPr>
      <p:grpSp>
        <p:nvGrpSpPr>
          <p:cNvPr id="2" name="Group 1"/>
          <p:cNvGrpSpPr/>
          <p:nvPr userDrawn="1"/>
        </p:nvGrpSpPr>
        <p:grpSpPr>
          <a:xfrm>
            <a:off x="720690" y="503367"/>
            <a:ext cx="10750620" cy="1050425"/>
            <a:chOff x="516260" y="568151"/>
            <a:chExt cx="8978995" cy="1185619"/>
          </a:xfrm>
        </p:grpSpPr>
        <p:cxnSp>
          <p:nvCxnSpPr>
            <p:cNvPr id="12" name="Straight Connector 11"/>
            <p:cNvCxnSpPr>
              <a:cxnSpLocks/>
            </p:cNvCxnSpPr>
            <p:nvPr userDrawn="1"/>
          </p:nvCxnSpPr>
          <p:spPr>
            <a:xfrm>
              <a:off x="516260" y="568151"/>
              <a:ext cx="8978995"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userDrawn="1"/>
          </p:nvCxnSpPr>
          <p:spPr>
            <a:xfrm>
              <a:off x="516260" y="1753770"/>
              <a:ext cx="8978995"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14" name="Slide Number Placeholder 5"/>
          <p:cNvSpPr txBox="1">
            <a:spLocks/>
          </p:cNvSpPr>
          <p:nvPr userDrawn="1"/>
        </p:nvSpPr>
        <p:spPr>
          <a:xfrm>
            <a:off x="11361100" y="6539513"/>
            <a:ext cx="198220" cy="102785"/>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marL="0" marR="0" lvl="0" indent="0" algn="r" defTabSz="836616" rtl="0" eaLnBrk="1" fontAlgn="auto" latinLnBrk="0" hangingPunct="1">
              <a:lnSpc>
                <a:spcPct val="100000"/>
              </a:lnSpc>
              <a:spcBef>
                <a:spcPts val="0"/>
              </a:spcBef>
              <a:spcAft>
                <a:spcPts val="0"/>
              </a:spcAft>
              <a:buClrTx/>
              <a:buSzTx/>
              <a:buFontTx/>
              <a:buNone/>
              <a:tabLst/>
              <a:defRPr/>
            </a:pPr>
            <a:fld id="{FEBD7F86-1881-4698-8703-FB80B0800997}" type="slidenum">
              <a:rPr lang="en-GB" sz="668" b="0" smtClean="0">
                <a:solidFill>
                  <a:schemeClr val="bg1"/>
                </a:solidFill>
                <a:latin typeface="+mn-lt"/>
              </a:rPr>
              <a:pPr marL="0" marR="0" lvl="0" indent="0" algn="r" defTabSz="836616" rtl="0" eaLnBrk="1" fontAlgn="auto" latinLnBrk="0" hangingPunct="1">
                <a:lnSpc>
                  <a:spcPct val="100000"/>
                </a:lnSpc>
                <a:spcBef>
                  <a:spcPts val="0"/>
                </a:spcBef>
                <a:spcAft>
                  <a:spcPts val="0"/>
                </a:spcAft>
                <a:buClrTx/>
                <a:buSzTx/>
                <a:buFontTx/>
                <a:buNone/>
                <a:tabLst/>
                <a:defRPr/>
              </a:pPr>
              <a:t>‹#›</a:t>
            </a:fld>
            <a:endParaRPr lang="en-GB" sz="668" b="0">
              <a:solidFill>
                <a:schemeClr val="bg1"/>
              </a:solidFill>
              <a:latin typeface="+mn-lt"/>
            </a:endParaRPr>
          </a:p>
        </p:txBody>
      </p:sp>
      <p:cxnSp>
        <p:nvCxnSpPr>
          <p:cNvPr id="15" name="Straight Connector 14"/>
          <p:cNvCxnSpPr>
            <a:cxnSpLocks/>
          </p:cNvCxnSpPr>
          <p:nvPr userDrawn="1"/>
        </p:nvCxnSpPr>
        <p:spPr>
          <a:xfrm>
            <a:off x="9350366" y="6450279"/>
            <a:ext cx="2204373"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728723" y="520649"/>
            <a:ext cx="10742590" cy="976689"/>
          </a:xfrm>
        </p:spPr>
        <p:txBody>
          <a:bodyPr/>
          <a:lstStyle>
            <a:lvl1pPr>
              <a:defRPr>
                <a:solidFill>
                  <a:schemeClr val="bg1"/>
                </a:solidFill>
              </a:defRPr>
            </a:lvl1pPr>
          </a:lstStyle>
          <a:p>
            <a:r>
              <a:rPr lang="en-US"/>
              <a:t>Click to edit Master title style</a:t>
            </a:r>
          </a:p>
        </p:txBody>
      </p:sp>
      <p:sp>
        <p:nvSpPr>
          <p:cNvPr id="9" name="Slide Number Placeholder 5"/>
          <p:cNvSpPr txBox="1">
            <a:spLocks/>
          </p:cNvSpPr>
          <p:nvPr userDrawn="1"/>
        </p:nvSpPr>
        <p:spPr>
          <a:xfrm>
            <a:off x="7740610" y="6539513"/>
            <a:ext cx="3565276" cy="102785"/>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marL="0" marR="0" lvl="0" indent="0" algn="r" defTabSz="836616" rtl="0" eaLnBrk="1" fontAlgn="auto" latinLnBrk="0" hangingPunct="1">
              <a:lnSpc>
                <a:spcPct val="100000"/>
              </a:lnSpc>
              <a:spcBef>
                <a:spcPts val="0"/>
              </a:spcBef>
              <a:spcAft>
                <a:spcPts val="0"/>
              </a:spcAft>
              <a:buClrTx/>
              <a:buSzTx/>
              <a:buFontTx/>
              <a:buNone/>
              <a:tabLst/>
              <a:defRPr/>
            </a:pPr>
            <a:r>
              <a:rPr lang="en-GB" sz="668" b="0" kern="1200">
                <a:solidFill>
                  <a:schemeClr val="bg1"/>
                </a:solidFill>
                <a:latin typeface="Arial" pitchFamily="34" charset="0"/>
                <a:ea typeface="+mn-ea"/>
                <a:cs typeface="Arial" pitchFamily="34" charset="0"/>
              </a:rPr>
              <a:t>Grant Thornton proposal to [insert client name]</a:t>
            </a:r>
          </a:p>
        </p:txBody>
      </p:sp>
    </p:spTree>
    <p:extLst>
      <p:ext uri="{BB962C8B-B14F-4D97-AF65-F5344CB8AC3E}">
        <p14:creationId xmlns:p14="http://schemas.microsoft.com/office/powerpoint/2010/main" val="140390835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3"/>
          <p:cNvSpPr>
            <a:spLocks noGrp="1"/>
          </p:cNvSpPr>
          <p:nvPr>
            <p:ph type="body" sz="quarter" idx="13"/>
          </p:nvPr>
        </p:nvSpPr>
        <p:spPr>
          <a:xfrm>
            <a:off x="728723" y="4462235"/>
            <a:ext cx="5293023"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4"/>
          </p:nvPr>
        </p:nvSpPr>
        <p:spPr>
          <a:xfrm>
            <a:off x="6183682" y="4462235"/>
            <a:ext cx="5293023"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5"/>
          </p:nvPr>
        </p:nvSpPr>
        <p:spPr>
          <a:xfrm>
            <a:off x="720691" y="2025335"/>
            <a:ext cx="10750620" cy="2320693"/>
          </a:xfrm>
        </p:spPr>
        <p:txBody>
          <a:bodyPr/>
          <a:lstStyle/>
          <a:p>
            <a:r>
              <a:rPr lang="en-US"/>
              <a:t>Click icon to add picture</a:t>
            </a:r>
          </a:p>
        </p:txBody>
      </p:sp>
    </p:spTree>
    <p:extLst>
      <p:ext uri="{BB962C8B-B14F-4D97-AF65-F5344CB8AC3E}">
        <p14:creationId xmlns:p14="http://schemas.microsoft.com/office/powerpoint/2010/main" val="12132062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wo Column + Background">
    <p:bg>
      <p:bgRef idx="1001">
        <a:schemeClr val="bg1"/>
      </p:bgRef>
    </p:bg>
    <p:spTree>
      <p:nvGrpSpPr>
        <p:cNvPr id="1" name=""/>
        <p:cNvGrpSpPr/>
        <p:nvPr/>
      </p:nvGrpSpPr>
      <p:grpSpPr>
        <a:xfrm>
          <a:off x="0" y="0"/>
          <a:ext cx="0" cy="0"/>
          <a:chOff x="0" y="0"/>
          <a:chExt cx="0" cy="0"/>
        </a:xfrm>
      </p:grpSpPr>
      <p:sp>
        <p:nvSpPr>
          <p:cNvPr id="9" name="Slide Number Placeholder 5"/>
          <p:cNvSpPr txBox="1">
            <a:spLocks/>
          </p:cNvSpPr>
          <p:nvPr userDrawn="1"/>
        </p:nvSpPr>
        <p:spPr>
          <a:xfrm>
            <a:off x="11361100" y="6539513"/>
            <a:ext cx="198220" cy="102785"/>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marL="0" marR="0" lvl="0" indent="0" algn="r" defTabSz="836616" rtl="0" eaLnBrk="1" fontAlgn="auto" latinLnBrk="0" hangingPunct="1">
              <a:lnSpc>
                <a:spcPct val="100000"/>
              </a:lnSpc>
              <a:spcBef>
                <a:spcPts val="0"/>
              </a:spcBef>
              <a:spcAft>
                <a:spcPts val="0"/>
              </a:spcAft>
              <a:buClrTx/>
              <a:buSzTx/>
              <a:buFontTx/>
              <a:buNone/>
              <a:tabLst/>
              <a:defRPr/>
            </a:pPr>
            <a:fld id="{FEBD7F86-1881-4698-8703-FB80B0800997}" type="slidenum">
              <a:rPr lang="en-GB" sz="668" b="0" smtClean="0">
                <a:solidFill>
                  <a:schemeClr val="bg1"/>
                </a:solidFill>
                <a:latin typeface="+mn-lt"/>
              </a:rPr>
              <a:pPr marL="0" marR="0" lvl="0" indent="0" algn="r" defTabSz="836616" rtl="0" eaLnBrk="1" fontAlgn="auto" latinLnBrk="0" hangingPunct="1">
                <a:lnSpc>
                  <a:spcPct val="100000"/>
                </a:lnSpc>
                <a:spcBef>
                  <a:spcPts val="0"/>
                </a:spcBef>
                <a:spcAft>
                  <a:spcPts val="0"/>
                </a:spcAft>
                <a:buClrTx/>
                <a:buSzTx/>
                <a:buFontTx/>
                <a:buNone/>
                <a:tabLst/>
                <a:defRPr/>
              </a:pPr>
              <a:t>‹#›</a:t>
            </a:fld>
            <a:endParaRPr lang="en-GB" sz="668" b="0">
              <a:solidFill>
                <a:schemeClr val="bg1"/>
              </a:solidFill>
              <a:latin typeface="+mn-lt"/>
            </a:endParaRPr>
          </a:p>
        </p:txBody>
      </p:sp>
      <p:cxnSp>
        <p:nvCxnSpPr>
          <p:cNvPr id="13" name="Straight Connector 12"/>
          <p:cNvCxnSpPr>
            <a:cxnSpLocks/>
          </p:cNvCxnSpPr>
          <p:nvPr userDrawn="1"/>
        </p:nvCxnSpPr>
        <p:spPr>
          <a:xfrm>
            <a:off x="9350366" y="6450279"/>
            <a:ext cx="2204373"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3"/>
          <p:cNvSpPr>
            <a:spLocks noGrp="1"/>
          </p:cNvSpPr>
          <p:nvPr>
            <p:ph type="body" sz="quarter" idx="12"/>
          </p:nvPr>
        </p:nvSpPr>
        <p:spPr>
          <a:xfrm>
            <a:off x="728723" y="2025334"/>
            <a:ext cx="5293022" cy="968044"/>
          </a:xfr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p:cNvSpPr>
            <a:spLocks noGrp="1"/>
          </p:cNvSpPr>
          <p:nvPr>
            <p:ph type="body" sz="quarter" idx="13"/>
          </p:nvPr>
        </p:nvSpPr>
        <p:spPr>
          <a:xfrm>
            <a:off x="6183681" y="2025334"/>
            <a:ext cx="5293022" cy="968044"/>
          </a:xfr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peech Bubble: Rectangle 10"/>
          <p:cNvSpPr/>
          <p:nvPr userDrawn="1"/>
        </p:nvSpPr>
        <p:spPr>
          <a:xfrm>
            <a:off x="12633744" y="5655491"/>
            <a:ext cx="2291179" cy="989951"/>
          </a:xfrm>
          <a:prstGeom prst="wedgeRectCallout">
            <a:avLst>
              <a:gd name="adj1" fmla="val -64997"/>
              <a:gd name="adj2" fmla="val 2363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0137" tIns="60137" rIns="60137" bIns="60137" rtlCol="0" anchor="t" anchorCtr="1">
            <a:noAutofit/>
          </a:bodyPr>
          <a:lstStyle/>
          <a:p>
            <a:pPr algn="l"/>
            <a:r>
              <a:rPr lang="en-US" sz="668">
                <a:solidFill>
                  <a:schemeClr val="bg1"/>
                </a:solidFill>
              </a:rPr>
              <a:t>This footer will need to be updated manually. To do this:</a:t>
            </a:r>
          </a:p>
          <a:p>
            <a:pPr algn="l"/>
            <a:r>
              <a:rPr lang="en-US" sz="668">
                <a:solidFill>
                  <a:schemeClr val="bg1"/>
                </a:solidFill>
              </a:rPr>
              <a:t>Go to the ‘View’ tab</a:t>
            </a:r>
          </a:p>
          <a:p>
            <a:pPr algn="l"/>
            <a:r>
              <a:rPr lang="en-US" sz="668">
                <a:solidFill>
                  <a:schemeClr val="bg1"/>
                </a:solidFill>
              </a:rPr>
              <a:t>Select ‘Slide Master’</a:t>
            </a:r>
          </a:p>
          <a:p>
            <a:pPr algn="l"/>
            <a:r>
              <a:rPr lang="en-US" sz="668">
                <a:solidFill>
                  <a:schemeClr val="bg1"/>
                </a:solidFill>
              </a:rPr>
              <a:t>Navigate to this page</a:t>
            </a:r>
          </a:p>
          <a:p>
            <a:pPr algn="l"/>
            <a:r>
              <a:rPr lang="en-US" sz="668">
                <a:solidFill>
                  <a:schemeClr val="bg1"/>
                </a:solidFill>
              </a:rPr>
              <a:t>Update the footer manually to reflect the main page text</a:t>
            </a:r>
          </a:p>
          <a:p>
            <a:pPr algn="l"/>
            <a:r>
              <a:rPr lang="en-US" sz="668">
                <a:solidFill>
                  <a:schemeClr val="bg1"/>
                </a:solidFill>
              </a:rPr>
              <a:t>Select ‘close’ </a:t>
            </a:r>
          </a:p>
        </p:txBody>
      </p:sp>
      <p:sp>
        <p:nvSpPr>
          <p:cNvPr id="12" name="Slide Number Placeholder 5"/>
          <p:cNvSpPr txBox="1">
            <a:spLocks/>
          </p:cNvSpPr>
          <p:nvPr userDrawn="1"/>
        </p:nvSpPr>
        <p:spPr>
          <a:xfrm>
            <a:off x="7740610" y="6539513"/>
            <a:ext cx="3565276" cy="102785"/>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marL="0" marR="0" lvl="0" indent="0" algn="r" defTabSz="836616" rtl="0" eaLnBrk="1" fontAlgn="auto" latinLnBrk="0" hangingPunct="1">
              <a:lnSpc>
                <a:spcPct val="100000"/>
              </a:lnSpc>
              <a:spcBef>
                <a:spcPts val="0"/>
              </a:spcBef>
              <a:spcAft>
                <a:spcPts val="0"/>
              </a:spcAft>
              <a:buClrTx/>
              <a:buSzTx/>
              <a:buFontTx/>
              <a:buNone/>
              <a:tabLst/>
              <a:defRPr/>
            </a:pPr>
            <a:r>
              <a:rPr lang="en-GB" sz="668" b="0" kern="1200">
                <a:solidFill>
                  <a:schemeClr val="bg1"/>
                </a:solidFill>
                <a:latin typeface="Arial" pitchFamily="34" charset="0"/>
                <a:ea typeface="+mn-ea"/>
                <a:cs typeface="Arial" pitchFamily="34" charset="0"/>
              </a:rPr>
              <a:t>Grant Thornton proposal to [insert client name]</a:t>
            </a:r>
          </a:p>
        </p:txBody>
      </p:sp>
    </p:spTree>
    <p:extLst>
      <p:ext uri="{BB962C8B-B14F-4D97-AF65-F5344CB8AC3E}">
        <p14:creationId xmlns:p14="http://schemas.microsoft.com/office/powerpoint/2010/main" val="1012647513"/>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wo column + no title">
    <p:spTree>
      <p:nvGrpSpPr>
        <p:cNvPr id="1" name=""/>
        <p:cNvGrpSpPr/>
        <p:nvPr/>
      </p:nvGrpSpPr>
      <p:grpSpPr>
        <a:xfrm>
          <a:off x="0" y="0"/>
          <a:ext cx="0" cy="0"/>
          <a:chOff x="0" y="0"/>
          <a:chExt cx="0" cy="0"/>
        </a:xfrm>
      </p:grpSpPr>
      <p:sp>
        <p:nvSpPr>
          <p:cNvPr id="6" name="Rectangle 5"/>
          <p:cNvSpPr/>
          <p:nvPr userDrawn="1"/>
        </p:nvSpPr>
        <p:spPr>
          <a:xfrm>
            <a:off x="4" y="283040"/>
            <a:ext cx="12192000" cy="1462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05">
              <a:solidFill>
                <a:prstClr val="black"/>
              </a:solidFill>
            </a:endParaRPr>
          </a:p>
        </p:txBody>
      </p:sp>
      <p:sp>
        <p:nvSpPr>
          <p:cNvPr id="7" name="Text Placeholder 3"/>
          <p:cNvSpPr>
            <a:spLocks noGrp="1"/>
          </p:cNvSpPr>
          <p:nvPr>
            <p:ph type="body" sz="quarter" idx="12"/>
          </p:nvPr>
        </p:nvSpPr>
        <p:spPr>
          <a:xfrm>
            <a:off x="728723" y="2041150"/>
            <a:ext cx="5293022"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3"/>
          </p:nvPr>
        </p:nvSpPr>
        <p:spPr>
          <a:xfrm>
            <a:off x="6183681" y="2041150"/>
            <a:ext cx="5293022"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14052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Picture + Two column">
    <p:spTree>
      <p:nvGrpSpPr>
        <p:cNvPr id="1" name=""/>
        <p:cNvGrpSpPr/>
        <p:nvPr/>
      </p:nvGrpSpPr>
      <p:grpSpPr>
        <a:xfrm>
          <a:off x="0" y="0"/>
          <a:ext cx="0" cy="0"/>
          <a:chOff x="0" y="0"/>
          <a:chExt cx="0" cy="0"/>
        </a:xfrm>
      </p:grpSpPr>
      <p:sp>
        <p:nvSpPr>
          <p:cNvPr id="7" name="Text Placeholder 3"/>
          <p:cNvSpPr>
            <a:spLocks noGrp="1"/>
          </p:cNvSpPr>
          <p:nvPr>
            <p:ph type="body" sz="quarter" idx="13"/>
          </p:nvPr>
        </p:nvSpPr>
        <p:spPr>
          <a:xfrm>
            <a:off x="728723" y="2903367"/>
            <a:ext cx="5293022"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4" y="-1"/>
            <a:ext cx="12192000" cy="2116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52">
              <a:solidFill>
                <a:prstClr val="black"/>
              </a:solidFill>
            </a:endParaRPr>
          </a:p>
        </p:txBody>
      </p:sp>
      <p:sp>
        <p:nvSpPr>
          <p:cNvPr id="11" name="Picture Placeholder 4"/>
          <p:cNvSpPr>
            <a:spLocks noGrp="1"/>
          </p:cNvSpPr>
          <p:nvPr>
            <p:ph type="pic" sz="quarter" idx="16"/>
          </p:nvPr>
        </p:nvSpPr>
        <p:spPr>
          <a:xfrm>
            <a:off x="720690" y="528837"/>
            <a:ext cx="10750620" cy="1845691"/>
          </a:xfrm>
        </p:spPr>
        <p:txBody>
          <a:bodyPr/>
          <a:lstStyle/>
          <a:p>
            <a:r>
              <a:rPr lang="en-US"/>
              <a:t>Click icon to add picture</a:t>
            </a:r>
          </a:p>
        </p:txBody>
      </p:sp>
      <p:sp>
        <p:nvSpPr>
          <p:cNvPr id="12" name="Text Placeholder 3"/>
          <p:cNvSpPr>
            <a:spLocks noGrp="1"/>
          </p:cNvSpPr>
          <p:nvPr>
            <p:ph type="body" sz="quarter" idx="17"/>
          </p:nvPr>
        </p:nvSpPr>
        <p:spPr>
          <a:xfrm>
            <a:off x="6183681" y="2903367"/>
            <a:ext cx="5293022"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0143347"/>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Quote + Three column">
    <p:spTree>
      <p:nvGrpSpPr>
        <p:cNvPr id="1" name=""/>
        <p:cNvGrpSpPr/>
        <p:nvPr/>
      </p:nvGrpSpPr>
      <p:grpSpPr>
        <a:xfrm>
          <a:off x="0" y="0"/>
          <a:ext cx="0" cy="0"/>
          <a:chOff x="0" y="0"/>
          <a:chExt cx="0" cy="0"/>
        </a:xfrm>
      </p:grpSpPr>
      <p:sp>
        <p:nvSpPr>
          <p:cNvPr id="2" name="Rectangle 1"/>
          <p:cNvSpPr/>
          <p:nvPr userDrawn="1"/>
        </p:nvSpPr>
        <p:spPr>
          <a:xfrm>
            <a:off x="4" y="2"/>
            <a:ext cx="12192000" cy="1806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52">
              <a:solidFill>
                <a:prstClr val="black"/>
              </a:solidFill>
            </a:endParaRPr>
          </a:p>
        </p:txBody>
      </p:sp>
      <p:sp>
        <p:nvSpPr>
          <p:cNvPr id="6" name="Text Placeholder 5"/>
          <p:cNvSpPr>
            <a:spLocks noGrp="1"/>
          </p:cNvSpPr>
          <p:nvPr>
            <p:ph type="body" sz="quarter" idx="12"/>
          </p:nvPr>
        </p:nvSpPr>
        <p:spPr>
          <a:xfrm>
            <a:off x="720692" y="457969"/>
            <a:ext cx="10758377" cy="1044111"/>
          </a:xfrm>
        </p:spPr>
        <p:txBody>
          <a:bodyPr/>
          <a:lstStyle>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3"/>
          <p:cNvSpPr>
            <a:spLocks noGrp="1"/>
          </p:cNvSpPr>
          <p:nvPr>
            <p:ph type="body" sz="quarter" idx="17"/>
          </p:nvPr>
        </p:nvSpPr>
        <p:spPr>
          <a:xfrm>
            <a:off x="728722" y="3494245"/>
            <a:ext cx="3482005"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p:cNvSpPr>
            <a:spLocks noGrp="1"/>
          </p:cNvSpPr>
          <p:nvPr>
            <p:ph type="body" sz="quarter" idx="13"/>
          </p:nvPr>
        </p:nvSpPr>
        <p:spPr>
          <a:xfrm>
            <a:off x="4359014" y="3494245"/>
            <a:ext cx="3482005"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3"/>
          <p:cNvSpPr>
            <a:spLocks noGrp="1"/>
          </p:cNvSpPr>
          <p:nvPr>
            <p:ph type="body" sz="quarter" idx="18"/>
          </p:nvPr>
        </p:nvSpPr>
        <p:spPr>
          <a:xfrm>
            <a:off x="7989309" y="3494245"/>
            <a:ext cx="3482005"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9"/>
          </p:nvPr>
        </p:nvSpPr>
        <p:spPr>
          <a:xfrm>
            <a:off x="720692" y="2025333"/>
            <a:ext cx="3489762" cy="1279897"/>
          </a:xfrm>
        </p:spPr>
        <p:txBody>
          <a:bodyPr/>
          <a:lstStyle/>
          <a:p>
            <a:r>
              <a:rPr lang="en-US"/>
              <a:t>Click icon to add picture</a:t>
            </a:r>
          </a:p>
        </p:txBody>
      </p:sp>
      <p:sp>
        <p:nvSpPr>
          <p:cNvPr id="19" name="Picture Placeholder 7"/>
          <p:cNvSpPr>
            <a:spLocks noGrp="1"/>
          </p:cNvSpPr>
          <p:nvPr>
            <p:ph type="pic" sz="quarter" idx="20"/>
          </p:nvPr>
        </p:nvSpPr>
        <p:spPr>
          <a:xfrm>
            <a:off x="4355000" y="2025333"/>
            <a:ext cx="3489762" cy="1279897"/>
          </a:xfrm>
        </p:spPr>
        <p:txBody>
          <a:bodyPr/>
          <a:lstStyle/>
          <a:p>
            <a:r>
              <a:rPr lang="en-US"/>
              <a:t>Click icon to add picture</a:t>
            </a:r>
          </a:p>
        </p:txBody>
      </p:sp>
      <p:sp>
        <p:nvSpPr>
          <p:cNvPr id="20" name="Picture Placeholder 7"/>
          <p:cNvSpPr>
            <a:spLocks noGrp="1"/>
          </p:cNvSpPr>
          <p:nvPr>
            <p:ph type="pic" sz="quarter" idx="21"/>
          </p:nvPr>
        </p:nvSpPr>
        <p:spPr>
          <a:xfrm>
            <a:off x="7989309" y="2025333"/>
            <a:ext cx="3489762" cy="1279897"/>
          </a:xfrm>
        </p:spPr>
        <p:txBody>
          <a:bodyPr/>
          <a:lstStyle/>
          <a:p>
            <a:r>
              <a:rPr lang="en-US"/>
              <a:t>Click icon to add picture</a:t>
            </a:r>
          </a:p>
        </p:txBody>
      </p:sp>
    </p:spTree>
    <p:extLst>
      <p:ext uri="{BB962C8B-B14F-4D97-AF65-F5344CB8AC3E}">
        <p14:creationId xmlns:p14="http://schemas.microsoft.com/office/powerpoint/2010/main" val="28098103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1_Image_Key msg + Two column">
    <p:spTree>
      <p:nvGrpSpPr>
        <p:cNvPr id="1" name=""/>
        <p:cNvGrpSpPr/>
        <p:nvPr/>
      </p:nvGrpSpPr>
      <p:grpSpPr>
        <a:xfrm>
          <a:off x="0" y="0"/>
          <a:ext cx="0" cy="0"/>
          <a:chOff x="0" y="0"/>
          <a:chExt cx="0" cy="0"/>
        </a:xfrm>
      </p:grpSpPr>
      <p:sp>
        <p:nvSpPr>
          <p:cNvPr id="2" name="Title 1"/>
          <p:cNvSpPr>
            <a:spLocks noGrp="1"/>
          </p:cNvSpPr>
          <p:nvPr>
            <p:ph type="title"/>
          </p:nvPr>
        </p:nvSpPr>
        <p:spPr>
          <a:xfrm>
            <a:off x="728723" y="2546572"/>
            <a:ext cx="10742590" cy="976689"/>
          </a:xfrm>
        </p:spPr>
        <p:txBody>
          <a:bodyPr/>
          <a:lstStyle/>
          <a:p>
            <a:r>
              <a:rPr lang="en-US"/>
              <a:t>Click to edit Master title style</a:t>
            </a:r>
          </a:p>
        </p:txBody>
      </p:sp>
      <p:grpSp>
        <p:nvGrpSpPr>
          <p:cNvPr id="9" name="Group 8"/>
          <p:cNvGrpSpPr/>
          <p:nvPr userDrawn="1"/>
        </p:nvGrpSpPr>
        <p:grpSpPr>
          <a:xfrm>
            <a:off x="728723" y="2517450"/>
            <a:ext cx="10742590" cy="1050425"/>
            <a:chOff x="549551" y="573918"/>
            <a:chExt cx="9066262" cy="1157899"/>
          </a:xfrm>
        </p:grpSpPr>
        <p:cxnSp>
          <p:nvCxnSpPr>
            <p:cNvPr id="10" name="Straight Connector 9"/>
            <p:cNvCxnSpPr>
              <a:cxnSpLocks/>
            </p:cNvCxnSpPr>
            <p:nvPr userDrawn="1"/>
          </p:nvCxnSpPr>
          <p:spPr>
            <a:xfrm>
              <a:off x="549551" y="573918"/>
              <a:ext cx="9066262" cy="0"/>
            </a:xfrm>
            <a:prstGeom prst="line">
              <a:avLst/>
            </a:prstGeom>
            <a:ln w="12700">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userDrawn="1"/>
          </p:nvCxnSpPr>
          <p:spPr>
            <a:xfrm>
              <a:off x="549551" y="1731817"/>
              <a:ext cx="9066262" cy="0"/>
            </a:xfrm>
            <a:prstGeom prst="line">
              <a:avLst/>
            </a:prstGeom>
            <a:ln w="12700">
              <a:solidFill>
                <a:schemeClr val="bg2"/>
              </a:solidFill>
              <a:prstDash val="sysDot"/>
            </a:ln>
          </p:spPr>
          <p:style>
            <a:lnRef idx="1">
              <a:schemeClr val="accent1"/>
            </a:lnRef>
            <a:fillRef idx="0">
              <a:schemeClr val="accent1"/>
            </a:fillRef>
            <a:effectRef idx="0">
              <a:schemeClr val="accent1"/>
            </a:effectRef>
            <a:fontRef idx="minor">
              <a:schemeClr val="tx1"/>
            </a:fontRef>
          </p:style>
        </p:cxnSp>
      </p:grpSp>
      <p:sp>
        <p:nvSpPr>
          <p:cNvPr id="3" name="Rectangle 2"/>
          <p:cNvSpPr/>
          <p:nvPr userDrawn="1"/>
        </p:nvSpPr>
        <p:spPr>
          <a:xfrm>
            <a:off x="4" y="-1"/>
            <a:ext cx="12192000" cy="2116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52">
              <a:solidFill>
                <a:prstClr val="black"/>
              </a:solidFill>
            </a:endParaRPr>
          </a:p>
        </p:txBody>
      </p:sp>
      <p:sp>
        <p:nvSpPr>
          <p:cNvPr id="12" name="Picture Placeholder 4"/>
          <p:cNvSpPr>
            <a:spLocks noGrp="1"/>
          </p:cNvSpPr>
          <p:nvPr>
            <p:ph type="pic" sz="quarter" idx="13"/>
          </p:nvPr>
        </p:nvSpPr>
        <p:spPr>
          <a:xfrm>
            <a:off x="720690" y="528837"/>
            <a:ext cx="10750620" cy="1845691"/>
          </a:xfrm>
        </p:spPr>
        <p:txBody>
          <a:bodyPr/>
          <a:lstStyle/>
          <a:p>
            <a:r>
              <a:rPr lang="en-US"/>
              <a:t>Click icon to add picture</a:t>
            </a:r>
          </a:p>
        </p:txBody>
      </p:sp>
      <p:sp>
        <p:nvSpPr>
          <p:cNvPr id="13" name="Text Placeholder 3"/>
          <p:cNvSpPr>
            <a:spLocks noGrp="1"/>
          </p:cNvSpPr>
          <p:nvPr>
            <p:ph type="body" sz="quarter" idx="12"/>
          </p:nvPr>
        </p:nvSpPr>
        <p:spPr>
          <a:xfrm>
            <a:off x="728723" y="3968707"/>
            <a:ext cx="10742590"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p:cNvSpPr>
            <a:spLocks noGrp="1"/>
          </p:cNvSpPr>
          <p:nvPr>
            <p:ph type="body" sz="quarter" idx="14"/>
          </p:nvPr>
        </p:nvSpPr>
        <p:spPr>
          <a:xfrm>
            <a:off x="728723" y="4940381"/>
            <a:ext cx="5293022"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p:cNvSpPr>
            <a:spLocks noGrp="1"/>
          </p:cNvSpPr>
          <p:nvPr>
            <p:ph type="body" sz="quarter" idx="15"/>
          </p:nvPr>
        </p:nvSpPr>
        <p:spPr>
          <a:xfrm>
            <a:off x="6183681" y="4940381"/>
            <a:ext cx="5293022"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p:cNvSpPr txBox="1">
            <a:spLocks/>
          </p:cNvSpPr>
          <p:nvPr userDrawn="1"/>
        </p:nvSpPr>
        <p:spPr>
          <a:xfrm>
            <a:off x="11574238" y="6613974"/>
            <a:ext cx="198222" cy="105285"/>
          </a:xfrm>
          <a:prstGeom prst="rect">
            <a:avLst/>
          </a:prstGeom>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a:defRPr/>
            </a:pPr>
            <a:fld id="{FEBD7F86-1881-4698-8703-FB80B0800997}" type="slidenum">
              <a:rPr lang="en-GB" sz="684" smtClean="0">
                <a:solidFill>
                  <a:srgbClr val="006858"/>
                </a:solidFill>
                <a:latin typeface="Arial" panose="020B0604020202020204"/>
              </a:rPr>
              <a:pPr>
                <a:defRPr/>
              </a:pPr>
              <a:t>‹#›</a:t>
            </a:fld>
            <a:endParaRPr lang="en-GB" sz="684">
              <a:solidFill>
                <a:srgbClr val="006858"/>
              </a:solidFill>
              <a:latin typeface="Arial" panose="020B0604020202020204"/>
            </a:endParaRPr>
          </a:p>
        </p:txBody>
      </p:sp>
      <p:sp>
        <p:nvSpPr>
          <p:cNvPr id="19" name="Slide Number Placeholder 5"/>
          <p:cNvSpPr txBox="1">
            <a:spLocks/>
          </p:cNvSpPr>
          <p:nvPr userDrawn="1"/>
        </p:nvSpPr>
        <p:spPr>
          <a:xfrm>
            <a:off x="7668301" y="6573372"/>
            <a:ext cx="3565276" cy="102785"/>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marL="0" marR="0" lvl="0" indent="0" algn="r" defTabSz="836616" rtl="0" eaLnBrk="1" fontAlgn="auto" latinLnBrk="0" hangingPunct="1">
              <a:lnSpc>
                <a:spcPct val="100000"/>
              </a:lnSpc>
              <a:spcBef>
                <a:spcPts val="0"/>
              </a:spcBef>
              <a:spcAft>
                <a:spcPts val="0"/>
              </a:spcAft>
              <a:buClrTx/>
              <a:buSzTx/>
              <a:buFontTx/>
              <a:buNone/>
              <a:tabLst/>
              <a:defRPr/>
            </a:pPr>
            <a:r>
              <a:rPr lang="en-GB" sz="668" b="0" kern="1200">
                <a:solidFill>
                  <a:schemeClr val="tx1"/>
                </a:solidFill>
                <a:latin typeface="Arial" pitchFamily="34" charset="0"/>
                <a:ea typeface="+mn-ea"/>
                <a:cs typeface="Arial" pitchFamily="34" charset="0"/>
              </a:rPr>
              <a:t>Grant Thornton proposal to [insert</a:t>
            </a:r>
            <a:r>
              <a:rPr lang="en-GB" sz="668" b="0" kern="1200" baseline="0">
                <a:solidFill>
                  <a:schemeClr val="tx1"/>
                </a:solidFill>
                <a:latin typeface="Arial" pitchFamily="34" charset="0"/>
                <a:ea typeface="+mn-ea"/>
                <a:cs typeface="Arial" pitchFamily="34" charset="0"/>
              </a:rPr>
              <a:t> client name]</a:t>
            </a:r>
            <a:endParaRPr lang="en-GB" sz="668" b="0">
              <a:solidFill>
                <a:schemeClr val="tx1"/>
              </a:solidFill>
              <a:latin typeface="+mn-lt"/>
            </a:endParaRPr>
          </a:p>
        </p:txBody>
      </p:sp>
    </p:spTree>
    <p:extLst>
      <p:ext uri="{BB962C8B-B14F-4D97-AF65-F5344CB8AC3E}">
        <p14:creationId xmlns:p14="http://schemas.microsoft.com/office/powerpoint/2010/main" val="760469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2_Graphic + Background">
    <p:bg>
      <p:bgPr>
        <a:solidFill>
          <a:schemeClr val="accent1"/>
        </a:solidFill>
        <a:effectLst/>
      </p:bgPr>
    </p:bg>
    <p:spTree>
      <p:nvGrpSpPr>
        <p:cNvPr id="1" name=""/>
        <p:cNvGrpSpPr/>
        <p:nvPr/>
      </p:nvGrpSpPr>
      <p:grpSpPr>
        <a:xfrm>
          <a:off x="0" y="0"/>
          <a:ext cx="0" cy="0"/>
          <a:chOff x="0" y="0"/>
          <a:chExt cx="0" cy="0"/>
        </a:xfrm>
      </p:grpSpPr>
      <p:sp>
        <p:nvSpPr>
          <p:cNvPr id="7" name="Slide Number Placeholder 5"/>
          <p:cNvSpPr txBox="1">
            <a:spLocks/>
          </p:cNvSpPr>
          <p:nvPr userDrawn="1"/>
        </p:nvSpPr>
        <p:spPr>
          <a:xfrm>
            <a:off x="11361100" y="6539513"/>
            <a:ext cx="198220" cy="102785"/>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defTabSz="836616">
              <a:defRPr/>
            </a:pPr>
            <a:fld id="{FEBD7F86-1881-4698-8703-FB80B0800997}" type="slidenum">
              <a:rPr lang="en-GB" sz="668" smtClean="0">
                <a:solidFill>
                  <a:prstClr val="white"/>
                </a:solidFill>
                <a:latin typeface="Arial" panose="020B0604020202020204"/>
              </a:rPr>
              <a:pPr defTabSz="836616">
                <a:defRPr/>
              </a:pPr>
              <a:t>‹#›</a:t>
            </a:fld>
            <a:endParaRPr lang="en-GB" sz="668">
              <a:solidFill>
                <a:prstClr val="white"/>
              </a:solidFill>
              <a:latin typeface="Arial" panose="020B0604020202020204"/>
            </a:endParaRPr>
          </a:p>
        </p:txBody>
      </p:sp>
      <p:cxnSp>
        <p:nvCxnSpPr>
          <p:cNvPr id="12" name="Straight Connector 11"/>
          <p:cNvCxnSpPr>
            <a:cxnSpLocks/>
          </p:cNvCxnSpPr>
          <p:nvPr userDrawn="1"/>
        </p:nvCxnSpPr>
        <p:spPr>
          <a:xfrm>
            <a:off x="9350366" y="6450279"/>
            <a:ext cx="2204373"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85037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_Title only + Background">
    <p:bg>
      <p:bgPr>
        <a:solidFill>
          <a:schemeClr val="accent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720690" y="503367"/>
            <a:ext cx="10750620" cy="1050425"/>
            <a:chOff x="516260" y="568151"/>
            <a:chExt cx="8978995" cy="1185619"/>
          </a:xfrm>
        </p:grpSpPr>
        <p:cxnSp>
          <p:nvCxnSpPr>
            <p:cNvPr id="12" name="Straight Connector 11"/>
            <p:cNvCxnSpPr>
              <a:cxnSpLocks/>
            </p:cNvCxnSpPr>
            <p:nvPr userDrawn="1"/>
          </p:nvCxnSpPr>
          <p:spPr>
            <a:xfrm>
              <a:off x="516260" y="568151"/>
              <a:ext cx="8978995"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userDrawn="1"/>
          </p:nvCxnSpPr>
          <p:spPr>
            <a:xfrm>
              <a:off x="516260" y="1753770"/>
              <a:ext cx="8978995"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14" name="Slide Number Placeholder 5"/>
          <p:cNvSpPr txBox="1">
            <a:spLocks/>
          </p:cNvSpPr>
          <p:nvPr userDrawn="1"/>
        </p:nvSpPr>
        <p:spPr>
          <a:xfrm>
            <a:off x="11361100" y="6539513"/>
            <a:ext cx="198220" cy="102785"/>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defTabSz="836616">
              <a:defRPr/>
            </a:pPr>
            <a:fld id="{FEBD7F86-1881-4698-8703-FB80B0800997}" type="slidenum">
              <a:rPr lang="en-GB" sz="668" smtClean="0">
                <a:solidFill>
                  <a:prstClr val="white"/>
                </a:solidFill>
                <a:latin typeface="Arial" panose="020B0604020202020204"/>
              </a:rPr>
              <a:pPr defTabSz="836616">
                <a:defRPr/>
              </a:pPr>
              <a:t>‹#›</a:t>
            </a:fld>
            <a:endParaRPr lang="en-GB" sz="668">
              <a:solidFill>
                <a:prstClr val="white"/>
              </a:solidFill>
              <a:latin typeface="Arial" panose="020B0604020202020204"/>
            </a:endParaRPr>
          </a:p>
        </p:txBody>
      </p:sp>
      <p:cxnSp>
        <p:nvCxnSpPr>
          <p:cNvPr id="15" name="Straight Connector 14"/>
          <p:cNvCxnSpPr>
            <a:cxnSpLocks/>
          </p:cNvCxnSpPr>
          <p:nvPr userDrawn="1"/>
        </p:nvCxnSpPr>
        <p:spPr>
          <a:xfrm>
            <a:off x="9350366" y="6450279"/>
            <a:ext cx="2204373"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728723" y="520649"/>
            <a:ext cx="10742590" cy="976689"/>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6960414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Two Column + Background">
    <p:bg>
      <p:bgPr>
        <a:solidFill>
          <a:schemeClr val="accent1"/>
        </a:solidFill>
        <a:effectLst/>
      </p:bgPr>
    </p:bg>
    <p:spTree>
      <p:nvGrpSpPr>
        <p:cNvPr id="1" name=""/>
        <p:cNvGrpSpPr/>
        <p:nvPr/>
      </p:nvGrpSpPr>
      <p:grpSpPr>
        <a:xfrm>
          <a:off x="0" y="0"/>
          <a:ext cx="0" cy="0"/>
          <a:chOff x="0" y="0"/>
          <a:chExt cx="0" cy="0"/>
        </a:xfrm>
      </p:grpSpPr>
      <p:sp>
        <p:nvSpPr>
          <p:cNvPr id="9" name="Slide Number Placeholder 5"/>
          <p:cNvSpPr txBox="1">
            <a:spLocks/>
          </p:cNvSpPr>
          <p:nvPr userDrawn="1"/>
        </p:nvSpPr>
        <p:spPr>
          <a:xfrm>
            <a:off x="11361100" y="6539513"/>
            <a:ext cx="198220" cy="102785"/>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defTabSz="836616">
              <a:defRPr/>
            </a:pPr>
            <a:fld id="{FEBD7F86-1881-4698-8703-FB80B0800997}" type="slidenum">
              <a:rPr lang="en-GB" sz="668" smtClean="0">
                <a:solidFill>
                  <a:prstClr val="white"/>
                </a:solidFill>
                <a:latin typeface="Arial" panose="020B0604020202020204"/>
              </a:rPr>
              <a:pPr defTabSz="836616">
                <a:defRPr/>
              </a:pPr>
              <a:t>‹#›</a:t>
            </a:fld>
            <a:endParaRPr lang="en-GB" sz="668">
              <a:solidFill>
                <a:prstClr val="white"/>
              </a:solidFill>
              <a:latin typeface="Arial" panose="020B0604020202020204"/>
            </a:endParaRPr>
          </a:p>
        </p:txBody>
      </p:sp>
      <p:cxnSp>
        <p:nvCxnSpPr>
          <p:cNvPr id="13" name="Straight Connector 12"/>
          <p:cNvCxnSpPr>
            <a:cxnSpLocks/>
          </p:cNvCxnSpPr>
          <p:nvPr userDrawn="1"/>
        </p:nvCxnSpPr>
        <p:spPr>
          <a:xfrm>
            <a:off x="9350366" y="6450279"/>
            <a:ext cx="2204373"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txBox="1">
            <a:spLocks/>
          </p:cNvSpPr>
          <p:nvPr userDrawn="1"/>
        </p:nvSpPr>
        <p:spPr>
          <a:xfrm>
            <a:off x="7740610" y="6539513"/>
            <a:ext cx="3565276" cy="102785"/>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defTabSz="836616">
              <a:defRPr/>
            </a:pPr>
            <a:r>
              <a:rPr lang="en-GB" sz="668">
                <a:solidFill>
                  <a:prstClr val="white"/>
                </a:solidFill>
              </a:rPr>
              <a:t>Report title</a:t>
            </a:r>
            <a:endParaRPr lang="en-GB" sz="668">
              <a:solidFill>
                <a:prstClr val="white"/>
              </a:solidFill>
              <a:latin typeface="Arial" panose="020B0604020202020204"/>
            </a:endParaRPr>
          </a:p>
        </p:txBody>
      </p:sp>
      <p:sp>
        <p:nvSpPr>
          <p:cNvPr id="8" name="Text Placeholder 3"/>
          <p:cNvSpPr>
            <a:spLocks noGrp="1"/>
          </p:cNvSpPr>
          <p:nvPr>
            <p:ph type="body" sz="quarter" idx="12"/>
          </p:nvPr>
        </p:nvSpPr>
        <p:spPr>
          <a:xfrm>
            <a:off x="728723" y="2025334"/>
            <a:ext cx="5293022" cy="968044"/>
          </a:xfr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p:cNvSpPr>
            <a:spLocks noGrp="1"/>
          </p:cNvSpPr>
          <p:nvPr>
            <p:ph type="body" sz="quarter" idx="13"/>
          </p:nvPr>
        </p:nvSpPr>
        <p:spPr>
          <a:xfrm>
            <a:off x="6183681" y="2025334"/>
            <a:ext cx="5293022" cy="968044"/>
          </a:xfr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peech Bubble: Rectangle 10"/>
          <p:cNvSpPr/>
          <p:nvPr userDrawn="1"/>
        </p:nvSpPr>
        <p:spPr>
          <a:xfrm>
            <a:off x="12633744" y="5655491"/>
            <a:ext cx="2291179" cy="989951"/>
          </a:xfrm>
          <a:prstGeom prst="wedgeRectCallout">
            <a:avLst>
              <a:gd name="adj1" fmla="val -64997"/>
              <a:gd name="adj2" fmla="val 2363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0137" tIns="60137" rIns="60137" bIns="60137" rtlCol="0" anchor="t" anchorCtr="1">
            <a:noAutofit/>
          </a:bodyPr>
          <a:lstStyle/>
          <a:p>
            <a:r>
              <a:rPr lang="en-US" sz="668">
                <a:solidFill>
                  <a:prstClr val="white"/>
                </a:solidFill>
              </a:rPr>
              <a:t>This footer will need to be updated manually. To do this:</a:t>
            </a:r>
          </a:p>
          <a:p>
            <a:r>
              <a:rPr lang="en-US" sz="668">
                <a:solidFill>
                  <a:prstClr val="white"/>
                </a:solidFill>
              </a:rPr>
              <a:t>Go to the ‘View’ tab</a:t>
            </a:r>
          </a:p>
          <a:p>
            <a:r>
              <a:rPr lang="en-US" sz="668">
                <a:solidFill>
                  <a:prstClr val="white"/>
                </a:solidFill>
              </a:rPr>
              <a:t>Select ‘Slide Master’</a:t>
            </a:r>
          </a:p>
          <a:p>
            <a:r>
              <a:rPr lang="en-US" sz="668">
                <a:solidFill>
                  <a:prstClr val="white"/>
                </a:solidFill>
              </a:rPr>
              <a:t>Navigate to this page</a:t>
            </a:r>
          </a:p>
          <a:p>
            <a:r>
              <a:rPr lang="en-US" sz="668">
                <a:solidFill>
                  <a:prstClr val="white"/>
                </a:solidFill>
              </a:rPr>
              <a:t>Update the footer manually to reflect the main page text</a:t>
            </a:r>
          </a:p>
          <a:p>
            <a:r>
              <a:rPr lang="en-US" sz="668">
                <a:solidFill>
                  <a:prstClr val="white"/>
                </a:solidFill>
              </a:rPr>
              <a:t>Select ‘close’ </a:t>
            </a:r>
          </a:p>
        </p:txBody>
      </p:sp>
    </p:spTree>
    <p:extLst>
      <p:ext uri="{BB962C8B-B14F-4D97-AF65-F5344CB8AC3E}">
        <p14:creationId xmlns:p14="http://schemas.microsoft.com/office/powerpoint/2010/main" val="13096690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userDrawn="1">
  <p:cSld name="1_Disclaimer">
    <p:spTree>
      <p:nvGrpSpPr>
        <p:cNvPr id="1" name=""/>
        <p:cNvGrpSpPr/>
        <p:nvPr/>
      </p:nvGrpSpPr>
      <p:grpSpPr>
        <a:xfrm>
          <a:off x="0" y="0"/>
          <a:ext cx="0" cy="0"/>
          <a:chOff x="0" y="0"/>
          <a:chExt cx="0" cy="0"/>
        </a:xfrm>
      </p:grpSpPr>
      <p:cxnSp>
        <p:nvCxnSpPr>
          <p:cNvPr id="6" name="Straight Connector 5"/>
          <p:cNvCxnSpPr>
            <a:cxnSpLocks/>
          </p:cNvCxnSpPr>
          <p:nvPr userDrawn="1"/>
        </p:nvCxnSpPr>
        <p:spPr>
          <a:xfrm>
            <a:off x="720692" y="6359212"/>
            <a:ext cx="25993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1"/>
          </p:nvPr>
        </p:nvSpPr>
        <p:spPr>
          <a:xfrm>
            <a:off x="4393515" y="5776469"/>
            <a:ext cx="7095138" cy="479559"/>
          </a:xfrm>
        </p:spPr>
        <p:txBody>
          <a:bodyPr anchor="b"/>
          <a:lstStyle>
            <a:lvl1pPr>
              <a:defRPr sz="501">
                <a:solidFill>
                  <a:schemeClr val="tx1"/>
                </a:solidFill>
              </a:defRPr>
            </a:lvl1pPr>
            <a:lvl2pPr>
              <a:defRPr sz="501">
                <a:solidFill>
                  <a:schemeClr val="tx1"/>
                </a:solidFill>
              </a:defRPr>
            </a:lvl2pPr>
            <a:lvl3pPr>
              <a:defRPr sz="501">
                <a:solidFill>
                  <a:schemeClr val="tx1"/>
                </a:solidFill>
              </a:defRPr>
            </a:lvl3pPr>
            <a:lvl4pPr>
              <a:defRPr sz="501">
                <a:solidFill>
                  <a:schemeClr val="tx1"/>
                </a:solidFill>
              </a:defRPr>
            </a:lvl4pPr>
            <a:lvl5pPr>
              <a:defRPr sz="50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txBox="1">
            <a:spLocks/>
          </p:cNvSpPr>
          <p:nvPr userDrawn="1"/>
        </p:nvSpPr>
        <p:spPr>
          <a:xfrm>
            <a:off x="720694" y="6489597"/>
            <a:ext cx="1495547" cy="89289"/>
          </a:xfrm>
          <a:prstGeom prst="rect">
            <a:avLst/>
          </a:prstGeom>
        </p:spPr>
        <p:txBody>
          <a:bodyPr vert="horz" wrap="none" lIns="0" tIns="0" rIns="0" bIns="0" rtlCol="0" anchor="ctr">
            <a:noAutofit/>
          </a:bodyPr>
          <a:lstStyle>
            <a:defPPr>
              <a:defRPr lang="en-US"/>
            </a:defPPr>
            <a:lvl1pPr marL="0" algn="ctr" defTabSz="457200" rtl="0" eaLnBrk="1" latinLnBrk="0" hangingPunct="1">
              <a:defRPr sz="992"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sz="668" b="1">
                <a:solidFill>
                  <a:prstClr val="black"/>
                </a:solidFill>
              </a:rPr>
              <a:t>grantthornton.ie</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3339" y="5670127"/>
            <a:ext cx="2586752" cy="582240"/>
          </a:xfrm>
          <a:prstGeom prst="rect">
            <a:avLst/>
          </a:prstGeom>
        </p:spPr>
      </p:pic>
    </p:spTree>
    <p:extLst>
      <p:ext uri="{BB962C8B-B14F-4D97-AF65-F5344CB8AC3E}">
        <p14:creationId xmlns:p14="http://schemas.microsoft.com/office/powerpoint/2010/main" val="13806323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userDrawn="1">
  <p:cSld name="1_Section divider_Image + Bkg">
    <p:bg>
      <p:bgPr>
        <a:solidFill>
          <a:schemeClr val="bg2"/>
        </a:solidFill>
        <a:effectLst/>
      </p:bgPr>
    </p:bg>
    <p:spTree>
      <p:nvGrpSpPr>
        <p:cNvPr id="1" name=""/>
        <p:cNvGrpSpPr/>
        <p:nvPr/>
      </p:nvGrpSpPr>
      <p:grpSpPr>
        <a:xfrm>
          <a:off x="0" y="0"/>
          <a:ext cx="0" cy="0"/>
          <a:chOff x="0" y="0"/>
          <a:chExt cx="0" cy="0"/>
        </a:xfrm>
      </p:grpSpPr>
      <p:sp>
        <p:nvSpPr>
          <p:cNvPr id="7" name="Title 3"/>
          <p:cNvSpPr>
            <a:spLocks noGrp="1"/>
          </p:cNvSpPr>
          <p:nvPr>
            <p:ph type="title"/>
          </p:nvPr>
        </p:nvSpPr>
        <p:spPr>
          <a:xfrm>
            <a:off x="929383" y="791191"/>
            <a:ext cx="10338364" cy="319813"/>
          </a:xfrm>
        </p:spPr>
        <p:txBody>
          <a:bodyPr anchor="b"/>
          <a:lstStyle/>
          <a:p>
            <a:r>
              <a:rPr lang="en-US"/>
              <a:t>Click to edit Master title style</a:t>
            </a:r>
          </a:p>
        </p:txBody>
      </p:sp>
      <p:sp>
        <p:nvSpPr>
          <p:cNvPr id="9" name="Text Placeholder 5"/>
          <p:cNvSpPr>
            <a:spLocks noGrp="1"/>
          </p:cNvSpPr>
          <p:nvPr>
            <p:ph type="body" sz="quarter" idx="11"/>
          </p:nvPr>
        </p:nvSpPr>
        <p:spPr>
          <a:xfrm>
            <a:off x="929383" y="1110963"/>
            <a:ext cx="10338364" cy="177675"/>
          </a:xfrm>
        </p:spPr>
        <p:txBody>
          <a:bodyPr/>
          <a:lstStyle>
            <a:lvl1pPr>
              <a:defRPr sz="1089">
                <a:solidFill>
                  <a:schemeClr val="accent3"/>
                </a:solidFill>
              </a:defRPr>
            </a:lvl1pPr>
          </a:lstStyle>
          <a:p>
            <a:pPr lvl="0"/>
            <a:r>
              <a:rPr lang="en-US"/>
              <a:t>Edit Master text styles</a:t>
            </a:r>
          </a:p>
        </p:txBody>
      </p:sp>
      <p:sp>
        <p:nvSpPr>
          <p:cNvPr id="5" name="Picture Placeholder 4"/>
          <p:cNvSpPr>
            <a:spLocks noGrp="1"/>
          </p:cNvSpPr>
          <p:nvPr>
            <p:ph type="pic" sz="quarter" idx="10"/>
          </p:nvPr>
        </p:nvSpPr>
        <p:spPr>
          <a:xfrm>
            <a:off x="4" y="2928004"/>
            <a:ext cx="12192000" cy="3929997"/>
          </a:xfrm>
          <a:custGeom>
            <a:avLst/>
            <a:gdLst>
              <a:gd name="connsiteX0" fmla="*/ 7580312 w 7580312"/>
              <a:gd name="connsiteY0" fmla="*/ 0 h 6126975"/>
              <a:gd name="connsiteX1" fmla="*/ 7580312 w 7580312"/>
              <a:gd name="connsiteY1" fmla="*/ 6126975 h 6126975"/>
              <a:gd name="connsiteX2" fmla="*/ 0 w 7580312"/>
              <a:gd name="connsiteY2" fmla="*/ 6126975 h 6126975"/>
              <a:gd name="connsiteX3" fmla="*/ 0 w 7580312"/>
              <a:gd name="connsiteY3" fmla="*/ 3931498 h 6126975"/>
              <a:gd name="connsiteX4" fmla="*/ 7580312 w 7580312"/>
              <a:gd name="connsiteY4" fmla="*/ 0 h 6126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312" h="6126975">
                <a:moveTo>
                  <a:pt x="7580312" y="0"/>
                </a:moveTo>
                <a:lnTo>
                  <a:pt x="7580312" y="6126975"/>
                </a:lnTo>
                <a:lnTo>
                  <a:pt x="0" y="6126975"/>
                </a:lnTo>
                <a:lnTo>
                  <a:pt x="0" y="3931498"/>
                </a:lnTo>
                <a:cubicBezTo>
                  <a:pt x="1700079" y="1577689"/>
                  <a:pt x="4460318" y="34989"/>
                  <a:pt x="7580312" y="0"/>
                </a:cubicBezTo>
                <a:close/>
              </a:path>
            </a:pathLst>
          </a:custGeom>
        </p:spPr>
        <p:txBody>
          <a:bodyPr wrap="square" anchor="ctr" anchorCtr="1">
            <a:noAutofit/>
          </a:bodyPr>
          <a:lstStyle/>
          <a:p>
            <a:r>
              <a:rPr lang="en-US"/>
              <a:t>Click icon to add picture</a:t>
            </a:r>
          </a:p>
        </p:txBody>
      </p:sp>
    </p:spTree>
    <p:extLst>
      <p:ext uri="{BB962C8B-B14F-4D97-AF65-F5344CB8AC3E}">
        <p14:creationId xmlns:p14="http://schemas.microsoft.com/office/powerpoint/2010/main" val="82897307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alf table +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3"/>
          <p:cNvSpPr>
            <a:spLocks noGrp="1"/>
          </p:cNvSpPr>
          <p:nvPr>
            <p:ph type="body" sz="quarter" idx="13"/>
          </p:nvPr>
        </p:nvSpPr>
        <p:spPr>
          <a:xfrm>
            <a:off x="728723" y="4462235"/>
            <a:ext cx="5293023"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4"/>
          </p:nvPr>
        </p:nvSpPr>
        <p:spPr>
          <a:xfrm>
            <a:off x="6183682" y="2041151"/>
            <a:ext cx="5293023"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5"/>
          </p:nvPr>
        </p:nvSpPr>
        <p:spPr>
          <a:xfrm>
            <a:off x="720696" y="2025335"/>
            <a:ext cx="5287632" cy="2320693"/>
          </a:xfrm>
        </p:spPr>
        <p:txBody>
          <a:bodyPr/>
          <a:lstStyle/>
          <a:p>
            <a:r>
              <a:rPr lang="en-US"/>
              <a:t>Click icon to add picture</a:t>
            </a:r>
          </a:p>
        </p:txBody>
      </p:sp>
    </p:spTree>
    <p:extLst>
      <p:ext uri="{BB962C8B-B14F-4D97-AF65-F5344CB8AC3E}">
        <p14:creationId xmlns:p14="http://schemas.microsoft.com/office/powerpoint/2010/main" val="24656361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Two column">
    <p:spTree>
      <p:nvGrpSpPr>
        <p:cNvPr id="1" name=""/>
        <p:cNvGrpSpPr/>
        <p:nvPr/>
      </p:nvGrpSpPr>
      <p:grpSpPr>
        <a:xfrm>
          <a:off x="0" y="0"/>
          <a:ext cx="0" cy="0"/>
          <a:chOff x="0" y="0"/>
          <a:chExt cx="0" cy="0"/>
        </a:xfrm>
      </p:grpSpPr>
      <p:sp>
        <p:nvSpPr>
          <p:cNvPr id="5" name="Text Placeholder 3"/>
          <p:cNvSpPr>
            <a:spLocks noGrp="1"/>
          </p:cNvSpPr>
          <p:nvPr>
            <p:ph type="body" sz="quarter" idx="11"/>
          </p:nvPr>
        </p:nvSpPr>
        <p:spPr>
          <a:xfrm>
            <a:off x="6259828" y="2013435"/>
            <a:ext cx="5304329"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p:cNvSpPr>
            <a:spLocks noGrp="1"/>
          </p:cNvSpPr>
          <p:nvPr>
            <p:ph type="body" sz="quarter" idx="10"/>
          </p:nvPr>
        </p:nvSpPr>
        <p:spPr>
          <a:xfrm>
            <a:off x="626660" y="2013435"/>
            <a:ext cx="5305513"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11361100" y="6539513"/>
            <a:ext cx="198220" cy="102785"/>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defTabSz="836574">
              <a:defRPr/>
            </a:pPr>
            <a:fld id="{FEBD7F86-1881-4698-8703-FB80B0800997}" type="slidenum">
              <a:rPr lang="en-GB" sz="668" smtClean="0">
                <a:solidFill>
                  <a:srgbClr val="006858"/>
                </a:solidFill>
                <a:latin typeface="Arial" panose="020B0604020202020204"/>
              </a:rPr>
              <a:pPr defTabSz="836574">
                <a:defRPr/>
              </a:pPr>
              <a:t>‹#›</a:t>
            </a:fld>
            <a:endParaRPr lang="en-GB" sz="668">
              <a:solidFill>
                <a:srgbClr val="006858"/>
              </a:solidFill>
              <a:latin typeface="Arial" panose="020B0604020202020204"/>
            </a:endParaRPr>
          </a:p>
        </p:txBody>
      </p:sp>
      <p:sp>
        <p:nvSpPr>
          <p:cNvPr id="14" name="Title Placeholder 1"/>
          <p:cNvSpPr>
            <a:spLocks noGrp="1"/>
          </p:cNvSpPr>
          <p:nvPr>
            <p:ph type="title"/>
          </p:nvPr>
        </p:nvSpPr>
        <p:spPr>
          <a:xfrm>
            <a:off x="626659" y="520649"/>
            <a:ext cx="10932747" cy="976689"/>
          </a:xfrm>
          <a:prstGeom prst="rect">
            <a:avLst/>
          </a:prstGeom>
        </p:spPr>
        <p:txBody>
          <a:bodyPr vert="horz" wrap="square" lIns="0" tIns="90000" rIns="0" bIns="72000" rtlCol="0" anchor="t" anchorCtr="0">
            <a:noAutofit/>
          </a:bodyPr>
          <a:lstStyle/>
          <a:p>
            <a:r>
              <a:rPr lang="en-US"/>
              <a:t>Click to edit Master title style</a:t>
            </a:r>
          </a:p>
        </p:txBody>
      </p:sp>
      <p:grpSp>
        <p:nvGrpSpPr>
          <p:cNvPr id="15" name="Group 14"/>
          <p:cNvGrpSpPr/>
          <p:nvPr userDrawn="1"/>
        </p:nvGrpSpPr>
        <p:grpSpPr>
          <a:xfrm>
            <a:off x="626660" y="503367"/>
            <a:ext cx="10899111" cy="1050425"/>
            <a:chOff x="549551" y="573918"/>
            <a:chExt cx="9066262" cy="1157899"/>
          </a:xfrm>
        </p:grpSpPr>
        <p:cxnSp>
          <p:nvCxnSpPr>
            <p:cNvPr id="16" name="Straight Connector 15"/>
            <p:cNvCxnSpPr>
              <a:cxnSpLocks/>
            </p:cNvCxnSpPr>
            <p:nvPr userDrawn="1"/>
          </p:nvCxnSpPr>
          <p:spPr>
            <a:xfrm>
              <a:off x="549551" y="573918"/>
              <a:ext cx="9066262" cy="0"/>
            </a:xfrm>
            <a:prstGeom prst="line">
              <a:avLst/>
            </a:prstGeom>
            <a:ln w="12700">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userDrawn="1"/>
          </p:nvCxnSpPr>
          <p:spPr>
            <a:xfrm>
              <a:off x="549551" y="1731817"/>
              <a:ext cx="9066262" cy="0"/>
            </a:xfrm>
            <a:prstGeom prst="line">
              <a:avLst/>
            </a:prstGeom>
            <a:ln w="12700">
              <a:solidFill>
                <a:schemeClr val="bg2"/>
              </a:solidFill>
              <a:prstDash val="sysDot"/>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a:cxnSpLocks/>
          </p:cNvCxnSpPr>
          <p:nvPr userDrawn="1"/>
        </p:nvCxnSpPr>
        <p:spPr>
          <a:xfrm>
            <a:off x="613293" y="492731"/>
            <a:ext cx="10899111" cy="0"/>
          </a:xfrm>
          <a:prstGeom prst="line">
            <a:avLst/>
          </a:prstGeom>
          <a:ln w="12700">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7992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Title + Phot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1" y="0"/>
            <a:ext cx="12192002" cy="6858000"/>
          </a:xfrm>
          <a:prstGeom prst="rect">
            <a:avLst/>
          </a:prstGeom>
        </p:spPr>
      </p:pic>
    </p:spTree>
    <p:extLst>
      <p:ext uri="{BB962C8B-B14F-4D97-AF65-F5344CB8AC3E}">
        <p14:creationId xmlns:p14="http://schemas.microsoft.com/office/powerpoint/2010/main" val="1595718777"/>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Inn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12048" y="6388417"/>
            <a:ext cx="2167904" cy="420729"/>
          </a:xfrm>
          <a:prstGeom prst="rect">
            <a:avLst/>
          </a:prstGeom>
        </p:spPr>
      </p:pic>
      <p:sp>
        <p:nvSpPr>
          <p:cNvPr id="5" name="Rectangle 4"/>
          <p:cNvSpPr/>
          <p:nvPr userDrawn="1"/>
        </p:nvSpPr>
        <p:spPr>
          <a:xfrm>
            <a:off x="0" y="-1"/>
            <a:ext cx="12192000" cy="44646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spcCol="0" rtlCol="0" anchor="ctr"/>
          <a:lstStyle/>
          <a:p>
            <a:pPr algn="ctr"/>
            <a:endParaRPr lang="en-US" sz="1800">
              <a:latin typeface="Arial" panose="020B0604020202020204" pitchFamily="34" charset="0"/>
            </a:endParaRPr>
          </a:p>
        </p:txBody>
      </p:sp>
    </p:spTree>
    <p:extLst>
      <p:ext uri="{BB962C8B-B14F-4D97-AF65-F5344CB8AC3E}">
        <p14:creationId xmlns:p14="http://schemas.microsoft.com/office/powerpoint/2010/main" val="2755913438"/>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One column">
    <p:spTree>
      <p:nvGrpSpPr>
        <p:cNvPr id="1" name=""/>
        <p:cNvGrpSpPr/>
        <p:nvPr/>
      </p:nvGrpSpPr>
      <p:grpSpPr>
        <a:xfrm>
          <a:off x="0" y="0"/>
          <a:ext cx="0" cy="0"/>
          <a:chOff x="0" y="0"/>
          <a:chExt cx="0" cy="0"/>
        </a:xfrm>
      </p:grpSpPr>
      <p:sp>
        <p:nvSpPr>
          <p:cNvPr id="2" name="Title 1"/>
          <p:cNvSpPr>
            <a:spLocks noGrp="1"/>
          </p:cNvSpPr>
          <p:nvPr>
            <p:ph type="title"/>
          </p:nvPr>
        </p:nvSpPr>
        <p:spPr>
          <a:xfrm>
            <a:off x="626659" y="520649"/>
            <a:ext cx="10943959" cy="976689"/>
          </a:xfrm>
        </p:spPr>
        <p:txBody>
          <a:bodyPr/>
          <a:lstStyle/>
          <a:p>
            <a:r>
              <a:rPr lang="en-US"/>
              <a:t>Click to edit Master title style</a:t>
            </a:r>
          </a:p>
        </p:txBody>
      </p:sp>
      <p:sp>
        <p:nvSpPr>
          <p:cNvPr id="7" name="Text Placeholder 3"/>
          <p:cNvSpPr>
            <a:spLocks noGrp="1"/>
          </p:cNvSpPr>
          <p:nvPr>
            <p:ph type="body" sz="quarter" idx="12"/>
          </p:nvPr>
        </p:nvSpPr>
        <p:spPr>
          <a:xfrm>
            <a:off x="626659" y="2013436"/>
            <a:ext cx="10943959" cy="950901"/>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6" name="Group 5"/>
          <p:cNvGrpSpPr/>
          <p:nvPr userDrawn="1"/>
        </p:nvGrpSpPr>
        <p:grpSpPr>
          <a:xfrm>
            <a:off x="827181" y="503367"/>
            <a:ext cx="10899113" cy="1050425"/>
            <a:chOff x="549551" y="573918"/>
            <a:chExt cx="9066262" cy="1157899"/>
          </a:xfrm>
        </p:grpSpPr>
        <p:cxnSp>
          <p:nvCxnSpPr>
            <p:cNvPr id="8" name="Straight Connector 7"/>
            <p:cNvCxnSpPr>
              <a:cxnSpLocks/>
            </p:cNvCxnSpPr>
            <p:nvPr userDrawn="1"/>
          </p:nvCxnSpPr>
          <p:spPr>
            <a:xfrm>
              <a:off x="549551" y="573918"/>
              <a:ext cx="9066262" cy="0"/>
            </a:xfrm>
            <a:prstGeom prst="line">
              <a:avLst/>
            </a:prstGeom>
            <a:ln w="12700">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userDrawn="1"/>
          </p:nvCxnSpPr>
          <p:spPr>
            <a:xfrm>
              <a:off x="549551" y="1731817"/>
              <a:ext cx="9066262" cy="0"/>
            </a:xfrm>
            <a:prstGeom prst="line">
              <a:avLst/>
            </a:prstGeom>
            <a:ln w="12700">
              <a:solidFill>
                <a:schemeClr val="bg2"/>
              </a:solidFill>
              <a:prstDash val="sysDot"/>
            </a:ln>
          </p:spPr>
          <p:style>
            <a:lnRef idx="1">
              <a:schemeClr val="accent1"/>
            </a:lnRef>
            <a:fillRef idx="0">
              <a:schemeClr val="accent1"/>
            </a:fillRef>
            <a:effectRef idx="0">
              <a:schemeClr val="accent1"/>
            </a:effectRef>
            <a:fontRef idx="minor">
              <a:schemeClr val="tx1"/>
            </a:fontRef>
          </p:style>
        </p:cxnSp>
      </p:grpSp>
      <p:sp>
        <p:nvSpPr>
          <p:cNvPr id="12" name="Slide Number Placeholder 5"/>
          <p:cNvSpPr txBox="1">
            <a:spLocks/>
          </p:cNvSpPr>
          <p:nvPr userDrawn="1"/>
        </p:nvSpPr>
        <p:spPr>
          <a:xfrm>
            <a:off x="11349663" y="6544801"/>
            <a:ext cx="198220" cy="92205"/>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marL="0" marR="0" lvl="0" indent="0" algn="r" defTabSz="836616" rtl="0" eaLnBrk="1" fontAlgn="auto" latinLnBrk="0" hangingPunct="1">
              <a:lnSpc>
                <a:spcPct val="100000"/>
              </a:lnSpc>
              <a:spcBef>
                <a:spcPts val="0"/>
              </a:spcBef>
              <a:spcAft>
                <a:spcPts val="0"/>
              </a:spcAft>
              <a:buClrTx/>
              <a:buSzTx/>
              <a:buFontTx/>
              <a:buNone/>
              <a:tabLst/>
              <a:defRPr/>
            </a:pPr>
            <a:fld id="{FEBD7F86-1881-4698-8703-FB80B0800997}" type="slidenum">
              <a:rPr lang="en-GB" sz="599" b="0" smtClean="0">
                <a:solidFill>
                  <a:srgbClr val="006858"/>
                </a:solidFill>
                <a:latin typeface="+mn-lt"/>
              </a:rPr>
              <a:pPr marL="0" marR="0" lvl="0" indent="0" algn="r" defTabSz="836616" rtl="0" eaLnBrk="1" fontAlgn="auto" latinLnBrk="0" hangingPunct="1">
                <a:lnSpc>
                  <a:spcPct val="100000"/>
                </a:lnSpc>
                <a:spcBef>
                  <a:spcPts val="0"/>
                </a:spcBef>
                <a:spcAft>
                  <a:spcPts val="0"/>
                </a:spcAft>
                <a:buClrTx/>
                <a:buSzTx/>
                <a:buFontTx/>
                <a:buNone/>
                <a:tabLst/>
                <a:defRPr/>
              </a:pPr>
              <a:t>‹#›</a:t>
            </a:fld>
            <a:endParaRPr lang="en-GB" sz="599" b="0">
              <a:solidFill>
                <a:srgbClr val="006858"/>
              </a:solidFill>
              <a:latin typeface="+mn-lt"/>
            </a:endParaRPr>
          </a:p>
        </p:txBody>
      </p:sp>
    </p:spTree>
    <p:extLst>
      <p:ext uri="{BB962C8B-B14F-4D97-AF65-F5344CB8AC3E}">
        <p14:creationId xmlns:p14="http://schemas.microsoft.com/office/powerpoint/2010/main" val="21193584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4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5790A114-7202-C04D-B2ED-13180DF9F6CB}"/>
              </a:ext>
            </a:extLst>
          </p:cNvPr>
          <p:cNvSpPr txBox="1">
            <a:spLocks/>
          </p:cNvSpPr>
          <p:nvPr userDrawn="1"/>
        </p:nvSpPr>
        <p:spPr>
          <a:xfrm>
            <a:off x="1632000" y="432001"/>
            <a:ext cx="10515600" cy="750255"/>
          </a:xfrm>
          <a:prstGeom prst="rect">
            <a:avLst/>
          </a:prstGeom>
        </p:spPr>
        <p:txBody>
          <a:bodyPr lIns="0" tIns="0" rIns="0" bIns="0" anchor="t" anchorCtr="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3200" b="1">
              <a:solidFill>
                <a:schemeClr val="bg1"/>
              </a:solidFill>
              <a:latin typeface="Arial" panose="020B0604020202020204" pitchFamily="34" charset="0"/>
              <a:cs typeface="Arial" panose="020B0604020202020204" pitchFamily="34" charset="0"/>
            </a:endParaRPr>
          </a:p>
        </p:txBody>
      </p:sp>
      <p:sp>
        <p:nvSpPr>
          <p:cNvPr id="7" name="Text Placeholder 1">
            <a:extLst>
              <a:ext uri="{FF2B5EF4-FFF2-40B4-BE49-F238E27FC236}">
                <a16:creationId xmlns:a16="http://schemas.microsoft.com/office/drawing/2014/main" id="{C04DDE1A-E884-F54B-9ABE-9B72B811B93A}"/>
              </a:ext>
            </a:extLst>
          </p:cNvPr>
          <p:cNvSpPr>
            <a:spLocks noGrp="1"/>
          </p:cNvSpPr>
          <p:nvPr>
            <p:ph type="body" sz="quarter" idx="10"/>
          </p:nvPr>
        </p:nvSpPr>
        <p:spPr>
          <a:xfrm>
            <a:off x="1440000" y="358848"/>
            <a:ext cx="4320000" cy="1084799"/>
          </a:xfrm>
        </p:spPr>
        <p:txBody>
          <a:bodyPr lIns="0" tIns="0" rIns="0" bIns="0">
            <a:noAutofit/>
          </a:bodyPr>
          <a:lstStyle>
            <a:lvl1pPr marL="0" indent="0">
              <a:buNone/>
              <a:defRPr sz="3200" b="1">
                <a:solidFill>
                  <a:srgbClr val="75B5B8"/>
                </a:solidFill>
                <a:latin typeface="Arial" panose="020B0604020202020204" pitchFamily="34" charset="0"/>
                <a:cs typeface="Arial" panose="020B0604020202020204" pitchFamily="34" charset="0"/>
              </a:defRPr>
            </a:lvl1pPr>
            <a:lvl2pPr marL="457189" indent="0">
              <a:buNone/>
              <a:defRPr sz="3200" b="1">
                <a:solidFill>
                  <a:schemeClr val="bg1"/>
                </a:solidFill>
                <a:latin typeface="Arial" panose="020B0604020202020204" pitchFamily="34" charset="0"/>
                <a:cs typeface="Arial" panose="020B0604020202020204" pitchFamily="34" charset="0"/>
              </a:defRPr>
            </a:lvl2pPr>
            <a:lvl3pPr marL="914377" indent="0">
              <a:buNone/>
              <a:defRPr sz="3200" b="1">
                <a:solidFill>
                  <a:schemeClr val="bg1"/>
                </a:solidFill>
                <a:latin typeface="Arial" panose="020B0604020202020204" pitchFamily="34" charset="0"/>
                <a:cs typeface="Arial" panose="020B0604020202020204" pitchFamily="34" charset="0"/>
              </a:defRPr>
            </a:lvl3pPr>
            <a:lvl4pPr marL="1371566" indent="0">
              <a:buNone/>
              <a:defRPr sz="3200" b="1">
                <a:solidFill>
                  <a:schemeClr val="bg1"/>
                </a:solidFill>
                <a:latin typeface="Arial" panose="020B0604020202020204" pitchFamily="34" charset="0"/>
                <a:cs typeface="Arial" panose="020B0604020202020204" pitchFamily="34" charset="0"/>
              </a:defRPr>
            </a:lvl4pPr>
            <a:lvl5pPr marL="1828754" indent="0">
              <a:buNone/>
              <a:defRPr sz="3200" b="1">
                <a:solidFill>
                  <a:schemeClr val="bg1"/>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8" name="Text Placeholder 1">
            <a:extLst>
              <a:ext uri="{FF2B5EF4-FFF2-40B4-BE49-F238E27FC236}">
                <a16:creationId xmlns:a16="http://schemas.microsoft.com/office/drawing/2014/main" id="{7A9FE75D-36C0-1945-A37C-47A803FCDB02}"/>
              </a:ext>
            </a:extLst>
          </p:cNvPr>
          <p:cNvSpPr>
            <a:spLocks noGrp="1"/>
          </p:cNvSpPr>
          <p:nvPr>
            <p:ph type="body" sz="quarter" idx="11"/>
          </p:nvPr>
        </p:nvSpPr>
        <p:spPr>
          <a:xfrm>
            <a:off x="1440000" y="1632001"/>
            <a:ext cx="4320000" cy="2729999"/>
          </a:xfrm>
        </p:spPr>
        <p:txBody>
          <a:bodyPr lIns="0" tIns="0" rIns="0" bIns="0">
            <a:noAutofit/>
          </a:bodyPr>
          <a:lstStyle>
            <a:lvl1pPr marL="0" indent="0">
              <a:lnSpc>
                <a:spcPct val="120000"/>
              </a:lnSpc>
              <a:buNone/>
              <a:defRPr sz="1600" b="0">
                <a:solidFill>
                  <a:schemeClr val="tx1"/>
                </a:solidFill>
                <a:latin typeface="Arial" panose="020B0604020202020204" pitchFamily="34" charset="0"/>
                <a:cs typeface="Arial" panose="020B0604020202020204" pitchFamily="34" charset="0"/>
              </a:defRPr>
            </a:lvl1pPr>
            <a:lvl2pPr marL="457189" indent="0">
              <a:buNone/>
              <a:defRPr sz="3200" b="1">
                <a:solidFill>
                  <a:schemeClr val="bg1"/>
                </a:solidFill>
                <a:latin typeface="Arial" panose="020B0604020202020204" pitchFamily="34" charset="0"/>
                <a:cs typeface="Arial" panose="020B0604020202020204" pitchFamily="34" charset="0"/>
              </a:defRPr>
            </a:lvl2pPr>
            <a:lvl3pPr marL="914377" indent="0">
              <a:buNone/>
              <a:defRPr sz="3200" b="1">
                <a:solidFill>
                  <a:schemeClr val="bg1"/>
                </a:solidFill>
                <a:latin typeface="Arial" panose="020B0604020202020204" pitchFamily="34" charset="0"/>
                <a:cs typeface="Arial" panose="020B0604020202020204" pitchFamily="34" charset="0"/>
              </a:defRPr>
            </a:lvl3pPr>
            <a:lvl4pPr marL="1371566" indent="0">
              <a:buNone/>
              <a:defRPr sz="3200" b="1">
                <a:solidFill>
                  <a:schemeClr val="bg1"/>
                </a:solidFill>
                <a:latin typeface="Arial" panose="020B0604020202020204" pitchFamily="34" charset="0"/>
                <a:cs typeface="Arial" panose="020B0604020202020204" pitchFamily="34" charset="0"/>
              </a:defRPr>
            </a:lvl4pPr>
            <a:lvl5pPr marL="1828754" indent="0">
              <a:buNone/>
              <a:defRPr sz="3200" b="1">
                <a:solidFill>
                  <a:schemeClr val="bg1"/>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621557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 Two column">
    <p:spTree>
      <p:nvGrpSpPr>
        <p:cNvPr id="1" name=""/>
        <p:cNvGrpSpPr/>
        <p:nvPr/>
      </p:nvGrpSpPr>
      <p:grpSpPr>
        <a:xfrm>
          <a:off x="0" y="0"/>
          <a:ext cx="0" cy="0"/>
          <a:chOff x="0" y="0"/>
          <a:chExt cx="0" cy="0"/>
        </a:xfrm>
      </p:grpSpPr>
      <p:sp>
        <p:nvSpPr>
          <p:cNvPr id="7" name="Text Placeholder 3"/>
          <p:cNvSpPr>
            <a:spLocks noGrp="1"/>
          </p:cNvSpPr>
          <p:nvPr>
            <p:ph type="body" sz="quarter" idx="13"/>
          </p:nvPr>
        </p:nvSpPr>
        <p:spPr>
          <a:xfrm>
            <a:off x="728723" y="2903367"/>
            <a:ext cx="5293023"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4" y="-1"/>
            <a:ext cx="12192000" cy="2116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52">
              <a:ln>
                <a:noFill/>
              </a:ln>
              <a:solidFill>
                <a:schemeClr val="tx1"/>
              </a:solidFill>
            </a:endParaRPr>
          </a:p>
        </p:txBody>
      </p:sp>
      <p:sp>
        <p:nvSpPr>
          <p:cNvPr id="11" name="Picture Placeholder 4"/>
          <p:cNvSpPr>
            <a:spLocks noGrp="1"/>
          </p:cNvSpPr>
          <p:nvPr>
            <p:ph type="pic" sz="quarter" idx="16"/>
          </p:nvPr>
        </p:nvSpPr>
        <p:spPr>
          <a:xfrm>
            <a:off x="720691" y="528837"/>
            <a:ext cx="10750620" cy="1845691"/>
          </a:xfrm>
        </p:spPr>
        <p:txBody>
          <a:bodyPr/>
          <a:lstStyle/>
          <a:p>
            <a:r>
              <a:rPr lang="en-US"/>
              <a:t>Click icon to add picture</a:t>
            </a:r>
          </a:p>
        </p:txBody>
      </p:sp>
      <p:sp>
        <p:nvSpPr>
          <p:cNvPr id="12" name="Text Placeholder 3"/>
          <p:cNvSpPr>
            <a:spLocks noGrp="1"/>
          </p:cNvSpPr>
          <p:nvPr>
            <p:ph type="body" sz="quarter" idx="17"/>
          </p:nvPr>
        </p:nvSpPr>
        <p:spPr>
          <a:xfrm>
            <a:off x="6183682" y="2903367"/>
            <a:ext cx="5293023" cy="968044"/>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481384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34" Type="http://schemas.openxmlformats.org/officeDocument/2006/relationships/slideLayout" Target="../slideLayouts/slideLayout81.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33" Type="http://schemas.openxmlformats.org/officeDocument/2006/relationships/slideLayout" Target="../slideLayouts/slideLayout80.xml"/><Relationship Id="rId38" Type="http://schemas.openxmlformats.org/officeDocument/2006/relationships/theme" Target="../theme/theme3.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29" Type="http://schemas.openxmlformats.org/officeDocument/2006/relationships/slideLayout" Target="../slideLayouts/slideLayout76.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32" Type="http://schemas.openxmlformats.org/officeDocument/2006/relationships/slideLayout" Target="../slideLayouts/slideLayout79.xml"/><Relationship Id="rId37" Type="http://schemas.openxmlformats.org/officeDocument/2006/relationships/slideLayout" Target="../slideLayouts/slideLayout84.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slideLayout" Target="../slideLayouts/slideLayout75.xml"/><Relationship Id="rId36" Type="http://schemas.openxmlformats.org/officeDocument/2006/relationships/slideLayout" Target="../slideLayouts/slideLayout83.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31" Type="http://schemas.openxmlformats.org/officeDocument/2006/relationships/slideLayout" Target="../slideLayouts/slideLayout78.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slideLayout" Target="../slideLayouts/slideLayout74.xml"/><Relationship Id="rId30" Type="http://schemas.openxmlformats.org/officeDocument/2006/relationships/slideLayout" Target="../slideLayouts/slideLayout77.xml"/><Relationship Id="rId35"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728723" y="520650"/>
            <a:ext cx="10742591" cy="976689"/>
          </a:xfrm>
          <a:prstGeom prst="rect">
            <a:avLst/>
          </a:prstGeom>
          <a:ln>
            <a:noFill/>
          </a:ln>
        </p:spPr>
        <p:txBody>
          <a:bodyPr vert="horz" wrap="square" lIns="0" tIns="90000" rIns="0" bIns="72000" rtlCol="0" anchor="t" anchorCtr="0">
            <a:noAutofit/>
          </a:bodyPr>
          <a:lstStyle/>
          <a:p>
            <a:r>
              <a:rPr lang="en-US"/>
              <a:t>Click to edit Master title style</a:t>
            </a:r>
          </a:p>
        </p:txBody>
      </p:sp>
      <p:sp>
        <p:nvSpPr>
          <p:cNvPr id="13" name="Text Placeholder 2"/>
          <p:cNvSpPr>
            <a:spLocks noGrp="1"/>
          </p:cNvSpPr>
          <p:nvPr>
            <p:ph type="body" idx="1"/>
          </p:nvPr>
        </p:nvSpPr>
        <p:spPr>
          <a:xfrm>
            <a:off x="733447" y="2038136"/>
            <a:ext cx="10750620" cy="1517037"/>
          </a:xfrm>
          <a:prstGeom prst="rect">
            <a:avLst/>
          </a:prstGeom>
        </p:spPr>
        <p:txBody>
          <a:bodyPr vert="horz" wrap="square" lIns="0" tIns="0" rIns="0" bIns="0" rtlCol="0" anchor="t" anchorCtr="0">
            <a:no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Eighth level</a:t>
            </a:r>
          </a:p>
        </p:txBody>
      </p:sp>
      <p:grpSp>
        <p:nvGrpSpPr>
          <p:cNvPr id="3" name="Group 2"/>
          <p:cNvGrpSpPr/>
          <p:nvPr userDrawn="1"/>
        </p:nvGrpSpPr>
        <p:grpSpPr>
          <a:xfrm>
            <a:off x="728723" y="503370"/>
            <a:ext cx="10742591" cy="1050425"/>
            <a:chOff x="549551" y="573918"/>
            <a:chExt cx="9066262" cy="1157899"/>
          </a:xfrm>
        </p:grpSpPr>
        <p:cxnSp>
          <p:nvCxnSpPr>
            <p:cNvPr id="5" name="Straight Connector 4"/>
            <p:cNvCxnSpPr>
              <a:cxnSpLocks/>
            </p:cNvCxnSpPr>
            <p:nvPr userDrawn="1"/>
          </p:nvCxnSpPr>
          <p:spPr>
            <a:xfrm>
              <a:off x="549551" y="573918"/>
              <a:ext cx="9066262" cy="0"/>
            </a:xfrm>
            <a:prstGeom prst="line">
              <a:avLst/>
            </a:prstGeom>
            <a:ln w="12700">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a:cxnSpLocks/>
            </p:cNvCxnSpPr>
            <p:nvPr userDrawn="1"/>
          </p:nvCxnSpPr>
          <p:spPr>
            <a:xfrm>
              <a:off x="549551" y="1731817"/>
              <a:ext cx="9066262" cy="0"/>
            </a:xfrm>
            <a:prstGeom prst="line">
              <a:avLst/>
            </a:prstGeom>
            <a:ln w="12700">
              <a:solidFill>
                <a:schemeClr val="bg2"/>
              </a:solidFill>
              <a:prstDash val="sysDot"/>
            </a:ln>
          </p:spPr>
          <p:style>
            <a:lnRef idx="1">
              <a:schemeClr val="accent1"/>
            </a:lnRef>
            <a:fillRef idx="0">
              <a:schemeClr val="accent1"/>
            </a:fillRef>
            <a:effectRef idx="0">
              <a:schemeClr val="accent1"/>
            </a:effectRef>
            <a:fontRef idx="minor">
              <a:schemeClr val="tx1"/>
            </a:fontRef>
          </p:style>
        </p:cxnSp>
      </p:grpSp>
      <p:sp>
        <p:nvSpPr>
          <p:cNvPr id="9" name="Slide Number Placeholder 5"/>
          <p:cNvSpPr txBox="1">
            <a:spLocks/>
          </p:cNvSpPr>
          <p:nvPr userDrawn="1"/>
        </p:nvSpPr>
        <p:spPr>
          <a:xfrm>
            <a:off x="11310070" y="6544802"/>
            <a:ext cx="198220" cy="92205"/>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marL="0" marR="0" lvl="0" indent="0" algn="r" defTabSz="836595" rtl="0" eaLnBrk="1" fontAlgn="auto" latinLnBrk="0" hangingPunct="1">
              <a:lnSpc>
                <a:spcPct val="100000"/>
              </a:lnSpc>
              <a:spcBef>
                <a:spcPts val="0"/>
              </a:spcBef>
              <a:spcAft>
                <a:spcPts val="0"/>
              </a:spcAft>
              <a:buClrTx/>
              <a:buSzTx/>
              <a:buFontTx/>
              <a:buNone/>
              <a:tabLst/>
              <a:defRPr/>
            </a:pPr>
            <a:fld id="{FEBD7F86-1881-4698-8703-FB80B0800997}" type="slidenum">
              <a:rPr lang="en-GB" sz="599" b="0" smtClean="0">
                <a:solidFill>
                  <a:srgbClr val="006858"/>
                </a:solidFill>
                <a:latin typeface="+mn-lt"/>
              </a:rPr>
              <a:pPr marL="0" marR="0" lvl="0" indent="0" algn="r" defTabSz="836595" rtl="0" eaLnBrk="1" fontAlgn="auto" latinLnBrk="0" hangingPunct="1">
                <a:lnSpc>
                  <a:spcPct val="100000"/>
                </a:lnSpc>
                <a:spcBef>
                  <a:spcPts val="0"/>
                </a:spcBef>
                <a:spcAft>
                  <a:spcPts val="0"/>
                </a:spcAft>
                <a:buClrTx/>
                <a:buSzTx/>
                <a:buFontTx/>
                <a:buNone/>
                <a:tabLst/>
                <a:defRPr/>
              </a:pPr>
              <a:t>‹#›</a:t>
            </a:fld>
            <a:endParaRPr lang="en-GB" sz="599" b="0">
              <a:solidFill>
                <a:srgbClr val="006858"/>
              </a:solidFill>
              <a:latin typeface="+mn-lt"/>
            </a:endParaRPr>
          </a:p>
        </p:txBody>
      </p:sp>
      <p:sp>
        <p:nvSpPr>
          <p:cNvPr id="2" name="FilePathFooter"/>
          <p:cNvSpPr>
            <a:spLocks noGrp="1"/>
          </p:cNvSpPr>
          <p:nvPr>
            <p:ph type="ftr" sz="quarter" idx="3"/>
          </p:nvPr>
        </p:nvSpPr>
        <p:spPr>
          <a:xfrm>
            <a:off x="437042" y="6060527"/>
            <a:ext cx="4114103" cy="365685"/>
          </a:xfrm>
          <a:prstGeom prst="rect">
            <a:avLst/>
          </a:prstGeom>
        </p:spPr>
        <p:txBody>
          <a:bodyPr vert="horz" wrap="none" lIns="0" tIns="0" rIns="0" bIns="0" rtlCol="0" anchor="ctr"/>
          <a:lstStyle>
            <a:lvl1pPr algn="l">
              <a:defRPr sz="836">
                <a:solidFill>
                  <a:srgbClr val="777777"/>
                </a:solidFill>
                <a:latin typeface="Arial" panose="020B0604020202020204" pitchFamily="34" charset="0"/>
              </a:defRPr>
            </a:lvl1pPr>
          </a:lstStyle>
          <a:p>
            <a:r>
              <a:rPr lang="en-US"/>
              <a:t>Proposal title this spans across two lines</a:t>
            </a:r>
            <a:endParaRPr lang="en-IE"/>
          </a:p>
        </p:txBody>
      </p:sp>
    </p:spTree>
    <p:extLst>
      <p:ext uri="{BB962C8B-B14F-4D97-AF65-F5344CB8AC3E}">
        <p14:creationId xmlns:p14="http://schemas.microsoft.com/office/powerpoint/2010/main" val="2513473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8" r:id="rId24"/>
    <p:sldLayoutId id="2147483690" r:id="rId25"/>
    <p:sldLayoutId id="2147483691" r:id="rId26"/>
    <p:sldLayoutId id="2147483692" r:id="rId27"/>
    <p:sldLayoutId id="2147483693" r:id="rId28"/>
    <p:sldLayoutId id="2147483694" r:id="rId29"/>
    <p:sldLayoutId id="2147483695" r:id="rId30"/>
    <p:sldLayoutId id="2147483696" r:id="rId31"/>
    <p:sldLayoutId id="2147483697" r:id="rId32"/>
    <p:sldLayoutId id="2147483698" r:id="rId33"/>
    <p:sldLayoutId id="2147483699" r:id="rId34"/>
    <p:sldLayoutId id="2147483700" r:id="rId35"/>
    <p:sldLayoutId id="2147483701" r:id="rId36"/>
    <p:sldLayoutId id="2147483702" r:id="rId37"/>
    <p:sldLayoutId id="2147483703" r:id="rId38"/>
    <p:sldLayoutId id="2147483756" r:id="rId39"/>
    <p:sldLayoutId id="2147483757" r:id="rId40"/>
  </p:sldLayoutIdLst>
  <p:hf hdr="0" ftr="0" dt="0"/>
  <p:txStyles>
    <p:titleStyle>
      <a:lvl1pPr algn="l" defTabSz="790811" rtl="0" eaLnBrk="1" latinLnBrk="0" hangingPunct="1">
        <a:lnSpc>
          <a:spcPct val="90000"/>
        </a:lnSpc>
        <a:spcBef>
          <a:spcPct val="0"/>
        </a:spcBef>
        <a:buNone/>
        <a:defRPr sz="3007" b="1" kern="1200">
          <a:solidFill>
            <a:schemeClr val="accent1"/>
          </a:solidFill>
          <a:latin typeface="+mj-lt"/>
          <a:ea typeface="+mj-ea"/>
          <a:cs typeface="+mj-cs"/>
        </a:defRPr>
      </a:lvl1pPr>
    </p:titleStyle>
    <p:bodyStyle>
      <a:lvl1pPr marL="0" indent="0" algn="l" defTabSz="790811" rtl="0" eaLnBrk="1" latinLnBrk="0" hangingPunct="1">
        <a:lnSpc>
          <a:spcPct val="100000"/>
        </a:lnSpc>
        <a:spcBef>
          <a:spcPts val="0"/>
        </a:spcBef>
        <a:spcAft>
          <a:spcPts val="472"/>
        </a:spcAft>
        <a:buFont typeface="Arial" panose="020B0604020202020204" pitchFamily="34" charset="0"/>
        <a:buNone/>
        <a:defRPr lang="en-US" sz="1504" kern="1200" dirty="0">
          <a:solidFill>
            <a:schemeClr val="accent1"/>
          </a:solidFill>
          <a:latin typeface="+mn-lt"/>
          <a:ea typeface="+mn-ea"/>
          <a:cs typeface="+mn-cs"/>
        </a:defRPr>
      </a:lvl1pPr>
      <a:lvl2pPr marL="0" indent="0" algn="l" defTabSz="790811" rtl="0" eaLnBrk="1" latinLnBrk="0" hangingPunct="1">
        <a:lnSpc>
          <a:spcPct val="100000"/>
        </a:lnSpc>
        <a:spcBef>
          <a:spcPts val="0"/>
        </a:spcBef>
        <a:spcAft>
          <a:spcPts val="472"/>
        </a:spcAft>
        <a:buFont typeface="Arial" panose="020B0604020202020204" pitchFamily="34" charset="0"/>
        <a:buNone/>
        <a:defRPr lang="en-US" sz="752" b="1" kern="1200" dirty="0">
          <a:solidFill>
            <a:schemeClr val="accent3"/>
          </a:solidFill>
          <a:latin typeface="+mn-lt"/>
          <a:ea typeface="+mn-ea"/>
          <a:cs typeface="+mn-cs"/>
        </a:defRPr>
      </a:lvl2pPr>
      <a:lvl3pPr marL="0" indent="0" algn="l" defTabSz="790811" rtl="0" eaLnBrk="1" latinLnBrk="0" hangingPunct="1">
        <a:lnSpc>
          <a:spcPct val="100000"/>
        </a:lnSpc>
        <a:spcBef>
          <a:spcPts val="0"/>
        </a:spcBef>
        <a:spcAft>
          <a:spcPts val="472"/>
        </a:spcAft>
        <a:buFont typeface="Arial" panose="020B0604020202020204" pitchFamily="34" charset="0"/>
        <a:buNone/>
        <a:defRPr lang="en-US" sz="752" b="0" kern="1200" dirty="0">
          <a:solidFill>
            <a:schemeClr val="accent3"/>
          </a:solidFill>
          <a:latin typeface="+mn-lt"/>
          <a:ea typeface="+mn-ea"/>
          <a:cs typeface="+mn-cs"/>
        </a:defRPr>
      </a:lvl3pPr>
      <a:lvl4pPr marL="0" indent="0" algn="l" defTabSz="790811" rtl="0" eaLnBrk="1" latinLnBrk="0" hangingPunct="1">
        <a:lnSpc>
          <a:spcPct val="100000"/>
        </a:lnSpc>
        <a:spcBef>
          <a:spcPts val="0"/>
        </a:spcBef>
        <a:spcAft>
          <a:spcPts val="472"/>
        </a:spcAft>
        <a:buFont typeface="Arial" panose="020B0604020202020204" pitchFamily="34" charset="0"/>
        <a:buNone/>
        <a:defRPr lang="en-US" sz="752" b="0" kern="1200" dirty="0">
          <a:solidFill>
            <a:schemeClr val="tx1"/>
          </a:solidFill>
          <a:latin typeface="+mn-lt"/>
          <a:ea typeface="+mn-ea"/>
          <a:cs typeface="+mn-cs"/>
        </a:defRPr>
      </a:lvl4pPr>
      <a:lvl5pPr marL="141223" indent="-141223" algn="l" defTabSz="790811" rtl="0" eaLnBrk="1" latinLnBrk="0" hangingPunct="1">
        <a:lnSpc>
          <a:spcPct val="100000"/>
        </a:lnSpc>
        <a:spcBef>
          <a:spcPts val="0"/>
        </a:spcBef>
        <a:spcAft>
          <a:spcPts val="472"/>
        </a:spcAft>
        <a:buFont typeface="Arial" panose="020B0604020202020204" pitchFamily="34" charset="0"/>
        <a:buChar char="•"/>
        <a:defRPr sz="752" b="0" kern="1200">
          <a:solidFill>
            <a:schemeClr val="tx1"/>
          </a:solidFill>
          <a:latin typeface="+mn-lt"/>
          <a:ea typeface="+mn-ea"/>
          <a:cs typeface="+mn-cs"/>
        </a:defRPr>
      </a:lvl5pPr>
      <a:lvl6pPr marL="282448" indent="-141223" algn="l" defTabSz="790811" rtl="0" eaLnBrk="1" latinLnBrk="0" hangingPunct="1">
        <a:lnSpc>
          <a:spcPct val="100000"/>
        </a:lnSpc>
        <a:spcBef>
          <a:spcPts val="0"/>
        </a:spcBef>
        <a:spcAft>
          <a:spcPts val="472"/>
        </a:spcAft>
        <a:buFont typeface="Arial" panose="020B0604020202020204" pitchFamily="34" charset="0"/>
        <a:buChar char="–"/>
        <a:defRPr sz="752" kern="1200">
          <a:solidFill>
            <a:schemeClr val="tx1"/>
          </a:solidFill>
          <a:latin typeface="+mn-lt"/>
          <a:ea typeface="+mn-ea"/>
          <a:cs typeface="+mn-cs"/>
        </a:defRPr>
      </a:lvl6pPr>
      <a:lvl7pPr marL="141223" indent="-141223" algn="l" defTabSz="790811" rtl="0" eaLnBrk="1" latinLnBrk="0" hangingPunct="1">
        <a:lnSpc>
          <a:spcPct val="100000"/>
        </a:lnSpc>
        <a:spcBef>
          <a:spcPts val="0"/>
        </a:spcBef>
        <a:spcAft>
          <a:spcPts val="472"/>
        </a:spcAft>
        <a:buFont typeface="+mj-lt"/>
        <a:buAutoNum type="arabicPeriod"/>
        <a:defRPr sz="752" kern="1200">
          <a:solidFill>
            <a:schemeClr val="tx1"/>
          </a:solidFill>
          <a:latin typeface="+mn-lt"/>
          <a:ea typeface="+mn-ea"/>
          <a:cs typeface="+mn-cs"/>
        </a:defRPr>
      </a:lvl7pPr>
      <a:lvl8pPr marL="282448" indent="-141223" algn="l" defTabSz="790811" rtl="0" eaLnBrk="1" latinLnBrk="0" hangingPunct="1">
        <a:lnSpc>
          <a:spcPct val="100000"/>
        </a:lnSpc>
        <a:spcBef>
          <a:spcPts val="0"/>
        </a:spcBef>
        <a:spcAft>
          <a:spcPts val="472"/>
        </a:spcAft>
        <a:buFont typeface="+mj-lt"/>
        <a:buAutoNum type="alphaLcPeriod"/>
        <a:defRPr sz="752" kern="1200">
          <a:solidFill>
            <a:schemeClr val="tx1"/>
          </a:solidFill>
          <a:latin typeface="+mn-lt"/>
          <a:ea typeface="+mn-ea"/>
          <a:cs typeface="+mn-cs"/>
        </a:defRPr>
      </a:lvl8pPr>
      <a:lvl9pPr marL="0" indent="0" algn="l" defTabSz="790811" rtl="0" eaLnBrk="1" latinLnBrk="0" hangingPunct="1">
        <a:lnSpc>
          <a:spcPct val="90000"/>
        </a:lnSpc>
        <a:spcBef>
          <a:spcPts val="0"/>
        </a:spcBef>
        <a:spcAft>
          <a:spcPts val="472"/>
        </a:spcAft>
        <a:buFontTx/>
        <a:buNone/>
        <a:defRPr sz="1504" kern="1200">
          <a:solidFill>
            <a:schemeClr val="accent1"/>
          </a:solidFill>
          <a:latin typeface="+mn-lt"/>
          <a:ea typeface="+mn-ea"/>
          <a:cs typeface="+mn-cs"/>
        </a:defRPr>
      </a:lvl9pPr>
    </p:bodyStyle>
    <p:otherStyle>
      <a:defPPr>
        <a:defRPr lang="en-US"/>
      </a:defPPr>
      <a:lvl1pPr marL="0" algn="l" defTabSz="790811" rtl="0" eaLnBrk="1" latinLnBrk="0" hangingPunct="1">
        <a:defRPr sz="1556" kern="1200">
          <a:solidFill>
            <a:schemeClr val="tx1"/>
          </a:solidFill>
          <a:latin typeface="+mn-lt"/>
          <a:ea typeface="+mn-ea"/>
          <a:cs typeface="+mn-cs"/>
        </a:defRPr>
      </a:lvl1pPr>
      <a:lvl2pPr marL="395405" algn="l" defTabSz="790811" rtl="0" eaLnBrk="1" latinLnBrk="0" hangingPunct="1">
        <a:defRPr sz="1556" kern="1200">
          <a:solidFill>
            <a:schemeClr val="tx1"/>
          </a:solidFill>
          <a:latin typeface="+mn-lt"/>
          <a:ea typeface="+mn-ea"/>
          <a:cs typeface="+mn-cs"/>
        </a:defRPr>
      </a:lvl2pPr>
      <a:lvl3pPr marL="790811" algn="l" defTabSz="790811" rtl="0" eaLnBrk="1" latinLnBrk="0" hangingPunct="1">
        <a:defRPr sz="1556" kern="1200">
          <a:solidFill>
            <a:schemeClr val="tx1"/>
          </a:solidFill>
          <a:latin typeface="+mn-lt"/>
          <a:ea typeface="+mn-ea"/>
          <a:cs typeface="+mn-cs"/>
        </a:defRPr>
      </a:lvl3pPr>
      <a:lvl4pPr marL="1186214" algn="l" defTabSz="790811" rtl="0" eaLnBrk="1" latinLnBrk="0" hangingPunct="1">
        <a:defRPr sz="1556" kern="1200">
          <a:solidFill>
            <a:schemeClr val="tx1"/>
          </a:solidFill>
          <a:latin typeface="+mn-lt"/>
          <a:ea typeface="+mn-ea"/>
          <a:cs typeface="+mn-cs"/>
        </a:defRPr>
      </a:lvl4pPr>
      <a:lvl5pPr marL="1581619" algn="l" defTabSz="790811" rtl="0" eaLnBrk="1" latinLnBrk="0" hangingPunct="1">
        <a:defRPr sz="1556" kern="1200">
          <a:solidFill>
            <a:schemeClr val="tx1"/>
          </a:solidFill>
          <a:latin typeface="+mn-lt"/>
          <a:ea typeface="+mn-ea"/>
          <a:cs typeface="+mn-cs"/>
        </a:defRPr>
      </a:lvl5pPr>
      <a:lvl6pPr marL="1977024" algn="l" defTabSz="790811" rtl="0" eaLnBrk="1" latinLnBrk="0" hangingPunct="1">
        <a:defRPr sz="1556" kern="1200">
          <a:solidFill>
            <a:schemeClr val="tx1"/>
          </a:solidFill>
          <a:latin typeface="+mn-lt"/>
          <a:ea typeface="+mn-ea"/>
          <a:cs typeface="+mn-cs"/>
        </a:defRPr>
      </a:lvl6pPr>
      <a:lvl7pPr marL="2372427" algn="l" defTabSz="790811" rtl="0" eaLnBrk="1" latinLnBrk="0" hangingPunct="1">
        <a:defRPr sz="1556" kern="1200">
          <a:solidFill>
            <a:schemeClr val="tx1"/>
          </a:solidFill>
          <a:latin typeface="+mn-lt"/>
          <a:ea typeface="+mn-ea"/>
          <a:cs typeface="+mn-cs"/>
        </a:defRPr>
      </a:lvl7pPr>
      <a:lvl8pPr marL="2767832" algn="l" defTabSz="790811" rtl="0" eaLnBrk="1" latinLnBrk="0" hangingPunct="1">
        <a:defRPr sz="1556" kern="1200">
          <a:solidFill>
            <a:schemeClr val="tx1"/>
          </a:solidFill>
          <a:latin typeface="+mn-lt"/>
          <a:ea typeface="+mn-ea"/>
          <a:cs typeface="+mn-cs"/>
        </a:defRPr>
      </a:lvl8pPr>
      <a:lvl9pPr marL="3163237" algn="l" defTabSz="790811" rtl="0" eaLnBrk="1" latinLnBrk="0" hangingPunct="1">
        <a:defRPr sz="155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3">
          <p15:clr>
            <a:srgbClr val="F26B43"/>
          </p15:clr>
        </p15:guide>
        <p15:guide id="2" pos="397">
          <p15:clr>
            <a:srgbClr val="F26B43"/>
          </p15:clr>
        </p15:guide>
        <p15:guide id="3" pos="6338">
          <p15:clr>
            <a:srgbClr val="F26B43"/>
          </p15:clr>
        </p15:guide>
        <p15:guide id="4" orient="horz" pos="4399">
          <p15:clr>
            <a:srgbClr val="F26B43"/>
          </p15:clr>
        </p15:guide>
        <p15:guide id="5" orient="horz" pos="1406">
          <p15:clr>
            <a:srgbClr val="F26B43"/>
          </p15:clr>
        </p15:guide>
        <p15:guide id="6" pos="3319">
          <p15:clr>
            <a:srgbClr val="F26B43"/>
          </p15:clr>
        </p15:guide>
        <p15:guide id="7" pos="341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D1C968-F5CD-3E40-A9A3-6EB2C1A327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4152ED5-7AD4-0B4E-902A-D2B136ADFA4C}"/>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4D5CFD5-6609-EE4E-8863-B909A5E85561}"/>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DA08C-A74B-A145-AFA3-38D8EFF614F0}" type="datetimeFigureOut">
              <a:rPr lang="en-US" smtClean="0"/>
              <a:t>11/20/2023</a:t>
            </a:fld>
            <a:endParaRPr lang="en-US"/>
          </a:p>
        </p:txBody>
      </p:sp>
      <p:sp>
        <p:nvSpPr>
          <p:cNvPr id="5" name="Footer Placeholder 4">
            <a:extLst>
              <a:ext uri="{FF2B5EF4-FFF2-40B4-BE49-F238E27FC236}">
                <a16:creationId xmlns:a16="http://schemas.microsoft.com/office/drawing/2014/main" id="{F4BA5016-35CB-1A4B-BDA3-D8234ACCEEE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E6C519-C538-234D-9C0B-0A79DB6109BF}"/>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DE1FF6-98FB-4D41-B247-AE8B38D2C4DA}" type="slidenum">
              <a:rPr lang="en-US" smtClean="0"/>
              <a:t>‹#›</a:t>
            </a:fld>
            <a:endParaRPr lang="en-US"/>
          </a:p>
        </p:txBody>
      </p:sp>
    </p:spTree>
    <p:extLst>
      <p:ext uri="{BB962C8B-B14F-4D97-AF65-F5344CB8AC3E}">
        <p14:creationId xmlns:p14="http://schemas.microsoft.com/office/powerpoint/2010/main" val="367558895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728723" y="520649"/>
            <a:ext cx="10742590" cy="976689"/>
          </a:xfrm>
          <a:prstGeom prst="rect">
            <a:avLst/>
          </a:prstGeom>
          <a:ln>
            <a:noFill/>
          </a:ln>
        </p:spPr>
        <p:txBody>
          <a:bodyPr vert="horz" wrap="square" lIns="0" tIns="90000" rIns="0" bIns="72000" rtlCol="0" anchor="t" anchorCtr="0">
            <a:noAutofit/>
          </a:bodyPr>
          <a:lstStyle/>
          <a:p>
            <a:r>
              <a:rPr lang="en-US"/>
              <a:t>Click to edit Master title style</a:t>
            </a:r>
          </a:p>
        </p:txBody>
      </p:sp>
      <p:sp>
        <p:nvSpPr>
          <p:cNvPr id="13" name="Text Placeholder 2"/>
          <p:cNvSpPr>
            <a:spLocks noGrp="1"/>
          </p:cNvSpPr>
          <p:nvPr>
            <p:ph type="body" idx="1"/>
          </p:nvPr>
        </p:nvSpPr>
        <p:spPr>
          <a:xfrm>
            <a:off x="733447" y="2038135"/>
            <a:ext cx="10750620" cy="1517037"/>
          </a:xfrm>
          <a:prstGeom prst="rect">
            <a:avLst/>
          </a:prstGeom>
        </p:spPr>
        <p:txBody>
          <a:bodyPr vert="horz" wrap="square" lIns="0" tIns="0" rIns="0" bIns="0" rtlCol="0" anchor="t" anchorCtr="0">
            <a:no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Eighth level</a:t>
            </a:r>
          </a:p>
        </p:txBody>
      </p:sp>
      <p:grpSp>
        <p:nvGrpSpPr>
          <p:cNvPr id="3" name="Group 2"/>
          <p:cNvGrpSpPr/>
          <p:nvPr userDrawn="1"/>
        </p:nvGrpSpPr>
        <p:grpSpPr>
          <a:xfrm>
            <a:off x="728723" y="503369"/>
            <a:ext cx="10742590" cy="1050425"/>
            <a:chOff x="549551" y="573918"/>
            <a:chExt cx="9066262" cy="1157899"/>
          </a:xfrm>
        </p:grpSpPr>
        <p:cxnSp>
          <p:nvCxnSpPr>
            <p:cNvPr id="5" name="Straight Connector 4"/>
            <p:cNvCxnSpPr>
              <a:cxnSpLocks/>
            </p:cNvCxnSpPr>
            <p:nvPr userDrawn="1"/>
          </p:nvCxnSpPr>
          <p:spPr>
            <a:xfrm>
              <a:off x="549551" y="573918"/>
              <a:ext cx="9066262" cy="0"/>
            </a:xfrm>
            <a:prstGeom prst="line">
              <a:avLst/>
            </a:prstGeom>
            <a:ln w="12700">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a:cxnSpLocks/>
            </p:cNvCxnSpPr>
            <p:nvPr userDrawn="1"/>
          </p:nvCxnSpPr>
          <p:spPr>
            <a:xfrm>
              <a:off x="549551" y="1731817"/>
              <a:ext cx="9066262" cy="0"/>
            </a:xfrm>
            <a:prstGeom prst="line">
              <a:avLst/>
            </a:prstGeom>
            <a:ln w="12700">
              <a:solidFill>
                <a:schemeClr val="bg2"/>
              </a:solidFill>
              <a:prstDash val="sysDot"/>
            </a:ln>
          </p:spPr>
          <p:style>
            <a:lnRef idx="1">
              <a:schemeClr val="accent1"/>
            </a:lnRef>
            <a:fillRef idx="0">
              <a:schemeClr val="accent1"/>
            </a:fillRef>
            <a:effectRef idx="0">
              <a:schemeClr val="accent1"/>
            </a:effectRef>
            <a:fontRef idx="minor">
              <a:schemeClr val="tx1"/>
            </a:fontRef>
          </p:style>
        </p:cxnSp>
      </p:grpSp>
      <p:sp>
        <p:nvSpPr>
          <p:cNvPr id="9" name="Slide Number Placeholder 5"/>
          <p:cNvSpPr txBox="1">
            <a:spLocks/>
          </p:cNvSpPr>
          <p:nvPr userDrawn="1"/>
        </p:nvSpPr>
        <p:spPr>
          <a:xfrm>
            <a:off x="11310069" y="6544801"/>
            <a:ext cx="198220" cy="92205"/>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marL="0" marR="0" lvl="0" indent="0" algn="r" defTabSz="836616" rtl="0" eaLnBrk="1" fontAlgn="auto" latinLnBrk="0" hangingPunct="1">
              <a:lnSpc>
                <a:spcPct val="100000"/>
              </a:lnSpc>
              <a:spcBef>
                <a:spcPts val="0"/>
              </a:spcBef>
              <a:spcAft>
                <a:spcPts val="0"/>
              </a:spcAft>
              <a:buClrTx/>
              <a:buSzTx/>
              <a:buFontTx/>
              <a:buNone/>
              <a:tabLst/>
              <a:defRPr/>
            </a:pPr>
            <a:fld id="{FEBD7F86-1881-4698-8703-FB80B0800997}" type="slidenum">
              <a:rPr lang="en-GB" sz="599" b="0" smtClean="0">
                <a:solidFill>
                  <a:srgbClr val="006858"/>
                </a:solidFill>
                <a:latin typeface="+mn-lt"/>
              </a:rPr>
              <a:pPr marL="0" marR="0" lvl="0" indent="0" algn="r" defTabSz="836616" rtl="0" eaLnBrk="1" fontAlgn="auto" latinLnBrk="0" hangingPunct="1">
                <a:lnSpc>
                  <a:spcPct val="100000"/>
                </a:lnSpc>
                <a:spcBef>
                  <a:spcPts val="0"/>
                </a:spcBef>
                <a:spcAft>
                  <a:spcPts val="0"/>
                </a:spcAft>
                <a:buClrTx/>
                <a:buSzTx/>
                <a:buFontTx/>
                <a:buNone/>
                <a:tabLst/>
                <a:defRPr/>
              </a:pPr>
              <a:t>‹#›</a:t>
            </a:fld>
            <a:endParaRPr lang="en-GB" sz="599" b="0">
              <a:solidFill>
                <a:srgbClr val="006858"/>
              </a:solidFill>
              <a:latin typeface="+mn-lt"/>
            </a:endParaRPr>
          </a:p>
        </p:txBody>
      </p:sp>
      <p:sp>
        <p:nvSpPr>
          <p:cNvPr id="2" name="FilePathFooter"/>
          <p:cNvSpPr>
            <a:spLocks noGrp="1"/>
          </p:cNvSpPr>
          <p:nvPr>
            <p:ph type="ftr" sz="quarter" idx="3"/>
          </p:nvPr>
        </p:nvSpPr>
        <p:spPr>
          <a:xfrm>
            <a:off x="437041" y="6060526"/>
            <a:ext cx="4114103" cy="365685"/>
          </a:xfrm>
          <a:prstGeom prst="rect">
            <a:avLst/>
          </a:prstGeom>
        </p:spPr>
        <p:txBody>
          <a:bodyPr vert="horz" wrap="none" lIns="0" tIns="0" rIns="0" bIns="0" rtlCol="0" anchor="ctr"/>
          <a:lstStyle>
            <a:lvl1pPr algn="l">
              <a:defRPr sz="836">
                <a:solidFill>
                  <a:srgbClr val="777777"/>
                </a:solidFill>
                <a:latin typeface="Arial" panose="020B0604020202020204" pitchFamily="34" charset="0"/>
              </a:defRPr>
            </a:lvl1pPr>
          </a:lstStyle>
          <a:p>
            <a:r>
              <a:rPr lang="en-US"/>
              <a:t>Proposal title this spans across two lines</a:t>
            </a:r>
            <a:endParaRPr lang="en-IE"/>
          </a:p>
        </p:txBody>
      </p:sp>
    </p:spTree>
    <p:extLst>
      <p:ext uri="{BB962C8B-B14F-4D97-AF65-F5344CB8AC3E}">
        <p14:creationId xmlns:p14="http://schemas.microsoft.com/office/powerpoint/2010/main" val="389037472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40" r:id="rId24"/>
    <p:sldLayoutId id="2147483742" r:id="rId25"/>
    <p:sldLayoutId id="2147483743" r:id="rId26"/>
    <p:sldLayoutId id="2147483744" r:id="rId27"/>
    <p:sldLayoutId id="2147483745" r:id="rId28"/>
    <p:sldLayoutId id="2147483746" r:id="rId29"/>
    <p:sldLayoutId id="2147483747" r:id="rId30"/>
    <p:sldLayoutId id="2147483748" r:id="rId31"/>
    <p:sldLayoutId id="2147483750" r:id="rId32"/>
    <p:sldLayoutId id="2147483751" r:id="rId33"/>
    <p:sldLayoutId id="2147483752" r:id="rId34"/>
    <p:sldLayoutId id="2147483753" r:id="rId35"/>
    <p:sldLayoutId id="2147483754" r:id="rId36"/>
    <p:sldLayoutId id="2147483755" r:id="rId37"/>
  </p:sldLayoutIdLst>
  <p:hf hdr="0" ftr="0" dt="0"/>
  <p:txStyles>
    <p:titleStyle>
      <a:lvl1pPr algn="l" defTabSz="790830" rtl="0" eaLnBrk="1" latinLnBrk="0" hangingPunct="1">
        <a:lnSpc>
          <a:spcPct val="90000"/>
        </a:lnSpc>
        <a:spcBef>
          <a:spcPct val="0"/>
        </a:spcBef>
        <a:buNone/>
        <a:defRPr sz="3007" b="1" kern="1200">
          <a:solidFill>
            <a:schemeClr val="accent1"/>
          </a:solidFill>
          <a:latin typeface="+mj-lt"/>
          <a:ea typeface="+mj-ea"/>
          <a:cs typeface="+mj-cs"/>
        </a:defRPr>
      </a:lvl1pPr>
    </p:titleStyle>
    <p:bodyStyle>
      <a:lvl1pPr marL="0" indent="0" algn="l" defTabSz="790830" rtl="0" eaLnBrk="1" latinLnBrk="0" hangingPunct="1">
        <a:lnSpc>
          <a:spcPct val="100000"/>
        </a:lnSpc>
        <a:spcBef>
          <a:spcPts val="0"/>
        </a:spcBef>
        <a:spcAft>
          <a:spcPts val="472"/>
        </a:spcAft>
        <a:buFont typeface="Arial" panose="020B0604020202020204" pitchFamily="34" charset="0"/>
        <a:buNone/>
        <a:defRPr lang="en-US" sz="1504" kern="1200" dirty="0">
          <a:solidFill>
            <a:schemeClr val="accent1"/>
          </a:solidFill>
          <a:latin typeface="+mn-lt"/>
          <a:ea typeface="+mn-ea"/>
          <a:cs typeface="+mn-cs"/>
        </a:defRPr>
      </a:lvl1pPr>
      <a:lvl2pPr marL="0" indent="0" algn="l" defTabSz="790830" rtl="0" eaLnBrk="1" latinLnBrk="0" hangingPunct="1">
        <a:lnSpc>
          <a:spcPct val="100000"/>
        </a:lnSpc>
        <a:spcBef>
          <a:spcPts val="0"/>
        </a:spcBef>
        <a:spcAft>
          <a:spcPts val="472"/>
        </a:spcAft>
        <a:buFont typeface="Arial" panose="020B0604020202020204" pitchFamily="34" charset="0"/>
        <a:buNone/>
        <a:defRPr lang="en-US" sz="752" b="1" kern="1200" dirty="0">
          <a:solidFill>
            <a:schemeClr val="accent3"/>
          </a:solidFill>
          <a:latin typeface="+mn-lt"/>
          <a:ea typeface="+mn-ea"/>
          <a:cs typeface="+mn-cs"/>
        </a:defRPr>
      </a:lvl2pPr>
      <a:lvl3pPr marL="0" indent="0" algn="l" defTabSz="790830" rtl="0" eaLnBrk="1" latinLnBrk="0" hangingPunct="1">
        <a:lnSpc>
          <a:spcPct val="100000"/>
        </a:lnSpc>
        <a:spcBef>
          <a:spcPts val="0"/>
        </a:spcBef>
        <a:spcAft>
          <a:spcPts val="472"/>
        </a:spcAft>
        <a:buFont typeface="Arial" panose="020B0604020202020204" pitchFamily="34" charset="0"/>
        <a:buNone/>
        <a:defRPr lang="en-US" sz="752" b="0" kern="1200" dirty="0">
          <a:solidFill>
            <a:schemeClr val="accent3"/>
          </a:solidFill>
          <a:latin typeface="+mn-lt"/>
          <a:ea typeface="+mn-ea"/>
          <a:cs typeface="+mn-cs"/>
        </a:defRPr>
      </a:lvl3pPr>
      <a:lvl4pPr marL="0" indent="0" algn="l" defTabSz="790830" rtl="0" eaLnBrk="1" latinLnBrk="0" hangingPunct="1">
        <a:lnSpc>
          <a:spcPct val="100000"/>
        </a:lnSpc>
        <a:spcBef>
          <a:spcPts val="0"/>
        </a:spcBef>
        <a:spcAft>
          <a:spcPts val="472"/>
        </a:spcAft>
        <a:buFont typeface="Arial" panose="020B0604020202020204" pitchFamily="34" charset="0"/>
        <a:buNone/>
        <a:defRPr lang="en-US" sz="752" b="0" kern="1200" dirty="0">
          <a:solidFill>
            <a:schemeClr val="tx1"/>
          </a:solidFill>
          <a:latin typeface="+mn-lt"/>
          <a:ea typeface="+mn-ea"/>
          <a:cs typeface="+mn-cs"/>
        </a:defRPr>
      </a:lvl4pPr>
      <a:lvl5pPr marL="141227" indent="-141227" algn="l" defTabSz="790830" rtl="0" eaLnBrk="1" latinLnBrk="0" hangingPunct="1">
        <a:lnSpc>
          <a:spcPct val="100000"/>
        </a:lnSpc>
        <a:spcBef>
          <a:spcPts val="0"/>
        </a:spcBef>
        <a:spcAft>
          <a:spcPts val="472"/>
        </a:spcAft>
        <a:buFont typeface="Arial" panose="020B0604020202020204" pitchFamily="34" charset="0"/>
        <a:buChar char="•"/>
        <a:defRPr sz="752" b="0" kern="1200">
          <a:solidFill>
            <a:schemeClr val="tx1"/>
          </a:solidFill>
          <a:latin typeface="+mn-lt"/>
          <a:ea typeface="+mn-ea"/>
          <a:cs typeface="+mn-cs"/>
        </a:defRPr>
      </a:lvl5pPr>
      <a:lvl6pPr marL="282454" indent="-141227" algn="l" defTabSz="790830" rtl="0" eaLnBrk="1" latinLnBrk="0" hangingPunct="1">
        <a:lnSpc>
          <a:spcPct val="100000"/>
        </a:lnSpc>
        <a:spcBef>
          <a:spcPts val="0"/>
        </a:spcBef>
        <a:spcAft>
          <a:spcPts val="472"/>
        </a:spcAft>
        <a:buFont typeface="Arial" panose="020B0604020202020204" pitchFamily="34" charset="0"/>
        <a:buChar char="–"/>
        <a:defRPr sz="752" kern="1200">
          <a:solidFill>
            <a:schemeClr val="tx1"/>
          </a:solidFill>
          <a:latin typeface="+mn-lt"/>
          <a:ea typeface="+mn-ea"/>
          <a:cs typeface="+mn-cs"/>
        </a:defRPr>
      </a:lvl6pPr>
      <a:lvl7pPr marL="141227" indent="-141227" algn="l" defTabSz="790830" rtl="0" eaLnBrk="1" latinLnBrk="0" hangingPunct="1">
        <a:lnSpc>
          <a:spcPct val="100000"/>
        </a:lnSpc>
        <a:spcBef>
          <a:spcPts val="0"/>
        </a:spcBef>
        <a:spcAft>
          <a:spcPts val="472"/>
        </a:spcAft>
        <a:buFont typeface="+mj-lt"/>
        <a:buAutoNum type="arabicPeriod"/>
        <a:defRPr sz="752" kern="1200">
          <a:solidFill>
            <a:schemeClr val="tx1"/>
          </a:solidFill>
          <a:latin typeface="+mn-lt"/>
          <a:ea typeface="+mn-ea"/>
          <a:cs typeface="+mn-cs"/>
        </a:defRPr>
      </a:lvl7pPr>
      <a:lvl8pPr marL="282454" indent="-141227" algn="l" defTabSz="790830" rtl="0" eaLnBrk="1" latinLnBrk="0" hangingPunct="1">
        <a:lnSpc>
          <a:spcPct val="100000"/>
        </a:lnSpc>
        <a:spcBef>
          <a:spcPts val="0"/>
        </a:spcBef>
        <a:spcAft>
          <a:spcPts val="472"/>
        </a:spcAft>
        <a:buFont typeface="+mj-lt"/>
        <a:buAutoNum type="alphaLcPeriod"/>
        <a:defRPr sz="752" kern="1200">
          <a:solidFill>
            <a:schemeClr val="tx1"/>
          </a:solidFill>
          <a:latin typeface="+mn-lt"/>
          <a:ea typeface="+mn-ea"/>
          <a:cs typeface="+mn-cs"/>
        </a:defRPr>
      </a:lvl8pPr>
      <a:lvl9pPr marL="0" indent="0" algn="l" defTabSz="790830" rtl="0" eaLnBrk="1" latinLnBrk="0" hangingPunct="1">
        <a:lnSpc>
          <a:spcPct val="90000"/>
        </a:lnSpc>
        <a:spcBef>
          <a:spcPts val="0"/>
        </a:spcBef>
        <a:spcAft>
          <a:spcPts val="472"/>
        </a:spcAft>
        <a:buFontTx/>
        <a:buNone/>
        <a:defRPr sz="1504" kern="1200">
          <a:solidFill>
            <a:schemeClr val="accent1"/>
          </a:solidFill>
          <a:latin typeface="+mn-lt"/>
          <a:ea typeface="+mn-ea"/>
          <a:cs typeface="+mn-cs"/>
        </a:defRPr>
      </a:lvl9pPr>
    </p:bodyStyle>
    <p:otherStyle>
      <a:defPPr>
        <a:defRPr lang="en-US"/>
      </a:defPPr>
      <a:lvl1pPr marL="0" algn="l" defTabSz="790830" rtl="0" eaLnBrk="1" latinLnBrk="0" hangingPunct="1">
        <a:defRPr sz="1556" kern="1200">
          <a:solidFill>
            <a:schemeClr val="tx1"/>
          </a:solidFill>
          <a:latin typeface="+mn-lt"/>
          <a:ea typeface="+mn-ea"/>
          <a:cs typeface="+mn-cs"/>
        </a:defRPr>
      </a:lvl1pPr>
      <a:lvl2pPr marL="395415" algn="l" defTabSz="790830" rtl="0" eaLnBrk="1" latinLnBrk="0" hangingPunct="1">
        <a:defRPr sz="1556" kern="1200">
          <a:solidFill>
            <a:schemeClr val="tx1"/>
          </a:solidFill>
          <a:latin typeface="+mn-lt"/>
          <a:ea typeface="+mn-ea"/>
          <a:cs typeface="+mn-cs"/>
        </a:defRPr>
      </a:lvl2pPr>
      <a:lvl3pPr marL="790830" algn="l" defTabSz="790830" rtl="0" eaLnBrk="1" latinLnBrk="0" hangingPunct="1">
        <a:defRPr sz="1556" kern="1200">
          <a:solidFill>
            <a:schemeClr val="tx1"/>
          </a:solidFill>
          <a:latin typeface="+mn-lt"/>
          <a:ea typeface="+mn-ea"/>
          <a:cs typeface="+mn-cs"/>
        </a:defRPr>
      </a:lvl3pPr>
      <a:lvl4pPr marL="1186244" algn="l" defTabSz="790830" rtl="0" eaLnBrk="1" latinLnBrk="0" hangingPunct="1">
        <a:defRPr sz="1556" kern="1200">
          <a:solidFill>
            <a:schemeClr val="tx1"/>
          </a:solidFill>
          <a:latin typeface="+mn-lt"/>
          <a:ea typeface="+mn-ea"/>
          <a:cs typeface="+mn-cs"/>
        </a:defRPr>
      </a:lvl4pPr>
      <a:lvl5pPr marL="1581658" algn="l" defTabSz="790830" rtl="0" eaLnBrk="1" latinLnBrk="0" hangingPunct="1">
        <a:defRPr sz="1556" kern="1200">
          <a:solidFill>
            <a:schemeClr val="tx1"/>
          </a:solidFill>
          <a:latin typeface="+mn-lt"/>
          <a:ea typeface="+mn-ea"/>
          <a:cs typeface="+mn-cs"/>
        </a:defRPr>
      </a:lvl5pPr>
      <a:lvl6pPr marL="1977073" algn="l" defTabSz="790830" rtl="0" eaLnBrk="1" latinLnBrk="0" hangingPunct="1">
        <a:defRPr sz="1556" kern="1200">
          <a:solidFill>
            <a:schemeClr val="tx1"/>
          </a:solidFill>
          <a:latin typeface="+mn-lt"/>
          <a:ea typeface="+mn-ea"/>
          <a:cs typeface="+mn-cs"/>
        </a:defRPr>
      </a:lvl6pPr>
      <a:lvl7pPr marL="2372486" algn="l" defTabSz="790830" rtl="0" eaLnBrk="1" latinLnBrk="0" hangingPunct="1">
        <a:defRPr sz="1556" kern="1200">
          <a:solidFill>
            <a:schemeClr val="tx1"/>
          </a:solidFill>
          <a:latin typeface="+mn-lt"/>
          <a:ea typeface="+mn-ea"/>
          <a:cs typeface="+mn-cs"/>
        </a:defRPr>
      </a:lvl7pPr>
      <a:lvl8pPr marL="2767901" algn="l" defTabSz="790830" rtl="0" eaLnBrk="1" latinLnBrk="0" hangingPunct="1">
        <a:defRPr sz="1556" kern="1200">
          <a:solidFill>
            <a:schemeClr val="tx1"/>
          </a:solidFill>
          <a:latin typeface="+mn-lt"/>
          <a:ea typeface="+mn-ea"/>
          <a:cs typeface="+mn-cs"/>
        </a:defRPr>
      </a:lvl8pPr>
      <a:lvl9pPr marL="3163316" algn="l" defTabSz="790830" rtl="0" eaLnBrk="1" latinLnBrk="0" hangingPunct="1">
        <a:defRPr sz="155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3">
          <p15:clr>
            <a:srgbClr val="F26B43"/>
          </p15:clr>
        </p15:guide>
        <p15:guide id="2" pos="397">
          <p15:clr>
            <a:srgbClr val="F26B43"/>
          </p15:clr>
        </p15:guide>
        <p15:guide id="3" pos="6338">
          <p15:clr>
            <a:srgbClr val="F26B43"/>
          </p15:clr>
        </p15:guide>
        <p15:guide id="4" orient="horz" pos="4399">
          <p15:clr>
            <a:srgbClr val="F26B43"/>
          </p15:clr>
        </p15:guide>
        <p15:guide id="5" orient="horz" pos="1406">
          <p15:clr>
            <a:srgbClr val="F26B43"/>
          </p15:clr>
        </p15:guide>
        <p15:guide id="6" pos="3319">
          <p15:clr>
            <a:srgbClr val="F26B43"/>
          </p15:clr>
        </p15:guide>
        <p15:guide id="7" pos="341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81.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47.xml"/><Relationship Id="rId6" Type="http://schemas.openxmlformats.org/officeDocument/2006/relationships/image" Target="../media/image42.png"/><Relationship Id="rId5" Type="http://schemas.openxmlformats.org/officeDocument/2006/relationships/image" Target="../media/image46.pn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47.xml"/><Relationship Id="rId6" Type="http://schemas.openxmlformats.org/officeDocument/2006/relationships/image" Target="../media/image42.png"/><Relationship Id="rId5" Type="http://schemas.openxmlformats.org/officeDocument/2006/relationships/image" Target="../media/image46.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4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7.xml"/><Relationship Id="rId4" Type="http://schemas.openxmlformats.org/officeDocument/2006/relationships/image" Target="../media/image55.png"/></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7.xml"/><Relationship Id="rId5" Type="http://schemas.openxmlformats.org/officeDocument/2006/relationships/image" Target="../media/image59.png"/><Relationship Id="rId4" Type="http://schemas.openxmlformats.org/officeDocument/2006/relationships/image" Target="../media/image58.png"/></Relationships>
</file>

<file path=ppt/slides/_rels/slide1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38.pn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4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4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9.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09695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E" sz="900">
              <a:ln>
                <a:noFill/>
              </a:ln>
              <a:solidFill>
                <a:schemeClr val="tx1"/>
              </a:solidFill>
            </a:endParaRPr>
          </a:p>
        </p:txBody>
      </p:sp>
      <p:sp>
        <p:nvSpPr>
          <p:cNvPr id="14" name="Text Placeholder 8">
            <a:extLst>
              <a:ext uri="{FF2B5EF4-FFF2-40B4-BE49-F238E27FC236}">
                <a16:creationId xmlns:a16="http://schemas.microsoft.com/office/drawing/2014/main" id="{8477B3B0-DF6B-1C48-BFE4-FC8E783CC637}"/>
              </a:ext>
            </a:extLst>
          </p:cNvPr>
          <p:cNvSpPr txBox="1">
            <a:spLocks/>
          </p:cNvSpPr>
          <p:nvPr/>
        </p:nvSpPr>
        <p:spPr>
          <a:xfrm>
            <a:off x="592487" y="2507329"/>
            <a:ext cx="10421877" cy="3560962"/>
          </a:xfrm>
          <a:prstGeom prst="rect">
            <a:avLst/>
          </a:prstGeom>
        </p:spPr>
        <p:txBody>
          <a:bodyPr lIns="0" tIns="0" rIns="0" bIns="0" anchor="t"/>
          <a:lstStyle>
            <a:lvl1pPr marL="0" indent="0" algn="l" defTabSz="685800" rtl="0" eaLnBrk="1" latinLnBrk="0" hangingPunct="1">
              <a:lnSpc>
                <a:spcPct val="90000"/>
              </a:lnSpc>
              <a:spcBef>
                <a:spcPts val="750"/>
              </a:spcBef>
              <a:buFont typeface="Arial" panose="020B0604020202020204" pitchFamily="34" charset="0"/>
              <a:buNone/>
              <a:defRPr sz="4600" kern="1200">
                <a:solidFill>
                  <a:schemeClr val="bg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377">
              <a:spcBef>
                <a:spcPts val="1000"/>
              </a:spcBef>
            </a:pPr>
            <a:r>
              <a:rPr lang="en-GB" sz="3700" b="1" dirty="0">
                <a:latin typeface="Arial"/>
                <a:cs typeface="Arial"/>
              </a:rPr>
              <a:t>National ePrescribing </a:t>
            </a:r>
            <a:r>
              <a:rPr lang="en-GB" sz="3700" b="1" dirty="0" smtClean="0">
                <a:latin typeface="Arial"/>
                <a:cs typeface="Arial"/>
              </a:rPr>
              <a:t>Project </a:t>
            </a:r>
          </a:p>
          <a:p>
            <a:pPr defTabSz="914377">
              <a:spcBef>
                <a:spcPts val="1000"/>
              </a:spcBef>
            </a:pPr>
            <a:endParaRPr lang="en-GB" sz="3700" b="1" dirty="0" smtClean="0">
              <a:latin typeface="Arial"/>
              <a:cs typeface="Arial"/>
            </a:endParaRPr>
          </a:p>
          <a:p>
            <a:pPr defTabSz="914377">
              <a:spcBef>
                <a:spcPts val="1000"/>
              </a:spcBef>
            </a:pPr>
            <a:r>
              <a:rPr lang="en-GB" sz="2400" b="1" dirty="0" smtClean="0">
                <a:latin typeface="Arial"/>
                <a:cs typeface="Arial"/>
              </a:rPr>
              <a:t>Brid Ryan </a:t>
            </a:r>
          </a:p>
          <a:p>
            <a:pPr defTabSz="914377">
              <a:spcBef>
                <a:spcPts val="1000"/>
              </a:spcBef>
            </a:pPr>
            <a:r>
              <a:rPr lang="en-GB" sz="2400" b="1" dirty="0" smtClean="0">
                <a:latin typeface="Arial"/>
                <a:cs typeface="Arial"/>
              </a:rPr>
              <a:t>Clinical Lead ePharmacy </a:t>
            </a:r>
            <a:endParaRPr lang="en-GB" sz="2400" b="1" dirty="0">
              <a:latin typeface="Arial"/>
              <a:cs typeface="Arial"/>
            </a:endParaRPr>
          </a:p>
          <a:p>
            <a:pPr defTabSz="914377">
              <a:spcBef>
                <a:spcPts val="1000"/>
              </a:spcBef>
            </a:pPr>
            <a:endParaRPr lang="en-GB" sz="6133" dirty="0"/>
          </a:p>
          <a:p>
            <a:pPr defTabSz="914377">
              <a:spcBef>
                <a:spcPts val="1000"/>
              </a:spcBef>
            </a:pPr>
            <a:endParaRPr lang="en-GB" sz="6133" dirty="0"/>
          </a:p>
        </p:txBody>
      </p:sp>
      <p:sp>
        <p:nvSpPr>
          <p:cNvPr id="15" name="Rectangle 14">
            <a:extLst>
              <a:ext uri="{FF2B5EF4-FFF2-40B4-BE49-F238E27FC236}">
                <a16:creationId xmlns:a16="http://schemas.microsoft.com/office/drawing/2014/main" id="{1B95AD44-FA60-AB4D-9F05-2D0E9BAB9B30}"/>
              </a:ext>
            </a:extLst>
          </p:cNvPr>
          <p:cNvSpPr/>
          <p:nvPr/>
        </p:nvSpPr>
        <p:spPr>
          <a:xfrm>
            <a:off x="592487" y="4973039"/>
            <a:ext cx="7811084" cy="307777"/>
          </a:xfrm>
          <a:prstGeom prst="rect">
            <a:avLst/>
          </a:prstGeom>
        </p:spPr>
        <p:txBody>
          <a:bodyPr wrap="square" lIns="0" tIns="0" rIns="0" bIns="0">
            <a:spAutoFit/>
          </a:bodyPr>
          <a:lstStyle/>
          <a:p>
            <a:pPr defTabSz="1219170"/>
            <a:r>
              <a:rPr lang="en-GB" sz="2000" dirty="0" smtClean="0">
                <a:solidFill>
                  <a:schemeClr val="bg1"/>
                </a:solidFill>
                <a:latin typeface="Arial" panose="020B0604020202020204" pitchFamily="34" charset="0"/>
                <a:cs typeface="Arial" panose="020B0604020202020204" pitchFamily="34" charset="0"/>
              </a:rPr>
              <a:t>24 November </a:t>
            </a:r>
            <a:r>
              <a:rPr lang="en-GB" sz="2000" dirty="0">
                <a:solidFill>
                  <a:schemeClr val="bg1"/>
                </a:solidFill>
                <a:latin typeface="Arial" panose="020B0604020202020204" pitchFamily="34" charset="0"/>
                <a:cs typeface="Arial" panose="020B0604020202020204" pitchFamily="34" charset="0"/>
              </a:rPr>
              <a:t>2023</a:t>
            </a:r>
          </a:p>
        </p:txBody>
      </p:sp>
      <p:pic>
        <p:nvPicPr>
          <p:cNvPr id="17" name="Picture 16">
            <a:extLst>
              <a:ext uri="{FF2B5EF4-FFF2-40B4-BE49-F238E27FC236}">
                <a16:creationId xmlns:a16="http://schemas.microsoft.com/office/drawing/2014/main" id="{D0A81F90-3942-8D40-ACDA-D61AB99231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2487" y="479287"/>
            <a:ext cx="816000" cy="628721"/>
          </a:xfrm>
          <a:prstGeom prst="rect">
            <a:avLst/>
          </a:prstGeom>
        </p:spPr>
      </p:pic>
    </p:spTree>
    <p:extLst>
      <p:ext uri="{BB962C8B-B14F-4D97-AF65-F5344CB8AC3E}">
        <p14:creationId xmlns:p14="http://schemas.microsoft.com/office/powerpoint/2010/main" val="961407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vert="horz" lIns="0" tIns="0" rIns="0" bIns="0" rtlCol="0" anchor="t">
            <a:normAutofit/>
          </a:bodyPr>
          <a:lstStyle/>
          <a:p>
            <a:r>
              <a:rPr lang="en-IE">
                <a:latin typeface="Arial"/>
                <a:cs typeface="Arial"/>
              </a:rPr>
              <a:t>What is in it for me?</a:t>
            </a:r>
          </a:p>
        </p:txBody>
      </p:sp>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9230" y="1777290"/>
            <a:ext cx="700981" cy="679257"/>
          </a:xfrm>
          <a:prstGeom prst="rect">
            <a:avLst/>
          </a:prstGeom>
        </p:spPr>
      </p:pic>
      <p:cxnSp>
        <p:nvCxnSpPr>
          <p:cNvPr id="57" name="Straight Connector 56"/>
          <p:cNvCxnSpPr/>
          <p:nvPr/>
        </p:nvCxnSpPr>
        <p:spPr>
          <a:xfrm flipV="1">
            <a:off x="1632000" y="2724625"/>
            <a:ext cx="8306327" cy="6539"/>
          </a:xfrm>
          <a:prstGeom prst="line">
            <a:avLst/>
          </a:prstGeom>
          <a:noFill/>
          <a:ln w="6350" cap="flat" cmpd="sng" algn="ctr">
            <a:solidFill>
              <a:srgbClr val="D76213"/>
            </a:solidFill>
            <a:prstDash val="solid"/>
            <a:miter lim="800000"/>
          </a:ln>
          <a:effectLst/>
        </p:spPr>
      </p:cxnSp>
      <p:sp>
        <p:nvSpPr>
          <p:cNvPr id="59" name="TextBox 58"/>
          <p:cNvSpPr txBox="1"/>
          <p:nvPr/>
        </p:nvSpPr>
        <p:spPr>
          <a:xfrm>
            <a:off x="1814883" y="2803731"/>
            <a:ext cx="3747155" cy="2737737"/>
          </a:xfrm>
          <a:prstGeom prst="rect">
            <a:avLst/>
          </a:prstGeom>
          <a:noFill/>
        </p:spPr>
        <p:txBody>
          <a:bodyPr wrap="square" lIns="0" tIns="0" rIns="0" bIns="0" rtlCol="0">
            <a:spAutoFit/>
          </a:bodyPr>
          <a:lstStyle/>
          <a:p>
            <a:pPr fontAlgn="base">
              <a:lnSpc>
                <a:spcPct val="150000"/>
              </a:lnSpc>
              <a:spcAft>
                <a:spcPts val="300"/>
              </a:spcAft>
              <a:buClr>
                <a:srgbClr val="09695B"/>
              </a:buClr>
            </a:pPr>
            <a:r>
              <a:rPr lang="en-IE" sz="1400" kern="0">
                <a:solidFill>
                  <a:sysClr val="windowText" lastClr="000000"/>
                </a:solidFill>
                <a:latin typeface="Arial" panose="020B0604020202020204"/>
              </a:rPr>
              <a:t>I can:</a:t>
            </a:r>
          </a:p>
          <a:p>
            <a:pPr marL="171450" indent="-171450" fontAlgn="base">
              <a:lnSpc>
                <a:spcPct val="150000"/>
              </a:lnSpc>
              <a:spcAft>
                <a:spcPts val="300"/>
              </a:spcAft>
              <a:buClr>
                <a:srgbClr val="09695B"/>
              </a:buClr>
              <a:buFont typeface="Arial" panose="020B0604020202020204" pitchFamily="34" charset="0"/>
              <a:buChar char="•"/>
            </a:pPr>
            <a:r>
              <a:rPr lang="en-IE" sz="1400" kern="0">
                <a:solidFill>
                  <a:sysClr val="windowText" lastClr="000000"/>
                </a:solidFill>
                <a:latin typeface="Arial" panose="020B0604020202020204"/>
              </a:rPr>
              <a:t>Digitally access my health information</a:t>
            </a:r>
          </a:p>
          <a:p>
            <a:pPr marL="171450" indent="-171450" fontAlgn="base">
              <a:lnSpc>
                <a:spcPct val="150000"/>
              </a:lnSpc>
              <a:spcAft>
                <a:spcPts val="300"/>
              </a:spcAft>
              <a:buClr>
                <a:srgbClr val="09695B"/>
              </a:buClr>
              <a:buFont typeface="Arial" panose="020B0604020202020204" pitchFamily="34" charset="0"/>
              <a:buChar char="•"/>
            </a:pPr>
            <a:r>
              <a:rPr lang="en-IE" sz="1400" kern="0">
                <a:solidFill>
                  <a:sysClr val="windowText" lastClr="000000"/>
                </a:solidFill>
                <a:latin typeface="Arial" panose="020B0604020202020204"/>
              </a:rPr>
              <a:t>Check / view my ePrescriptions and eDispensations</a:t>
            </a:r>
          </a:p>
          <a:p>
            <a:pPr marL="171450" indent="-171450" fontAlgn="base">
              <a:lnSpc>
                <a:spcPct val="150000"/>
              </a:lnSpc>
              <a:spcAft>
                <a:spcPts val="300"/>
              </a:spcAft>
              <a:buClr>
                <a:srgbClr val="09695B"/>
              </a:buClr>
              <a:buFont typeface="Arial" panose="020B0604020202020204" pitchFamily="34" charset="0"/>
              <a:buChar char="•"/>
            </a:pPr>
            <a:r>
              <a:rPr lang="en-IE" sz="1400" kern="0">
                <a:solidFill>
                  <a:sysClr val="windowText" lastClr="000000"/>
                </a:solidFill>
                <a:latin typeface="Arial" panose="020B0604020202020204"/>
              </a:rPr>
              <a:t>Order my medicines from my pharmacy </a:t>
            </a:r>
          </a:p>
          <a:p>
            <a:pPr marL="171450" indent="-171450" fontAlgn="base">
              <a:lnSpc>
                <a:spcPct val="150000"/>
              </a:lnSpc>
              <a:spcAft>
                <a:spcPts val="300"/>
              </a:spcAft>
              <a:buClr>
                <a:srgbClr val="09695B"/>
              </a:buClr>
              <a:buFont typeface="Arial" panose="020B0604020202020204" pitchFamily="34" charset="0"/>
              <a:buChar char="•"/>
            </a:pPr>
            <a:r>
              <a:rPr lang="en-IE" sz="1400" kern="0">
                <a:solidFill>
                  <a:sysClr val="windowText" lastClr="000000"/>
                </a:solidFill>
                <a:latin typeface="Arial" panose="020B0604020202020204"/>
              </a:rPr>
              <a:t>Order a repeat prescription </a:t>
            </a:r>
          </a:p>
          <a:p>
            <a:pPr marL="171450" indent="-171450" fontAlgn="base">
              <a:lnSpc>
                <a:spcPct val="150000"/>
              </a:lnSpc>
              <a:spcAft>
                <a:spcPts val="300"/>
              </a:spcAft>
              <a:buClr>
                <a:srgbClr val="09695B"/>
              </a:buClr>
              <a:buFont typeface="Arial" panose="020B0604020202020204" pitchFamily="34" charset="0"/>
              <a:buChar char="•"/>
            </a:pPr>
            <a:r>
              <a:rPr lang="en-IE" sz="1400" kern="0">
                <a:solidFill>
                  <a:sysClr val="windowText" lastClr="000000"/>
                </a:solidFill>
                <a:latin typeface="Arial" panose="020B0604020202020204"/>
              </a:rPr>
              <a:t>See who has viewed my medicines information </a:t>
            </a:r>
          </a:p>
        </p:txBody>
      </p:sp>
      <p:sp>
        <p:nvSpPr>
          <p:cNvPr id="60" name="TextBox 59"/>
          <p:cNvSpPr txBox="1"/>
          <p:nvPr/>
        </p:nvSpPr>
        <p:spPr>
          <a:xfrm>
            <a:off x="5960533" y="2780800"/>
            <a:ext cx="3830014" cy="3400354"/>
          </a:xfrm>
          <a:prstGeom prst="rect">
            <a:avLst/>
          </a:prstGeom>
          <a:noFill/>
        </p:spPr>
        <p:txBody>
          <a:bodyPr wrap="square" lIns="0" tIns="0" rIns="0" bIns="0" rtlCol="0" anchor="t">
            <a:spAutoFit/>
          </a:bodyPr>
          <a:lstStyle/>
          <a:p>
            <a:pPr fontAlgn="base">
              <a:lnSpc>
                <a:spcPct val="150000"/>
              </a:lnSpc>
              <a:spcAft>
                <a:spcPts val="300"/>
              </a:spcAft>
              <a:buClr>
                <a:srgbClr val="09695B"/>
              </a:buClr>
            </a:pPr>
            <a:r>
              <a:rPr lang="en-IE" sz="1400" kern="0">
                <a:solidFill>
                  <a:sysClr val="windowText" lastClr="000000"/>
                </a:solidFill>
                <a:latin typeface="Arial" panose="020B0604020202020204"/>
                <a:cs typeface="Arial"/>
              </a:rPr>
              <a:t>I can:</a:t>
            </a:r>
            <a:endParaRPr lang="en-IE" sz="1400" kern="0">
              <a:solidFill>
                <a:srgbClr val="000000"/>
              </a:solidFill>
              <a:latin typeface="Arial" panose="020B0604020202020204"/>
              <a:cs typeface="Arial"/>
            </a:endParaRPr>
          </a:p>
          <a:p>
            <a:pPr marL="171450" indent="-171450" fontAlgn="base">
              <a:lnSpc>
                <a:spcPct val="150000"/>
              </a:lnSpc>
              <a:spcAft>
                <a:spcPts val="300"/>
              </a:spcAft>
              <a:buClr>
                <a:srgbClr val="09695B"/>
              </a:buClr>
              <a:buFont typeface="Arial" panose="020B0604020202020204" pitchFamily="34" charset="0"/>
              <a:buChar char="•"/>
            </a:pPr>
            <a:r>
              <a:rPr lang="en-IE" sz="1400" kern="0">
                <a:solidFill>
                  <a:sysClr val="windowText" lastClr="000000"/>
                </a:solidFill>
                <a:latin typeface="Arial" panose="020B0604020202020204"/>
                <a:cs typeface="Arial"/>
              </a:rPr>
              <a:t>Send ePrescriptions to the ePrescription Service </a:t>
            </a:r>
          </a:p>
          <a:p>
            <a:pPr marL="171450" indent="-171450" fontAlgn="base">
              <a:lnSpc>
                <a:spcPct val="150000"/>
              </a:lnSpc>
              <a:spcAft>
                <a:spcPts val="300"/>
              </a:spcAft>
              <a:buClr>
                <a:srgbClr val="09695B"/>
              </a:buClr>
              <a:buFont typeface="Arial" panose="020B0604020202020204" pitchFamily="34" charset="0"/>
              <a:buChar char="•"/>
            </a:pPr>
            <a:r>
              <a:rPr lang="en-IE" sz="1400" kern="0">
                <a:solidFill>
                  <a:sysClr val="windowText" lastClr="000000"/>
                </a:solidFill>
                <a:latin typeface="Arial" panose="020B0604020202020204"/>
                <a:cs typeface="Arial"/>
              </a:rPr>
              <a:t>Cancel an ePrescription </a:t>
            </a:r>
          </a:p>
          <a:p>
            <a:pPr marL="171450" indent="-171450" fontAlgn="base">
              <a:lnSpc>
                <a:spcPct val="150000"/>
              </a:lnSpc>
              <a:spcAft>
                <a:spcPts val="300"/>
              </a:spcAft>
              <a:buClr>
                <a:srgbClr val="09695B"/>
              </a:buClr>
              <a:buFont typeface="Arial" panose="020B0604020202020204" pitchFamily="34" charset="0"/>
              <a:buChar char="•"/>
            </a:pPr>
            <a:r>
              <a:rPr lang="en-IE" sz="1400" kern="0">
                <a:solidFill>
                  <a:sysClr val="windowText" lastClr="000000"/>
                </a:solidFill>
                <a:latin typeface="Arial" panose="020B0604020202020204"/>
                <a:cs typeface="Arial"/>
              </a:rPr>
              <a:t>Amend an ePrescription </a:t>
            </a:r>
          </a:p>
          <a:p>
            <a:pPr marL="171450" indent="-171450" fontAlgn="base">
              <a:lnSpc>
                <a:spcPct val="150000"/>
              </a:lnSpc>
              <a:spcAft>
                <a:spcPts val="300"/>
              </a:spcAft>
              <a:buClr>
                <a:srgbClr val="09695B"/>
              </a:buClr>
              <a:buFont typeface="Arial" panose="020B0604020202020204" pitchFamily="34" charset="0"/>
              <a:buChar char="•"/>
            </a:pPr>
            <a:r>
              <a:rPr lang="en-IE" sz="1400" kern="0">
                <a:solidFill>
                  <a:sysClr val="windowText" lastClr="000000"/>
                </a:solidFill>
                <a:latin typeface="Arial" panose="020B0604020202020204"/>
                <a:cs typeface="Arial"/>
              </a:rPr>
              <a:t>View a patient's full medication list </a:t>
            </a:r>
          </a:p>
          <a:p>
            <a:pPr marL="171450" indent="-171450" fontAlgn="base">
              <a:lnSpc>
                <a:spcPct val="150000"/>
              </a:lnSpc>
              <a:spcAft>
                <a:spcPts val="300"/>
              </a:spcAft>
              <a:buClr>
                <a:srgbClr val="09695B"/>
              </a:buClr>
              <a:buFont typeface="Arial" panose="020B0604020202020204" pitchFamily="34" charset="0"/>
              <a:buChar char="•"/>
            </a:pPr>
            <a:r>
              <a:rPr lang="en-IE" sz="1400" kern="0">
                <a:solidFill>
                  <a:sysClr val="windowText" lastClr="000000"/>
                </a:solidFill>
                <a:latin typeface="Arial" panose="020B0604020202020204"/>
                <a:cs typeface="Arial"/>
              </a:rPr>
              <a:t>Dispense a medication without needing to transcribe from an email or paper</a:t>
            </a:r>
          </a:p>
          <a:p>
            <a:pPr marL="171450" indent="-171450" fontAlgn="base">
              <a:lnSpc>
                <a:spcPct val="150000"/>
              </a:lnSpc>
              <a:spcAft>
                <a:spcPts val="300"/>
              </a:spcAft>
              <a:buClr>
                <a:srgbClr val="09695B"/>
              </a:buClr>
              <a:buFont typeface="Arial" panose="020B0604020202020204" pitchFamily="34" charset="0"/>
              <a:buChar char="•"/>
            </a:pPr>
            <a:r>
              <a:rPr lang="en-IE" sz="1400" kern="0">
                <a:solidFill>
                  <a:sysClr val="windowText" lastClr="000000"/>
                </a:solidFill>
                <a:latin typeface="Arial" panose="020B0604020202020204"/>
                <a:cs typeface="Arial"/>
              </a:rPr>
              <a:t>Save time processing paperwork</a:t>
            </a:r>
          </a:p>
          <a:p>
            <a:pPr>
              <a:lnSpc>
                <a:spcPct val="150000"/>
              </a:lnSpc>
            </a:pPr>
            <a:endParaRPr lang="en-IE" sz="1100" kern="0">
              <a:solidFill>
                <a:sysClr val="windowText" lastClr="000000"/>
              </a:solidFill>
              <a:latin typeface="Arial" panose="020B0604020202020204"/>
            </a:endParaRPr>
          </a:p>
        </p:txBody>
      </p:sp>
      <p:sp>
        <p:nvSpPr>
          <p:cNvPr id="61" name="TextBox 60"/>
          <p:cNvSpPr txBox="1"/>
          <p:nvPr/>
        </p:nvSpPr>
        <p:spPr>
          <a:xfrm>
            <a:off x="2525929" y="2554664"/>
            <a:ext cx="2027583" cy="169277"/>
          </a:xfrm>
          <a:prstGeom prst="rect">
            <a:avLst/>
          </a:prstGeom>
          <a:noFill/>
        </p:spPr>
        <p:txBody>
          <a:bodyPr wrap="square" lIns="0" tIns="0" rIns="0" bIns="0" rtlCol="0">
            <a:spAutoFit/>
          </a:bodyPr>
          <a:lstStyle/>
          <a:p>
            <a:pPr algn="ctr"/>
            <a:r>
              <a:rPr lang="en-IE" sz="1100" b="1" kern="0">
                <a:solidFill>
                  <a:sysClr val="windowText" lastClr="000000"/>
                </a:solidFill>
                <a:latin typeface="Arial" panose="020B0604020202020204"/>
              </a:rPr>
              <a:t>Patients</a:t>
            </a:r>
          </a:p>
        </p:txBody>
      </p:sp>
      <p:sp>
        <p:nvSpPr>
          <p:cNvPr id="62" name="TextBox 61"/>
          <p:cNvSpPr txBox="1"/>
          <p:nvPr/>
        </p:nvSpPr>
        <p:spPr>
          <a:xfrm>
            <a:off x="6951667" y="2554664"/>
            <a:ext cx="2027583" cy="169277"/>
          </a:xfrm>
          <a:prstGeom prst="rect">
            <a:avLst/>
          </a:prstGeom>
          <a:noFill/>
        </p:spPr>
        <p:txBody>
          <a:bodyPr wrap="square" lIns="0" tIns="0" rIns="0" bIns="0" rtlCol="0">
            <a:spAutoFit/>
          </a:bodyPr>
          <a:lstStyle/>
          <a:p>
            <a:pPr algn="ctr"/>
            <a:r>
              <a:rPr lang="en-IE" sz="1100" b="1" kern="0">
                <a:solidFill>
                  <a:sysClr val="windowText" lastClr="000000"/>
                </a:solidFill>
                <a:latin typeface="Arial" panose="020B0604020202020204"/>
              </a:rPr>
              <a:t>Healthcare Providers</a:t>
            </a:r>
          </a:p>
        </p:txBody>
      </p:sp>
      <p:pic>
        <p:nvPicPr>
          <p:cNvPr id="63" name="Picture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0785" y="1819062"/>
            <a:ext cx="659354" cy="659354"/>
          </a:xfrm>
          <a:prstGeom prst="rect">
            <a:avLst/>
          </a:prstGeom>
        </p:spPr>
      </p:pic>
      <p:pic>
        <p:nvPicPr>
          <p:cNvPr id="64" name="Picture 6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3136" y="1831371"/>
            <a:ext cx="647045" cy="647045"/>
          </a:xfrm>
          <a:prstGeom prst="rect">
            <a:avLst/>
          </a:prstGeom>
        </p:spPr>
      </p:pic>
      <p:pic>
        <p:nvPicPr>
          <p:cNvPr id="65" name="Picture 6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50743" y="1821696"/>
            <a:ext cx="656720" cy="656720"/>
          </a:xfrm>
          <a:prstGeom prst="rect">
            <a:avLst/>
          </a:prstGeom>
        </p:spPr>
      </p:pic>
      <p:cxnSp>
        <p:nvCxnSpPr>
          <p:cNvPr id="17" name="Straight Connector 16"/>
          <p:cNvCxnSpPr/>
          <p:nvPr/>
        </p:nvCxnSpPr>
        <p:spPr>
          <a:xfrm flipV="1">
            <a:off x="5562038" y="2731164"/>
            <a:ext cx="0" cy="3111497"/>
          </a:xfrm>
          <a:prstGeom prst="line">
            <a:avLst/>
          </a:prstGeom>
          <a:noFill/>
          <a:ln w="6350" cap="flat" cmpd="sng" algn="ctr">
            <a:solidFill>
              <a:srgbClr val="D76213"/>
            </a:solidFill>
            <a:prstDash val="solid"/>
            <a:miter lim="800000"/>
          </a:ln>
          <a:effectLst/>
        </p:spPr>
      </p:cxnSp>
    </p:spTree>
    <p:extLst>
      <p:ext uri="{BB962C8B-B14F-4D97-AF65-F5344CB8AC3E}">
        <p14:creationId xmlns:p14="http://schemas.microsoft.com/office/powerpoint/2010/main" val="4191165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632000" y="401454"/>
            <a:ext cx="9372884" cy="780801"/>
          </a:xfrm>
        </p:spPr>
        <p:txBody>
          <a:bodyPr/>
          <a:lstStyle/>
          <a:p>
            <a:r>
              <a:rPr lang="en-IE" dirty="0"/>
              <a:t>Early Engagement Stakeholder </a:t>
            </a:r>
            <a:r>
              <a:rPr lang="en-IE" dirty="0" smtClean="0"/>
              <a:t>Feedback</a:t>
            </a:r>
            <a:endParaRPr lang="en-IE"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9230" y="1777290"/>
            <a:ext cx="700981" cy="679257"/>
          </a:xfrm>
          <a:prstGeom prst="rect">
            <a:avLst/>
          </a:prstGeom>
        </p:spPr>
      </p:pic>
      <p:cxnSp>
        <p:nvCxnSpPr>
          <p:cNvPr id="8" name="Straight Connector 7"/>
          <p:cNvCxnSpPr/>
          <p:nvPr/>
        </p:nvCxnSpPr>
        <p:spPr>
          <a:xfrm flipV="1">
            <a:off x="1632000" y="2724625"/>
            <a:ext cx="8306327" cy="6539"/>
          </a:xfrm>
          <a:prstGeom prst="line">
            <a:avLst/>
          </a:prstGeom>
          <a:noFill/>
          <a:ln w="6350" cap="flat" cmpd="sng" algn="ctr">
            <a:solidFill>
              <a:srgbClr val="D76213"/>
            </a:solidFill>
            <a:prstDash val="solid"/>
            <a:miter lim="800000"/>
          </a:ln>
          <a:effectLst/>
        </p:spPr>
      </p:cxnSp>
      <p:sp>
        <p:nvSpPr>
          <p:cNvPr id="9" name="TextBox 8"/>
          <p:cNvSpPr txBox="1"/>
          <p:nvPr/>
        </p:nvSpPr>
        <p:spPr>
          <a:xfrm>
            <a:off x="2525929" y="2554664"/>
            <a:ext cx="2027583" cy="169277"/>
          </a:xfrm>
          <a:prstGeom prst="rect">
            <a:avLst/>
          </a:prstGeom>
          <a:noFill/>
        </p:spPr>
        <p:txBody>
          <a:bodyPr wrap="square" lIns="0" tIns="0" rIns="0" bIns="0" rtlCol="0">
            <a:spAutoFit/>
          </a:bodyPr>
          <a:lstStyle/>
          <a:p>
            <a:pPr algn="ctr"/>
            <a:r>
              <a:rPr lang="en-IE" sz="1100" b="1" kern="0">
                <a:solidFill>
                  <a:sysClr val="windowText" lastClr="000000"/>
                </a:solidFill>
                <a:latin typeface="Arial" panose="020B0604020202020204"/>
              </a:rPr>
              <a:t>Patients</a:t>
            </a:r>
          </a:p>
        </p:txBody>
      </p:sp>
      <p:sp>
        <p:nvSpPr>
          <p:cNvPr id="10" name="TextBox 9"/>
          <p:cNvSpPr txBox="1"/>
          <p:nvPr/>
        </p:nvSpPr>
        <p:spPr>
          <a:xfrm>
            <a:off x="6951667" y="2554664"/>
            <a:ext cx="2027583" cy="169277"/>
          </a:xfrm>
          <a:prstGeom prst="rect">
            <a:avLst/>
          </a:prstGeom>
          <a:noFill/>
        </p:spPr>
        <p:txBody>
          <a:bodyPr wrap="square" lIns="0" tIns="0" rIns="0" bIns="0" rtlCol="0">
            <a:spAutoFit/>
          </a:bodyPr>
          <a:lstStyle/>
          <a:p>
            <a:pPr algn="ctr"/>
            <a:r>
              <a:rPr lang="en-IE" sz="1100" b="1" kern="0">
                <a:solidFill>
                  <a:sysClr val="windowText" lastClr="000000"/>
                </a:solidFill>
                <a:latin typeface="Arial" panose="020B0604020202020204"/>
              </a:rPr>
              <a:t>Healthcare Providers</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0785" y="1819062"/>
            <a:ext cx="659354" cy="659354"/>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3136" y="1831371"/>
            <a:ext cx="647045" cy="647045"/>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50743" y="1821696"/>
            <a:ext cx="656720" cy="656720"/>
          </a:xfrm>
          <a:prstGeom prst="rect">
            <a:avLst/>
          </a:prstGeom>
        </p:spPr>
      </p:pic>
      <p:cxnSp>
        <p:nvCxnSpPr>
          <p:cNvPr id="14" name="Straight Connector 13"/>
          <p:cNvCxnSpPr/>
          <p:nvPr/>
        </p:nvCxnSpPr>
        <p:spPr>
          <a:xfrm flipV="1">
            <a:off x="5562038" y="2731165"/>
            <a:ext cx="0" cy="3573524"/>
          </a:xfrm>
          <a:prstGeom prst="line">
            <a:avLst/>
          </a:prstGeom>
          <a:noFill/>
          <a:ln w="6350" cap="flat" cmpd="sng" algn="ctr">
            <a:solidFill>
              <a:srgbClr val="D76213"/>
            </a:solidFill>
            <a:prstDash val="solid"/>
            <a:miter lim="800000"/>
          </a:ln>
          <a:effectLst/>
        </p:spPr>
      </p:cxnSp>
      <p:sp>
        <p:nvSpPr>
          <p:cNvPr id="16" name="TextBox 15"/>
          <p:cNvSpPr txBox="1"/>
          <p:nvPr/>
        </p:nvSpPr>
        <p:spPr>
          <a:xfrm>
            <a:off x="1574801" y="2782854"/>
            <a:ext cx="3747155" cy="3500958"/>
          </a:xfrm>
          <a:prstGeom prst="rect">
            <a:avLst/>
          </a:prstGeom>
          <a:noFill/>
        </p:spPr>
        <p:txBody>
          <a:bodyPr wrap="square" lIns="0" tIns="0" rIns="0" bIns="0" rtlCol="0">
            <a:spAutoFit/>
          </a:bodyPr>
          <a:lstStyle/>
          <a:p>
            <a:pPr fontAlgn="base">
              <a:lnSpc>
                <a:spcPct val="150000"/>
              </a:lnSpc>
              <a:spcAft>
                <a:spcPts val="300"/>
              </a:spcAft>
              <a:buClr>
                <a:srgbClr val="09695B"/>
              </a:buClr>
            </a:pPr>
            <a:r>
              <a:rPr lang="en-IE" sz="1400" kern="0">
                <a:solidFill>
                  <a:sysClr val="windowText" lastClr="000000"/>
                </a:solidFill>
                <a:latin typeface="Arial" panose="020B0604020202020204"/>
              </a:rPr>
              <a:t>I can:</a:t>
            </a:r>
          </a:p>
          <a:p>
            <a:pPr marL="171450" indent="-171450" fontAlgn="base">
              <a:lnSpc>
                <a:spcPct val="150000"/>
              </a:lnSpc>
              <a:spcAft>
                <a:spcPts val="300"/>
              </a:spcAft>
              <a:buClr>
                <a:srgbClr val="09695B"/>
              </a:buClr>
              <a:buFont typeface="Arial" panose="020B0604020202020204" pitchFamily="34" charset="0"/>
              <a:buChar char="•"/>
            </a:pPr>
            <a:r>
              <a:rPr lang="en-IE" sz="1400" kern="0">
                <a:solidFill>
                  <a:srgbClr val="09695B"/>
                </a:solidFill>
                <a:latin typeface="Arial" panose="020B0604020202020204"/>
              </a:rPr>
              <a:t>See all my medications in one place</a:t>
            </a:r>
          </a:p>
          <a:p>
            <a:pPr marL="171450" indent="-171450" fontAlgn="base">
              <a:lnSpc>
                <a:spcPct val="150000"/>
              </a:lnSpc>
              <a:spcAft>
                <a:spcPts val="300"/>
              </a:spcAft>
              <a:buClr>
                <a:srgbClr val="09695B"/>
              </a:buClr>
              <a:buFont typeface="Arial" panose="020B0604020202020204" pitchFamily="34" charset="0"/>
              <a:buChar char="•"/>
            </a:pPr>
            <a:r>
              <a:rPr lang="en-IE" sz="1400" kern="0">
                <a:solidFill>
                  <a:srgbClr val="09695B"/>
                </a:solidFill>
                <a:latin typeface="Arial" panose="020B0604020202020204"/>
              </a:rPr>
              <a:t>Reduce my number of visits in and out of the doctor and pharmacy</a:t>
            </a:r>
          </a:p>
          <a:p>
            <a:pPr marL="171450" indent="-171450" fontAlgn="base">
              <a:lnSpc>
                <a:spcPct val="150000"/>
              </a:lnSpc>
              <a:spcAft>
                <a:spcPts val="300"/>
              </a:spcAft>
              <a:buClr>
                <a:srgbClr val="09695B"/>
              </a:buClr>
              <a:buFont typeface="Arial" panose="020B0604020202020204" pitchFamily="34" charset="0"/>
              <a:buChar char="•"/>
            </a:pPr>
            <a:r>
              <a:rPr lang="en-IE" sz="1400" kern="0">
                <a:solidFill>
                  <a:srgbClr val="09695B"/>
                </a:solidFill>
                <a:latin typeface="Arial" panose="020B0604020202020204"/>
              </a:rPr>
              <a:t>Use a range of pharmacies</a:t>
            </a:r>
          </a:p>
          <a:p>
            <a:pPr marL="171450" indent="-171450" fontAlgn="base">
              <a:lnSpc>
                <a:spcPct val="150000"/>
              </a:lnSpc>
              <a:spcAft>
                <a:spcPts val="300"/>
              </a:spcAft>
              <a:buClr>
                <a:srgbClr val="09695B"/>
              </a:buClr>
              <a:buFont typeface="Arial" panose="020B0604020202020204" pitchFamily="34" charset="0"/>
              <a:buChar char="•"/>
            </a:pPr>
            <a:r>
              <a:rPr lang="en-IE" sz="1400" kern="0">
                <a:solidFill>
                  <a:srgbClr val="09695B"/>
                </a:solidFill>
                <a:latin typeface="Arial" panose="020B0604020202020204"/>
              </a:rPr>
              <a:t>Be empowered to keep a medication list</a:t>
            </a:r>
          </a:p>
          <a:p>
            <a:pPr marL="171450" indent="-171450" fontAlgn="base">
              <a:lnSpc>
                <a:spcPct val="150000"/>
              </a:lnSpc>
              <a:spcAft>
                <a:spcPts val="300"/>
              </a:spcAft>
              <a:buClr>
                <a:srgbClr val="09695B"/>
              </a:buClr>
              <a:buFont typeface="Arial" panose="020B0604020202020204" pitchFamily="34" charset="0"/>
              <a:buChar char="•"/>
            </a:pPr>
            <a:r>
              <a:rPr lang="en-IE" sz="1400" kern="0">
                <a:solidFill>
                  <a:srgbClr val="09695B"/>
                </a:solidFill>
                <a:latin typeface="Arial" panose="020B0604020202020204"/>
              </a:rPr>
              <a:t>Document my OTC medications</a:t>
            </a:r>
          </a:p>
          <a:p>
            <a:pPr marL="171450" indent="-171450" fontAlgn="base">
              <a:lnSpc>
                <a:spcPct val="150000"/>
              </a:lnSpc>
              <a:spcAft>
                <a:spcPts val="300"/>
              </a:spcAft>
              <a:buClr>
                <a:srgbClr val="09695B"/>
              </a:buClr>
              <a:buFont typeface="Arial" panose="020B0604020202020204" pitchFamily="34" charset="0"/>
              <a:buChar char="•"/>
            </a:pPr>
            <a:r>
              <a:rPr lang="en-IE" sz="1400" kern="0">
                <a:solidFill>
                  <a:srgbClr val="09695B"/>
                </a:solidFill>
                <a:latin typeface="Arial" panose="020B0604020202020204"/>
              </a:rPr>
              <a:t>Engage with a user-friendly, inclusive system</a:t>
            </a:r>
          </a:p>
          <a:p>
            <a:pPr marL="171450" indent="-171450" fontAlgn="base">
              <a:lnSpc>
                <a:spcPct val="150000"/>
              </a:lnSpc>
              <a:spcAft>
                <a:spcPts val="300"/>
              </a:spcAft>
              <a:buClr>
                <a:srgbClr val="09695B"/>
              </a:buClr>
              <a:buFont typeface="Arial" panose="020B0604020202020204" pitchFamily="34" charset="0"/>
              <a:buChar char="•"/>
            </a:pPr>
            <a:r>
              <a:rPr lang="en-IE" sz="1400" kern="0">
                <a:solidFill>
                  <a:srgbClr val="09695B"/>
                </a:solidFill>
                <a:latin typeface="Arial" panose="020B0604020202020204"/>
              </a:rPr>
              <a:t>Access reliable medication information abroad</a:t>
            </a:r>
          </a:p>
        </p:txBody>
      </p:sp>
      <p:sp>
        <p:nvSpPr>
          <p:cNvPr id="17" name="TextBox 16"/>
          <p:cNvSpPr txBox="1"/>
          <p:nvPr/>
        </p:nvSpPr>
        <p:spPr>
          <a:xfrm>
            <a:off x="5785163" y="2800189"/>
            <a:ext cx="4460064" cy="4555093"/>
          </a:xfrm>
          <a:prstGeom prst="rect">
            <a:avLst/>
          </a:prstGeom>
          <a:noFill/>
        </p:spPr>
        <p:txBody>
          <a:bodyPr wrap="square" lIns="0" tIns="0" rIns="0" bIns="0" rtlCol="0" anchor="t">
            <a:spAutoFit/>
          </a:bodyPr>
          <a:lstStyle/>
          <a:p>
            <a:pPr fontAlgn="base">
              <a:lnSpc>
                <a:spcPct val="150000"/>
              </a:lnSpc>
              <a:spcAft>
                <a:spcPts val="300"/>
              </a:spcAft>
              <a:buClr>
                <a:srgbClr val="09695B"/>
              </a:buClr>
            </a:pPr>
            <a:r>
              <a:rPr lang="en-IE" sz="1400" kern="0">
                <a:solidFill>
                  <a:sysClr val="windowText" lastClr="000000"/>
                </a:solidFill>
                <a:latin typeface="Arial" panose="020B0604020202020204"/>
                <a:cs typeface="Arial"/>
              </a:rPr>
              <a:t>I can:</a:t>
            </a:r>
            <a:endParaRPr lang="en-IE" sz="1400" kern="0">
              <a:solidFill>
                <a:srgbClr val="000000"/>
              </a:solidFill>
              <a:latin typeface="Arial" panose="020B0604020202020204"/>
              <a:cs typeface="Arial"/>
            </a:endParaRPr>
          </a:p>
          <a:p>
            <a:pPr marL="171450" indent="-171450" fontAlgn="base">
              <a:lnSpc>
                <a:spcPct val="150000"/>
              </a:lnSpc>
              <a:spcAft>
                <a:spcPts val="300"/>
              </a:spcAft>
              <a:buClr>
                <a:srgbClr val="09695B"/>
              </a:buClr>
              <a:buFont typeface="Arial" panose="020B0604020202020204" pitchFamily="34" charset="0"/>
              <a:buChar char="•"/>
            </a:pPr>
            <a:r>
              <a:rPr lang="en-IE" sz="1400" kern="0">
                <a:solidFill>
                  <a:srgbClr val="09695B"/>
                </a:solidFill>
                <a:latin typeface="Arial" panose="020B0604020202020204"/>
                <a:cs typeface="Arial"/>
              </a:rPr>
              <a:t>See a patient’s full medication picture</a:t>
            </a:r>
          </a:p>
          <a:p>
            <a:pPr marL="171450" indent="-171450" fontAlgn="base">
              <a:lnSpc>
                <a:spcPct val="150000"/>
              </a:lnSpc>
              <a:spcAft>
                <a:spcPts val="300"/>
              </a:spcAft>
              <a:buClr>
                <a:srgbClr val="09695B"/>
              </a:buClr>
              <a:buFont typeface="Arial" panose="020B0604020202020204" pitchFamily="34" charset="0"/>
              <a:buChar char="•"/>
            </a:pPr>
            <a:r>
              <a:rPr lang="en-IE" sz="1400" kern="0">
                <a:solidFill>
                  <a:srgbClr val="09695B"/>
                </a:solidFill>
                <a:latin typeface="Arial" panose="020B0604020202020204"/>
                <a:cs typeface="Arial"/>
              </a:rPr>
              <a:t>Provide better care as a result of better information</a:t>
            </a:r>
          </a:p>
          <a:p>
            <a:pPr marL="171450" indent="-171450" fontAlgn="base">
              <a:lnSpc>
                <a:spcPct val="150000"/>
              </a:lnSpc>
              <a:spcAft>
                <a:spcPts val="300"/>
              </a:spcAft>
              <a:buClr>
                <a:srgbClr val="09695B"/>
              </a:buClr>
              <a:buFont typeface="Arial" panose="020B0604020202020204" pitchFamily="34" charset="0"/>
              <a:buChar char="•"/>
            </a:pPr>
            <a:r>
              <a:rPr lang="en-IE" sz="1400" kern="0">
                <a:solidFill>
                  <a:srgbClr val="09695B"/>
                </a:solidFill>
                <a:latin typeface="Arial" panose="020B0604020202020204"/>
                <a:cs typeface="Arial"/>
              </a:rPr>
              <a:t>More efficiently complete repetitive processes</a:t>
            </a:r>
          </a:p>
          <a:p>
            <a:pPr marL="171450" indent="-171450" fontAlgn="base">
              <a:lnSpc>
                <a:spcPct val="150000"/>
              </a:lnSpc>
              <a:spcAft>
                <a:spcPts val="300"/>
              </a:spcAft>
              <a:buClr>
                <a:srgbClr val="09695B"/>
              </a:buClr>
              <a:buFont typeface="Arial" panose="020B0604020202020204" pitchFamily="34" charset="0"/>
              <a:buChar char="•"/>
            </a:pPr>
            <a:r>
              <a:rPr lang="en-IE" sz="1400" kern="0">
                <a:solidFill>
                  <a:srgbClr val="09695B"/>
                </a:solidFill>
                <a:latin typeface="Arial" panose="020B0604020202020204"/>
                <a:cs typeface="Arial"/>
              </a:rPr>
              <a:t>Document patient allergies, indications in a structured way</a:t>
            </a:r>
          </a:p>
          <a:p>
            <a:pPr marL="171450" indent="-171450" fontAlgn="base">
              <a:lnSpc>
                <a:spcPct val="150000"/>
              </a:lnSpc>
              <a:spcAft>
                <a:spcPts val="300"/>
              </a:spcAft>
              <a:buClr>
                <a:srgbClr val="09695B"/>
              </a:buClr>
              <a:buFont typeface="Arial" panose="020B0604020202020204" pitchFamily="34" charset="0"/>
              <a:buChar char="•"/>
            </a:pPr>
            <a:r>
              <a:rPr lang="en-IE" sz="1400" kern="0">
                <a:solidFill>
                  <a:srgbClr val="09695B"/>
                </a:solidFill>
                <a:latin typeface="Arial" panose="020B0604020202020204"/>
                <a:cs typeface="Arial"/>
              </a:rPr>
              <a:t>Empower my patients to improve their compliance</a:t>
            </a:r>
          </a:p>
          <a:p>
            <a:pPr marL="171450" indent="-171450" fontAlgn="base">
              <a:lnSpc>
                <a:spcPct val="150000"/>
              </a:lnSpc>
              <a:spcAft>
                <a:spcPts val="300"/>
              </a:spcAft>
              <a:buClr>
                <a:srgbClr val="09695B"/>
              </a:buClr>
              <a:buFont typeface="Arial" panose="020B0604020202020204" pitchFamily="34" charset="0"/>
              <a:buChar char="•"/>
            </a:pPr>
            <a:r>
              <a:rPr lang="en-IE" sz="1400" kern="0">
                <a:solidFill>
                  <a:srgbClr val="09695B"/>
                </a:solidFill>
                <a:latin typeface="Arial" panose="020B0604020202020204"/>
                <a:cs typeface="Arial"/>
              </a:rPr>
              <a:t>Avail of a robust audit system to track access</a:t>
            </a:r>
          </a:p>
          <a:p>
            <a:pPr marL="171450" indent="-171450" fontAlgn="base">
              <a:lnSpc>
                <a:spcPct val="150000"/>
              </a:lnSpc>
              <a:spcAft>
                <a:spcPts val="300"/>
              </a:spcAft>
              <a:buClr>
                <a:srgbClr val="09695B"/>
              </a:buClr>
              <a:buFont typeface="Arial" panose="020B0604020202020204" pitchFamily="34" charset="0"/>
              <a:buChar char="•"/>
            </a:pPr>
            <a:r>
              <a:rPr lang="en-IE" sz="1400" kern="0">
                <a:solidFill>
                  <a:srgbClr val="09695B"/>
                </a:solidFill>
                <a:latin typeface="Arial" panose="020B0604020202020204"/>
                <a:cs typeface="Arial"/>
              </a:rPr>
              <a:t>Engage in more sustainable work practices</a:t>
            </a:r>
          </a:p>
          <a:p>
            <a:pPr marL="171450" indent="-171450" fontAlgn="base">
              <a:lnSpc>
                <a:spcPct val="150000"/>
              </a:lnSpc>
              <a:spcAft>
                <a:spcPts val="300"/>
              </a:spcAft>
              <a:buClr>
                <a:srgbClr val="09695B"/>
              </a:buClr>
              <a:buFont typeface="Arial" panose="020B0604020202020204" pitchFamily="34" charset="0"/>
              <a:buChar char="•"/>
            </a:pPr>
            <a:endParaRPr lang="en-IE" sz="1400" kern="0">
              <a:solidFill>
                <a:srgbClr val="09695B"/>
              </a:solidFill>
              <a:latin typeface="Arial" panose="020B0604020202020204"/>
              <a:cs typeface="Arial"/>
            </a:endParaRPr>
          </a:p>
          <a:p>
            <a:pPr marL="171450" indent="-171450" fontAlgn="base">
              <a:lnSpc>
                <a:spcPct val="150000"/>
              </a:lnSpc>
              <a:spcAft>
                <a:spcPts val="300"/>
              </a:spcAft>
              <a:buClr>
                <a:srgbClr val="09695B"/>
              </a:buClr>
              <a:buFont typeface="Arial" panose="020B0604020202020204" pitchFamily="34" charset="0"/>
              <a:buChar char="•"/>
            </a:pPr>
            <a:endParaRPr lang="en-IE" sz="1400" kern="0">
              <a:solidFill>
                <a:srgbClr val="09695B"/>
              </a:solidFill>
              <a:latin typeface="Arial" panose="020B0604020202020204"/>
              <a:cs typeface="Arial"/>
            </a:endParaRPr>
          </a:p>
          <a:p>
            <a:pPr marL="171450" indent="-171450" fontAlgn="base">
              <a:lnSpc>
                <a:spcPct val="150000"/>
              </a:lnSpc>
              <a:spcAft>
                <a:spcPts val="300"/>
              </a:spcAft>
              <a:buClr>
                <a:srgbClr val="09695B"/>
              </a:buClr>
              <a:buFont typeface="Arial" panose="020B0604020202020204" pitchFamily="34" charset="0"/>
              <a:buChar char="•"/>
            </a:pPr>
            <a:endParaRPr lang="en-IE" sz="1400" kern="0">
              <a:solidFill>
                <a:srgbClr val="09695B"/>
              </a:solidFill>
              <a:latin typeface="Arial" panose="020B0604020202020204"/>
              <a:cs typeface="Arial"/>
            </a:endParaRPr>
          </a:p>
          <a:p>
            <a:pPr>
              <a:lnSpc>
                <a:spcPct val="150000"/>
              </a:lnSpc>
            </a:pPr>
            <a:endParaRPr lang="en-IE" sz="1100" kern="0">
              <a:solidFill>
                <a:sysClr val="windowText" lastClr="000000"/>
              </a:solidFill>
              <a:latin typeface="Arial" panose="020B0604020202020204"/>
            </a:endParaRPr>
          </a:p>
        </p:txBody>
      </p:sp>
    </p:spTree>
    <p:extLst>
      <p:ext uri="{BB962C8B-B14F-4D97-AF65-F5344CB8AC3E}">
        <p14:creationId xmlns:p14="http://schemas.microsoft.com/office/powerpoint/2010/main" val="3975274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558457" y="1489028"/>
          <a:ext cx="9752252" cy="4461336"/>
        </p:xfrm>
        <a:graphic>
          <a:graphicData uri="http://schemas.openxmlformats.org/drawingml/2006/table">
            <a:tbl>
              <a:tblPr firstRow="1" bandRow="1">
                <a:tableStyleId>{68D230F3-CF80-4859-8CE7-A43EE81993B5}</a:tableStyleId>
              </a:tblPr>
              <a:tblGrid>
                <a:gridCol w="1448781">
                  <a:extLst>
                    <a:ext uri="{9D8B030D-6E8A-4147-A177-3AD203B41FA5}">
                      <a16:colId xmlns:a16="http://schemas.microsoft.com/office/drawing/2014/main" val="1745625740"/>
                    </a:ext>
                  </a:extLst>
                </a:gridCol>
                <a:gridCol w="8303471">
                  <a:extLst>
                    <a:ext uri="{9D8B030D-6E8A-4147-A177-3AD203B41FA5}">
                      <a16:colId xmlns:a16="http://schemas.microsoft.com/office/drawing/2014/main" val="2168553802"/>
                    </a:ext>
                  </a:extLst>
                </a:gridCol>
              </a:tblGrid>
              <a:tr h="699528">
                <a:tc>
                  <a:txBody>
                    <a:bodyPr/>
                    <a:lstStyle/>
                    <a:p>
                      <a:pPr algn="ctr"/>
                      <a:r>
                        <a:rPr lang="en-IE" sz="1600" dirty="0">
                          <a:solidFill>
                            <a:srgbClr val="D76213"/>
                          </a:solidFill>
                          <a:latin typeface="Arial" panose="020B0604020202020204" pitchFamily="34" charset="0"/>
                          <a:cs typeface="Arial" panose="020B0604020202020204" pitchFamily="34" charset="0"/>
                        </a:rPr>
                        <a:t>Overall Ranking</a:t>
                      </a:r>
                    </a:p>
                  </a:txBody>
                  <a:tcPr marL="121920" marR="121920" marT="60960" marB="60960" anchor="ctr"/>
                </a:tc>
                <a:tc>
                  <a:txBody>
                    <a:bodyPr/>
                    <a:lstStyle/>
                    <a:p>
                      <a:pPr algn="l"/>
                      <a:r>
                        <a:rPr lang="en-IE" sz="1600" dirty="0">
                          <a:solidFill>
                            <a:srgbClr val="D76213"/>
                          </a:solidFill>
                          <a:latin typeface="Arial" panose="020B0604020202020204" pitchFamily="34" charset="0"/>
                          <a:cs typeface="Arial" panose="020B0604020202020204" pitchFamily="34" charset="0"/>
                        </a:rPr>
                        <a:t>Benefits</a:t>
                      </a:r>
                      <a:r>
                        <a:rPr lang="en-IE" sz="1600" baseline="0" dirty="0">
                          <a:solidFill>
                            <a:srgbClr val="D76213"/>
                          </a:solidFill>
                          <a:latin typeface="Arial" panose="020B0604020202020204" pitchFamily="34" charset="0"/>
                          <a:cs typeface="Arial" panose="020B0604020202020204" pitchFamily="34" charset="0"/>
                        </a:rPr>
                        <a:t> of ePrescribing</a:t>
                      </a:r>
                      <a:endParaRPr lang="en-IE" sz="1600" dirty="0">
                        <a:solidFill>
                          <a:srgbClr val="D76213"/>
                        </a:solidFill>
                        <a:latin typeface="Arial" panose="020B0604020202020204" pitchFamily="34" charset="0"/>
                        <a:cs typeface="Arial" panose="020B0604020202020204" pitchFamily="34" charset="0"/>
                      </a:endParaRPr>
                    </a:p>
                  </a:txBody>
                  <a:tcPr marL="121920" marR="121920" marT="60960" marB="60960" anchor="ctr"/>
                </a:tc>
                <a:extLst>
                  <a:ext uri="{0D108BD9-81ED-4DB2-BD59-A6C34878D82A}">
                    <a16:rowId xmlns:a16="http://schemas.microsoft.com/office/drawing/2014/main" val="3996591924"/>
                  </a:ext>
                </a:extLst>
              </a:tr>
              <a:tr h="553308">
                <a:tc>
                  <a:txBody>
                    <a:bodyPr/>
                    <a:lstStyle/>
                    <a:p>
                      <a:pPr marL="0" indent="0" algn="ctr">
                        <a:lnSpc>
                          <a:spcPct val="150000"/>
                        </a:lnSpc>
                        <a:buFont typeface="Arial" panose="020B0604020202020204" pitchFamily="34" charset="0"/>
                        <a:buNone/>
                      </a:pPr>
                      <a:r>
                        <a:rPr lang="en-IE" sz="1400" dirty="0">
                          <a:latin typeface="Arial" panose="020B0604020202020204" pitchFamily="34" charset="0"/>
                          <a:cs typeface="Arial" panose="020B0604020202020204" pitchFamily="34" charset="0"/>
                        </a:rPr>
                        <a:t>1</a:t>
                      </a:r>
                    </a:p>
                  </a:txBody>
                  <a:tcPr marL="121920" marR="121920" marT="60960" marB="60960" anchor="ctr">
                    <a:solidFill>
                      <a:srgbClr val="09695B">
                        <a:alpha val="20000"/>
                      </a:srgbClr>
                    </a:solidFill>
                  </a:tcPr>
                </a:tc>
                <a:tc>
                  <a:txBody>
                    <a:bodyPr/>
                    <a:lstStyle/>
                    <a:p>
                      <a:pPr algn="l" fontAlgn="b">
                        <a:lnSpc>
                          <a:spcPct val="150000"/>
                        </a:lnSpc>
                      </a:pPr>
                      <a:r>
                        <a:rPr lang="en-IE" sz="1400" u="none" strike="noStrike" dirty="0">
                          <a:effectLst/>
                          <a:latin typeface="Arial" panose="020B0604020202020204" pitchFamily="34" charset="0"/>
                          <a:cs typeface="Arial" panose="020B0604020202020204" pitchFamily="34" charset="0"/>
                        </a:rPr>
                        <a:t>ePrescribing will enable better and safer care when I move between healthcare settings</a:t>
                      </a:r>
                      <a:endParaRPr lang="en-IE" sz="1400" b="0" i="0" u="none" strike="noStrike" dirty="0">
                        <a:effectLst/>
                        <a:latin typeface="Arial" panose="020B0604020202020204" pitchFamily="34" charset="0"/>
                        <a:cs typeface="Arial" panose="020B0604020202020204" pitchFamily="34" charset="0"/>
                      </a:endParaRPr>
                    </a:p>
                  </a:txBody>
                  <a:tcPr marL="8467" marR="8467" marT="8467" marB="0" anchor="ctr">
                    <a:solidFill>
                      <a:srgbClr val="09695B">
                        <a:alpha val="20000"/>
                      </a:srgbClr>
                    </a:solidFill>
                  </a:tcPr>
                </a:tc>
                <a:extLst>
                  <a:ext uri="{0D108BD9-81ED-4DB2-BD59-A6C34878D82A}">
                    <a16:rowId xmlns:a16="http://schemas.microsoft.com/office/drawing/2014/main" val="809521042"/>
                  </a:ext>
                </a:extLst>
              </a:tr>
              <a:tr h="553308">
                <a:tc>
                  <a:txBody>
                    <a:bodyPr/>
                    <a:lstStyle/>
                    <a:p>
                      <a:pPr algn="ctr">
                        <a:lnSpc>
                          <a:spcPct val="150000"/>
                        </a:lnSpc>
                      </a:pPr>
                      <a:r>
                        <a:rPr lang="en-IE" sz="1400" dirty="0">
                          <a:latin typeface="Arial" panose="020B0604020202020204" pitchFamily="34" charset="0"/>
                          <a:cs typeface="Arial" panose="020B0604020202020204" pitchFamily="34" charset="0"/>
                        </a:rPr>
                        <a:t>2</a:t>
                      </a:r>
                    </a:p>
                  </a:txBody>
                  <a:tcPr marL="121920" marR="121920" marT="60960" marB="60960" anchor="ctr"/>
                </a:tc>
                <a:tc>
                  <a:txBody>
                    <a:bodyPr/>
                    <a:lstStyle/>
                    <a:p>
                      <a:pPr algn="l" fontAlgn="b">
                        <a:lnSpc>
                          <a:spcPct val="150000"/>
                        </a:lnSpc>
                      </a:pPr>
                      <a:r>
                        <a:rPr lang="en-IE" sz="1400" u="none" strike="noStrike" dirty="0">
                          <a:effectLst/>
                          <a:latin typeface="Arial" panose="020B0604020202020204" pitchFamily="34" charset="0"/>
                          <a:cs typeface="Arial" panose="020B0604020202020204" pitchFamily="34" charset="0"/>
                        </a:rPr>
                        <a:t>I will be empowered to know my medications as I will have a list of them</a:t>
                      </a:r>
                      <a:endParaRPr lang="en-IE" sz="1400" b="0" i="0" u="none" strike="noStrike" dirty="0">
                        <a:effectLst/>
                        <a:latin typeface="Arial" panose="020B0604020202020204" pitchFamily="34" charset="0"/>
                        <a:cs typeface="Arial" panose="020B0604020202020204" pitchFamily="34" charset="0"/>
                      </a:endParaRPr>
                    </a:p>
                  </a:txBody>
                  <a:tcPr marL="8467" marR="8467" marT="8467" marB="0" anchor="ctr"/>
                </a:tc>
                <a:extLst>
                  <a:ext uri="{0D108BD9-81ED-4DB2-BD59-A6C34878D82A}">
                    <a16:rowId xmlns:a16="http://schemas.microsoft.com/office/drawing/2014/main" val="2636476437"/>
                  </a:ext>
                </a:extLst>
              </a:tr>
              <a:tr h="553308">
                <a:tc>
                  <a:txBody>
                    <a:bodyPr/>
                    <a:lstStyle/>
                    <a:p>
                      <a:pPr algn="ctr">
                        <a:lnSpc>
                          <a:spcPct val="150000"/>
                        </a:lnSpc>
                      </a:pPr>
                      <a:r>
                        <a:rPr lang="en-IE" sz="1400" dirty="0">
                          <a:latin typeface="Arial" panose="020B0604020202020204" pitchFamily="34" charset="0"/>
                          <a:cs typeface="Arial" panose="020B0604020202020204" pitchFamily="34" charset="0"/>
                        </a:rPr>
                        <a:t>3</a:t>
                      </a:r>
                    </a:p>
                  </a:txBody>
                  <a:tcPr marL="121920" marR="121920" marT="60960" marB="60960" anchor="ctr">
                    <a:solidFill>
                      <a:srgbClr val="09695B">
                        <a:alpha val="20000"/>
                      </a:srgbClr>
                    </a:solidFill>
                  </a:tcPr>
                </a:tc>
                <a:tc>
                  <a:txBody>
                    <a:bodyPr/>
                    <a:lstStyle/>
                    <a:p>
                      <a:pPr algn="l" fontAlgn="b">
                        <a:lnSpc>
                          <a:spcPct val="150000"/>
                        </a:lnSpc>
                      </a:pPr>
                      <a:r>
                        <a:rPr lang="en-IE" sz="1400" u="none" strike="noStrike" dirty="0">
                          <a:effectLst/>
                          <a:latin typeface="Arial" panose="020B0604020202020204" pitchFamily="34" charset="0"/>
                          <a:cs typeface="Arial" panose="020B0604020202020204" pitchFamily="34" charset="0"/>
                        </a:rPr>
                        <a:t>ePrescribing will help healthcare professionals make more informed decisions about my care</a:t>
                      </a:r>
                      <a:endParaRPr lang="en-IE" sz="1400" b="0" i="0" u="none" strike="noStrike" dirty="0">
                        <a:effectLst/>
                        <a:latin typeface="Arial" panose="020B0604020202020204" pitchFamily="34" charset="0"/>
                        <a:cs typeface="Arial" panose="020B0604020202020204" pitchFamily="34" charset="0"/>
                      </a:endParaRPr>
                    </a:p>
                  </a:txBody>
                  <a:tcPr marL="8467" marR="8467" marT="8467" marB="0" anchor="ctr">
                    <a:solidFill>
                      <a:srgbClr val="09695B">
                        <a:alpha val="20000"/>
                      </a:srgbClr>
                    </a:solidFill>
                  </a:tcPr>
                </a:tc>
                <a:extLst>
                  <a:ext uri="{0D108BD9-81ED-4DB2-BD59-A6C34878D82A}">
                    <a16:rowId xmlns:a16="http://schemas.microsoft.com/office/drawing/2014/main" val="2363096189"/>
                  </a:ext>
                </a:extLst>
              </a:tr>
              <a:tr h="553308">
                <a:tc>
                  <a:txBody>
                    <a:bodyPr/>
                    <a:lstStyle/>
                    <a:p>
                      <a:pPr algn="ctr">
                        <a:lnSpc>
                          <a:spcPct val="150000"/>
                        </a:lnSpc>
                      </a:pPr>
                      <a:r>
                        <a:rPr lang="en-IE" sz="1400" dirty="0">
                          <a:latin typeface="Arial" panose="020B0604020202020204" pitchFamily="34" charset="0"/>
                          <a:cs typeface="Arial" panose="020B0604020202020204" pitchFamily="34" charset="0"/>
                        </a:rPr>
                        <a:t>4</a:t>
                      </a:r>
                    </a:p>
                  </a:txBody>
                  <a:tcPr marL="121920" marR="121920" marT="60960" marB="60960" anchor="ctr"/>
                </a:tc>
                <a:tc>
                  <a:txBody>
                    <a:bodyPr/>
                    <a:lstStyle/>
                    <a:p>
                      <a:pPr algn="l" fontAlgn="b">
                        <a:lnSpc>
                          <a:spcPct val="150000"/>
                        </a:lnSpc>
                      </a:pPr>
                      <a:r>
                        <a:rPr lang="en-IE" sz="1400" u="none" strike="noStrike" dirty="0">
                          <a:effectLst/>
                          <a:latin typeface="Arial" panose="020B0604020202020204" pitchFamily="34" charset="0"/>
                          <a:cs typeface="Arial" panose="020B0604020202020204" pitchFamily="34" charset="0"/>
                        </a:rPr>
                        <a:t>ePrescribing can improve workflows so that healthcare professionals can spend more time with patients</a:t>
                      </a:r>
                      <a:endParaRPr lang="en-IE" sz="1400" b="0" i="0" u="none" strike="noStrike" dirty="0">
                        <a:effectLst/>
                        <a:latin typeface="Arial" panose="020B0604020202020204" pitchFamily="34" charset="0"/>
                        <a:cs typeface="Arial" panose="020B0604020202020204" pitchFamily="34" charset="0"/>
                      </a:endParaRPr>
                    </a:p>
                  </a:txBody>
                  <a:tcPr marL="8467" marR="8467" marT="8467" marB="0" anchor="ctr"/>
                </a:tc>
                <a:extLst>
                  <a:ext uri="{0D108BD9-81ED-4DB2-BD59-A6C34878D82A}">
                    <a16:rowId xmlns:a16="http://schemas.microsoft.com/office/drawing/2014/main" val="3427261355"/>
                  </a:ext>
                </a:extLst>
              </a:tr>
              <a:tr h="553308">
                <a:tc>
                  <a:txBody>
                    <a:bodyPr/>
                    <a:lstStyle/>
                    <a:p>
                      <a:pPr algn="ctr">
                        <a:lnSpc>
                          <a:spcPct val="150000"/>
                        </a:lnSpc>
                      </a:pPr>
                      <a:r>
                        <a:rPr lang="en-IE" sz="1400" dirty="0">
                          <a:latin typeface="Arial" panose="020B0604020202020204" pitchFamily="34" charset="0"/>
                          <a:cs typeface="Arial" panose="020B0604020202020204" pitchFamily="34" charset="0"/>
                        </a:rPr>
                        <a:t>5</a:t>
                      </a:r>
                    </a:p>
                  </a:txBody>
                  <a:tcPr marL="121920" marR="121920" marT="60960" marB="60960" anchor="ctr">
                    <a:solidFill>
                      <a:srgbClr val="09695B">
                        <a:alpha val="20000"/>
                      </a:srgbClr>
                    </a:solidFill>
                  </a:tcPr>
                </a:tc>
                <a:tc>
                  <a:txBody>
                    <a:bodyPr/>
                    <a:lstStyle/>
                    <a:p>
                      <a:pPr algn="l" fontAlgn="b">
                        <a:lnSpc>
                          <a:spcPct val="150000"/>
                        </a:lnSpc>
                      </a:pPr>
                      <a:r>
                        <a:rPr lang="en-IE" sz="1400" u="none" strike="noStrike" dirty="0">
                          <a:effectLst/>
                          <a:latin typeface="Arial" panose="020B0604020202020204" pitchFamily="34" charset="0"/>
                          <a:cs typeface="Arial" panose="020B0604020202020204" pitchFamily="34" charset="0"/>
                        </a:rPr>
                        <a:t>ePrescribing is convenient, I will spend less time attending my GP and community pharmacy</a:t>
                      </a:r>
                      <a:endParaRPr lang="en-IE" sz="1400" b="0" i="0" u="none" strike="noStrike" dirty="0">
                        <a:effectLst/>
                        <a:latin typeface="Arial" panose="020B0604020202020204" pitchFamily="34" charset="0"/>
                        <a:cs typeface="Arial" panose="020B0604020202020204" pitchFamily="34" charset="0"/>
                      </a:endParaRPr>
                    </a:p>
                  </a:txBody>
                  <a:tcPr marL="8467" marR="8467" marT="8467" marB="0" anchor="ctr">
                    <a:solidFill>
                      <a:srgbClr val="09695B">
                        <a:alpha val="20000"/>
                      </a:srgbClr>
                    </a:solidFill>
                  </a:tcPr>
                </a:tc>
                <a:extLst>
                  <a:ext uri="{0D108BD9-81ED-4DB2-BD59-A6C34878D82A}">
                    <a16:rowId xmlns:a16="http://schemas.microsoft.com/office/drawing/2014/main" val="1660755620"/>
                  </a:ext>
                </a:extLst>
              </a:tr>
              <a:tr h="553308">
                <a:tc>
                  <a:txBody>
                    <a:bodyPr/>
                    <a:lstStyle/>
                    <a:p>
                      <a:pPr algn="ctr">
                        <a:lnSpc>
                          <a:spcPct val="150000"/>
                        </a:lnSpc>
                      </a:pPr>
                      <a:r>
                        <a:rPr lang="en-IE" sz="1400" dirty="0">
                          <a:latin typeface="Arial" panose="020B0604020202020204" pitchFamily="34" charset="0"/>
                          <a:cs typeface="Arial" panose="020B0604020202020204" pitchFamily="34" charset="0"/>
                        </a:rPr>
                        <a:t>6</a:t>
                      </a:r>
                    </a:p>
                  </a:txBody>
                  <a:tcPr marL="121920" marR="121920" marT="60960" marB="60960" anchor="ctr"/>
                </a:tc>
                <a:tc>
                  <a:txBody>
                    <a:bodyPr/>
                    <a:lstStyle/>
                    <a:p>
                      <a:pPr algn="l" fontAlgn="b">
                        <a:lnSpc>
                          <a:spcPct val="150000"/>
                        </a:lnSpc>
                      </a:pPr>
                      <a:r>
                        <a:rPr lang="en-IE" sz="1400" u="none" strike="noStrike" dirty="0">
                          <a:effectLst/>
                          <a:latin typeface="Arial" panose="020B0604020202020204" pitchFamily="34" charset="0"/>
                          <a:cs typeface="Arial" panose="020B0604020202020204" pitchFamily="34" charset="0"/>
                        </a:rPr>
                        <a:t>I will be able to choose what community pharmacy I attend to collect my medications</a:t>
                      </a:r>
                      <a:endParaRPr lang="en-IE" sz="1400" b="0" i="0" u="none" strike="noStrike" dirty="0">
                        <a:effectLst/>
                        <a:latin typeface="Arial" panose="020B0604020202020204" pitchFamily="34" charset="0"/>
                        <a:cs typeface="Arial" panose="020B0604020202020204" pitchFamily="34" charset="0"/>
                      </a:endParaRPr>
                    </a:p>
                  </a:txBody>
                  <a:tcPr marL="8467" marR="8467" marT="8467" marB="0" anchor="ctr"/>
                </a:tc>
                <a:extLst>
                  <a:ext uri="{0D108BD9-81ED-4DB2-BD59-A6C34878D82A}">
                    <a16:rowId xmlns:a16="http://schemas.microsoft.com/office/drawing/2014/main" val="1611364457"/>
                  </a:ext>
                </a:extLst>
              </a:tr>
              <a:tr h="441960">
                <a:tc>
                  <a:txBody>
                    <a:bodyPr/>
                    <a:lstStyle/>
                    <a:p>
                      <a:pPr algn="ctr">
                        <a:lnSpc>
                          <a:spcPct val="150000"/>
                        </a:lnSpc>
                      </a:pPr>
                      <a:r>
                        <a:rPr lang="en-IE" sz="1400" dirty="0">
                          <a:latin typeface="Arial" panose="020B0604020202020204" pitchFamily="34" charset="0"/>
                          <a:cs typeface="Arial" panose="020B0604020202020204" pitchFamily="34" charset="0"/>
                        </a:rPr>
                        <a:t>7</a:t>
                      </a:r>
                    </a:p>
                  </a:txBody>
                  <a:tcPr marL="121920" marR="121920" marT="60960" marB="60960" anchor="ctr">
                    <a:solidFill>
                      <a:srgbClr val="09695B">
                        <a:alpha val="20000"/>
                      </a:srgbClr>
                    </a:solidFill>
                  </a:tcPr>
                </a:tc>
                <a:tc>
                  <a:txBody>
                    <a:bodyPr/>
                    <a:lstStyle/>
                    <a:p>
                      <a:pPr algn="l" fontAlgn="b">
                        <a:lnSpc>
                          <a:spcPct val="150000"/>
                        </a:lnSpc>
                      </a:pPr>
                      <a:r>
                        <a:rPr lang="en-IE" sz="1400" u="none" strike="noStrike" dirty="0">
                          <a:effectLst/>
                          <a:latin typeface="Arial" panose="020B0604020202020204" pitchFamily="34" charset="0"/>
                          <a:cs typeface="Arial" panose="020B0604020202020204" pitchFamily="34" charset="0"/>
                        </a:rPr>
                        <a:t>ePrescribing will be environmentally friendly, greener</a:t>
                      </a:r>
                    </a:p>
                  </a:txBody>
                  <a:tcPr marL="8467" marR="8467" marT="8467" marB="0" anchor="ctr">
                    <a:solidFill>
                      <a:srgbClr val="09695B">
                        <a:alpha val="20000"/>
                      </a:srgbClr>
                    </a:solidFill>
                  </a:tcPr>
                </a:tc>
                <a:extLst>
                  <a:ext uri="{0D108BD9-81ED-4DB2-BD59-A6C34878D82A}">
                    <a16:rowId xmlns:a16="http://schemas.microsoft.com/office/drawing/2014/main" val="1667640511"/>
                  </a:ext>
                </a:extLst>
              </a:tr>
            </a:tbl>
          </a:graphicData>
        </a:graphic>
      </p:graphicFrame>
      <p:sp>
        <p:nvSpPr>
          <p:cNvPr id="5" name="TextBox 4"/>
          <p:cNvSpPr txBox="1"/>
          <p:nvPr/>
        </p:nvSpPr>
        <p:spPr>
          <a:xfrm>
            <a:off x="1558457" y="445274"/>
            <a:ext cx="9479892" cy="492443"/>
          </a:xfrm>
          <a:prstGeom prst="rect">
            <a:avLst/>
          </a:prstGeom>
        </p:spPr>
        <p:txBody>
          <a:bodyPr wrap="square" lIns="0" tIns="0" rIns="0" bIns="0" rtlCol="0" anchor="t" anchorCtr="0">
            <a:spAutoFit/>
          </a:bodyPr>
          <a:lstStyle/>
          <a:p>
            <a:pPr algn="l"/>
            <a:r>
              <a:rPr lang="en-IE" sz="3200" b="1" dirty="0">
                <a:solidFill>
                  <a:schemeClr val="bg1"/>
                </a:solidFill>
                <a:latin typeface="Arial" panose="020B0604020202020204" pitchFamily="34" charset="0"/>
                <a:cs typeface="Arial" panose="020B0604020202020204" pitchFamily="34" charset="0"/>
              </a:rPr>
              <a:t>Questionnaire Results</a:t>
            </a:r>
          </a:p>
        </p:txBody>
      </p:sp>
    </p:spTree>
    <p:extLst>
      <p:ext uri="{BB962C8B-B14F-4D97-AF65-F5344CB8AC3E}">
        <p14:creationId xmlns:p14="http://schemas.microsoft.com/office/powerpoint/2010/main" val="290626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58457" y="445274"/>
            <a:ext cx="9479892" cy="492443"/>
          </a:xfrm>
          <a:prstGeom prst="rect">
            <a:avLst/>
          </a:prstGeom>
        </p:spPr>
        <p:txBody>
          <a:bodyPr wrap="square" lIns="0" tIns="0" rIns="0" bIns="0" rtlCol="0" anchor="t" anchorCtr="0">
            <a:spAutoFit/>
          </a:bodyPr>
          <a:lstStyle/>
          <a:p>
            <a:pPr algn="l"/>
            <a:r>
              <a:rPr lang="en-IE" sz="3200" b="1" dirty="0">
                <a:solidFill>
                  <a:schemeClr val="bg1"/>
                </a:solidFill>
                <a:latin typeface="Arial" panose="020B0604020202020204" pitchFamily="34" charset="0"/>
                <a:cs typeface="Arial" panose="020B0604020202020204" pitchFamily="34" charset="0"/>
              </a:rPr>
              <a:t>Questionnaire Results</a:t>
            </a:r>
          </a:p>
        </p:txBody>
      </p:sp>
      <p:graphicFrame>
        <p:nvGraphicFramePr>
          <p:cNvPr id="6" name="Chart 5"/>
          <p:cNvGraphicFramePr>
            <a:graphicFrameLocks/>
          </p:cNvGraphicFramePr>
          <p:nvPr>
            <p:extLst/>
          </p:nvPr>
        </p:nvGraphicFramePr>
        <p:xfrm>
          <a:off x="1558456" y="1691411"/>
          <a:ext cx="7827915" cy="45569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21583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58457" y="445274"/>
            <a:ext cx="9479892" cy="492443"/>
          </a:xfrm>
          <a:prstGeom prst="rect">
            <a:avLst/>
          </a:prstGeom>
        </p:spPr>
        <p:txBody>
          <a:bodyPr wrap="square" lIns="0" tIns="0" rIns="0" bIns="0" rtlCol="0" anchor="t" anchorCtr="0">
            <a:spAutoFit/>
          </a:bodyPr>
          <a:lstStyle/>
          <a:p>
            <a:r>
              <a:rPr lang="en-IE" sz="3200" b="1" dirty="0">
                <a:solidFill>
                  <a:schemeClr val="bg1"/>
                </a:solidFill>
                <a:latin typeface="Arial" panose="020B0604020202020204" pitchFamily="34" charset="0"/>
                <a:cs typeface="Arial" panose="020B0604020202020204" pitchFamily="34" charset="0"/>
              </a:rPr>
              <a:t>Questionnaire Results</a:t>
            </a:r>
          </a:p>
        </p:txBody>
      </p:sp>
      <p:graphicFrame>
        <p:nvGraphicFramePr>
          <p:cNvPr id="5" name="Chart 4"/>
          <p:cNvGraphicFramePr>
            <a:graphicFrameLocks/>
          </p:cNvGraphicFramePr>
          <p:nvPr>
            <p:extLst>
              <p:ext uri="{D42A27DB-BD31-4B8C-83A1-F6EECF244321}">
                <p14:modId xmlns:p14="http://schemas.microsoft.com/office/powerpoint/2010/main" val="2836790240"/>
              </p:ext>
            </p:extLst>
          </p:nvPr>
        </p:nvGraphicFramePr>
        <p:xfrm>
          <a:off x="1558457" y="1800170"/>
          <a:ext cx="9927690" cy="41514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0905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11"/>
          </p:nvPr>
        </p:nvSpPr>
        <p:spPr>
          <a:xfrm>
            <a:off x="2726834" y="1230308"/>
            <a:ext cx="6118910" cy="372010"/>
          </a:xfrm>
        </p:spPr>
        <p:txBody>
          <a:bodyPr>
            <a:normAutofit fontScale="92500" lnSpcReduction="10000"/>
          </a:bodyPr>
          <a:lstStyle/>
          <a:p>
            <a:r>
              <a:rPr lang="en-IE" dirty="0" smtClean="0"/>
              <a:t>What is HMMS?</a:t>
            </a:r>
            <a:endParaRPr lang="en-IE" dirty="0"/>
          </a:p>
        </p:txBody>
      </p:sp>
      <p:sp>
        <p:nvSpPr>
          <p:cNvPr id="9" name="Text Placeholder 2"/>
          <p:cNvSpPr txBox="1">
            <a:spLocks/>
          </p:cNvSpPr>
          <p:nvPr/>
        </p:nvSpPr>
        <p:spPr>
          <a:xfrm>
            <a:off x="1559496" y="511851"/>
            <a:ext cx="8158547" cy="461095"/>
          </a:xfrm>
          <a:prstGeom prst="rect">
            <a:avLst/>
          </a:prstGeom>
        </p:spPr>
        <p:txBody>
          <a:bodyPr vert="horz" lIns="0" tIns="0" rIns="0" bIns="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IE" dirty="0" smtClean="0"/>
              <a:t>Further Stakeholder </a:t>
            </a:r>
            <a:r>
              <a:rPr lang="en-IE" dirty="0" smtClean="0"/>
              <a:t>Engagement – Q3 2023 </a:t>
            </a:r>
            <a:endParaRPr lang="en-IE" dirty="0"/>
          </a:p>
        </p:txBody>
      </p:sp>
      <p:sp>
        <p:nvSpPr>
          <p:cNvPr id="8" name="TextBox 7"/>
          <p:cNvSpPr txBox="1"/>
          <p:nvPr/>
        </p:nvSpPr>
        <p:spPr>
          <a:xfrm>
            <a:off x="3789368" y="1626416"/>
            <a:ext cx="4536504" cy="276999"/>
          </a:xfrm>
          <a:prstGeom prst="rect">
            <a:avLst/>
          </a:prstGeom>
          <a:noFill/>
        </p:spPr>
        <p:txBody>
          <a:bodyPr wrap="square" rtlCol="0">
            <a:spAutoFit/>
          </a:bodyPr>
          <a:lstStyle/>
          <a:p>
            <a:pPr algn="ctr"/>
            <a:r>
              <a:rPr lang="en-IE" sz="1200" b="1" dirty="0"/>
              <a:t>Total Participants: </a:t>
            </a:r>
            <a:r>
              <a:rPr lang="en-IE" sz="1200" b="1" dirty="0" smtClean="0"/>
              <a:t>50</a:t>
            </a:r>
            <a:endParaRPr lang="en-IE" sz="1200" b="1" dirty="0"/>
          </a:p>
        </p:txBody>
      </p:sp>
      <p:sp>
        <p:nvSpPr>
          <p:cNvPr id="13" name="Rectangle: Rounded Corners 19">
            <a:extLst>
              <a:ext uri="{FF2B5EF4-FFF2-40B4-BE49-F238E27FC236}">
                <a16:creationId xmlns:a16="http://schemas.microsoft.com/office/drawing/2014/main" id="{4A3DD783-83F3-9F31-F3AD-C5C76522B8C3}"/>
              </a:ext>
            </a:extLst>
          </p:cNvPr>
          <p:cNvSpPr/>
          <p:nvPr/>
        </p:nvSpPr>
        <p:spPr>
          <a:xfrm>
            <a:off x="4394781" y="1512193"/>
            <a:ext cx="3456384" cy="527416"/>
          </a:xfrm>
          <a:prstGeom prst="roundRect">
            <a:avLst/>
          </a:prstGeom>
          <a:noFill/>
          <a:ln w="19050" cap="flat" cmpd="sng" algn="ctr">
            <a:solidFill>
              <a:srgbClr val="167060"/>
            </a:solidFill>
            <a:prstDash val="solid"/>
            <a:miter lim="800000"/>
          </a:ln>
          <a:effectLst/>
        </p:spPr>
        <p:txBody>
          <a:bodyPr rtlCol="0" anchor="ctr"/>
          <a:lstStyle/>
          <a:p>
            <a:pPr algn="ctr" defTabSz="862037"/>
            <a:endParaRPr lang="en-IE" sz="1320" kern="0">
              <a:solidFill>
                <a:prstClr val="white"/>
              </a:solidFill>
              <a:latin typeface="Calibri" panose="020F0502020204030204"/>
              <a:cs typeface="Arial" panose="020B0604020202020204" pitchFamily="34" charset="0"/>
            </a:endParaRPr>
          </a:p>
        </p:txBody>
      </p:sp>
      <p:sp>
        <p:nvSpPr>
          <p:cNvPr id="14" name="Rectangle: Rounded Corners 19">
            <a:extLst>
              <a:ext uri="{FF2B5EF4-FFF2-40B4-BE49-F238E27FC236}">
                <a16:creationId xmlns:a16="http://schemas.microsoft.com/office/drawing/2014/main" id="{4A3DD783-83F3-9F31-F3AD-C5C76522B8C3}"/>
              </a:ext>
            </a:extLst>
          </p:cNvPr>
          <p:cNvSpPr/>
          <p:nvPr/>
        </p:nvSpPr>
        <p:spPr>
          <a:xfrm>
            <a:off x="348572" y="2521528"/>
            <a:ext cx="2160000" cy="3624091"/>
          </a:xfrm>
          <a:prstGeom prst="roundRect">
            <a:avLst/>
          </a:prstGeom>
          <a:noFill/>
          <a:ln w="19050" cap="flat" cmpd="sng" algn="ctr">
            <a:solidFill>
              <a:srgbClr val="167060"/>
            </a:solidFill>
            <a:prstDash val="solid"/>
            <a:miter lim="800000"/>
          </a:ln>
          <a:effectLst/>
        </p:spPr>
        <p:txBody>
          <a:bodyPr rtlCol="0" anchor="ctr"/>
          <a:lstStyle/>
          <a:p>
            <a:pPr algn="ctr" defTabSz="862037"/>
            <a:endParaRPr lang="en-IE" sz="1320" kern="0">
              <a:solidFill>
                <a:prstClr val="white"/>
              </a:solidFill>
              <a:latin typeface="Calibri" panose="020F0502020204030204"/>
              <a:cs typeface="Arial" panose="020B0604020202020204" pitchFamily="34" charset="0"/>
            </a:endParaRPr>
          </a:p>
        </p:txBody>
      </p:sp>
      <p:cxnSp>
        <p:nvCxnSpPr>
          <p:cNvPr id="19" name="Elbow Connector 18"/>
          <p:cNvCxnSpPr>
            <a:endCxn id="14" idx="0"/>
          </p:cNvCxnSpPr>
          <p:nvPr/>
        </p:nvCxnSpPr>
        <p:spPr>
          <a:xfrm rot="10800000" flipV="1">
            <a:off x="1428573" y="2134488"/>
            <a:ext cx="4712353" cy="387040"/>
          </a:xfrm>
          <a:prstGeom prst="bentConnector2">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a:endCxn id="33" idx="0"/>
          </p:cNvCxnSpPr>
          <p:nvPr/>
        </p:nvCxnSpPr>
        <p:spPr>
          <a:xfrm>
            <a:off x="6048391" y="2132185"/>
            <a:ext cx="4728009" cy="389343"/>
          </a:xfrm>
          <a:prstGeom prst="bentConnector2">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5" name="Table 24"/>
          <p:cNvGraphicFramePr>
            <a:graphicFrameLocks noGrp="1"/>
          </p:cNvGraphicFramePr>
          <p:nvPr>
            <p:extLst/>
          </p:nvPr>
        </p:nvGraphicFramePr>
        <p:xfrm>
          <a:off x="348571" y="3436006"/>
          <a:ext cx="2144489" cy="1163320"/>
        </p:xfrm>
        <a:graphic>
          <a:graphicData uri="http://schemas.openxmlformats.org/drawingml/2006/table">
            <a:tbl>
              <a:tblPr firstRow="1" bandRow="1">
                <a:tableStyleId>{5C22544A-7EE6-4342-B048-85BDC9FD1C3A}</a:tableStyleId>
              </a:tblPr>
              <a:tblGrid>
                <a:gridCol w="1649608">
                  <a:extLst>
                    <a:ext uri="{9D8B030D-6E8A-4147-A177-3AD203B41FA5}">
                      <a16:colId xmlns:a16="http://schemas.microsoft.com/office/drawing/2014/main" val="971762990"/>
                    </a:ext>
                  </a:extLst>
                </a:gridCol>
                <a:gridCol w="494881">
                  <a:extLst>
                    <a:ext uri="{9D8B030D-6E8A-4147-A177-3AD203B41FA5}">
                      <a16:colId xmlns:a16="http://schemas.microsoft.com/office/drawing/2014/main" val="654643852"/>
                    </a:ext>
                  </a:extLst>
                </a:gridCol>
              </a:tblGrid>
              <a:tr h="370840">
                <a:tc>
                  <a:txBody>
                    <a:bodyPr/>
                    <a:lstStyle/>
                    <a:p>
                      <a:r>
                        <a:rPr lang="en-IE" sz="1000" b="1" dirty="0" smtClean="0">
                          <a:solidFill>
                            <a:schemeClr val="tx1"/>
                          </a:solidFill>
                        </a:rPr>
                        <a:t>National</a:t>
                      </a:r>
                      <a:r>
                        <a:rPr lang="en-IE" sz="1000" b="1" baseline="0" dirty="0" smtClean="0">
                          <a:solidFill>
                            <a:schemeClr val="tx1"/>
                          </a:solidFill>
                        </a:rPr>
                        <a:t> Patient Forum</a:t>
                      </a:r>
                      <a:endParaRPr lang="en-IE" sz="1000" b="1" dirty="0">
                        <a:solidFill>
                          <a:schemeClr val="tx1"/>
                        </a:solidFill>
                      </a:endParaRPr>
                    </a:p>
                  </a:txBody>
                  <a:tcP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E" sz="1000" dirty="0" smtClean="0">
                          <a:solidFill>
                            <a:srgbClr val="167060"/>
                          </a:solidFill>
                        </a:rPr>
                        <a:t>1</a:t>
                      </a:r>
                      <a:endParaRPr lang="en-IE" sz="1000" dirty="0">
                        <a:solidFill>
                          <a:srgbClr val="167060"/>
                        </a:solidFill>
                      </a:endParaRPr>
                    </a:p>
                  </a:txBody>
                  <a:tcP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0947562"/>
                  </a:ext>
                </a:extLst>
              </a:tr>
              <a:tr h="370840">
                <a:tc>
                  <a:txBody>
                    <a:bodyPr/>
                    <a:lstStyle/>
                    <a:p>
                      <a:r>
                        <a:rPr lang="en-IE" sz="1000" b="1" dirty="0" smtClean="0">
                          <a:solidFill>
                            <a:schemeClr val="tx1"/>
                          </a:solidFill>
                        </a:rPr>
                        <a:t>Patient</a:t>
                      </a:r>
                      <a:r>
                        <a:rPr lang="en-IE" sz="1000" b="1" baseline="0" dirty="0" smtClean="0">
                          <a:solidFill>
                            <a:schemeClr val="tx1"/>
                          </a:solidFill>
                        </a:rPr>
                        <a:t> for Patient Safety Ireland</a:t>
                      </a:r>
                      <a:endParaRPr lang="en-IE" sz="1000" b="1" dirty="0">
                        <a:solidFill>
                          <a:schemeClr val="tx1"/>
                        </a:solidFill>
                      </a:endParaRPr>
                    </a:p>
                  </a:txBody>
                  <a:tcP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E" sz="1000" b="1" dirty="0" smtClean="0">
                          <a:solidFill>
                            <a:srgbClr val="167060"/>
                          </a:solidFill>
                        </a:rPr>
                        <a:t>5</a:t>
                      </a:r>
                    </a:p>
                    <a:p>
                      <a:endParaRPr lang="en-IE" sz="1000" b="1" dirty="0" smtClean="0">
                        <a:solidFill>
                          <a:srgbClr val="167060"/>
                        </a:solidFill>
                      </a:endParaRPr>
                    </a:p>
                  </a:txBody>
                  <a:tcP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579229"/>
                  </a:ext>
                </a:extLst>
              </a:tr>
              <a:tr h="370840">
                <a:tc>
                  <a:txBody>
                    <a:bodyPr/>
                    <a:lstStyle/>
                    <a:p>
                      <a:endParaRPr lang="en-IE" sz="1000" b="1" dirty="0" smtClean="0">
                        <a:solidFill>
                          <a:srgbClr val="167060"/>
                        </a:solidFill>
                      </a:endParaRPr>
                    </a:p>
                    <a:p>
                      <a:r>
                        <a:rPr lang="en-IE" sz="1000" b="1" dirty="0" smtClean="0">
                          <a:solidFill>
                            <a:srgbClr val="167060"/>
                          </a:solidFill>
                        </a:rPr>
                        <a:t>Total</a:t>
                      </a:r>
                    </a:p>
                  </a:txBody>
                  <a:tcP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IE" sz="1000" b="1" dirty="0" smtClean="0">
                        <a:solidFill>
                          <a:srgbClr val="167060"/>
                        </a:solidFill>
                      </a:endParaRPr>
                    </a:p>
                    <a:p>
                      <a:r>
                        <a:rPr lang="en-IE" sz="1000" b="1" dirty="0" smtClean="0">
                          <a:solidFill>
                            <a:srgbClr val="167060"/>
                          </a:solidFill>
                        </a:rPr>
                        <a:t>6</a:t>
                      </a:r>
                      <a:endParaRPr lang="en-IE" sz="1000" b="1" dirty="0">
                        <a:solidFill>
                          <a:srgbClr val="167060"/>
                        </a:solidFill>
                      </a:endParaRPr>
                    </a:p>
                  </a:txBody>
                  <a:tcP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96798926"/>
                  </a:ext>
                </a:extLst>
              </a:tr>
            </a:tbl>
          </a:graphicData>
        </a:graphic>
      </p:graphicFrame>
      <p:sp>
        <p:nvSpPr>
          <p:cNvPr id="32" name="Rectangle: Rounded Corners 19">
            <a:extLst>
              <a:ext uri="{FF2B5EF4-FFF2-40B4-BE49-F238E27FC236}">
                <a16:creationId xmlns:a16="http://schemas.microsoft.com/office/drawing/2014/main" id="{4A3DD783-83F3-9F31-F3AD-C5C76522B8C3}"/>
              </a:ext>
            </a:extLst>
          </p:cNvPr>
          <p:cNvSpPr/>
          <p:nvPr/>
        </p:nvSpPr>
        <p:spPr>
          <a:xfrm>
            <a:off x="5034592" y="2521528"/>
            <a:ext cx="2166214" cy="3624091"/>
          </a:xfrm>
          <a:prstGeom prst="roundRect">
            <a:avLst/>
          </a:prstGeom>
          <a:noFill/>
          <a:ln w="19050" cap="flat" cmpd="sng" algn="ctr">
            <a:solidFill>
              <a:srgbClr val="167060"/>
            </a:solidFill>
            <a:prstDash val="solid"/>
            <a:miter lim="800000"/>
          </a:ln>
          <a:effectLst/>
        </p:spPr>
        <p:txBody>
          <a:bodyPr rtlCol="0" anchor="ctr"/>
          <a:lstStyle/>
          <a:p>
            <a:pPr algn="ctr" defTabSz="862037"/>
            <a:endParaRPr lang="en-IE" sz="1320" kern="0">
              <a:solidFill>
                <a:prstClr val="white"/>
              </a:solidFill>
              <a:latin typeface="Calibri" panose="020F0502020204030204"/>
              <a:cs typeface="Arial" panose="020B0604020202020204" pitchFamily="34" charset="0"/>
            </a:endParaRPr>
          </a:p>
        </p:txBody>
      </p:sp>
      <p:sp>
        <p:nvSpPr>
          <p:cNvPr id="33" name="Rectangle: Rounded Corners 19">
            <a:extLst>
              <a:ext uri="{FF2B5EF4-FFF2-40B4-BE49-F238E27FC236}">
                <a16:creationId xmlns:a16="http://schemas.microsoft.com/office/drawing/2014/main" id="{4A3DD783-83F3-9F31-F3AD-C5C76522B8C3}"/>
              </a:ext>
            </a:extLst>
          </p:cNvPr>
          <p:cNvSpPr/>
          <p:nvPr/>
        </p:nvSpPr>
        <p:spPr>
          <a:xfrm>
            <a:off x="9696400" y="2521528"/>
            <a:ext cx="2160000" cy="3624091"/>
          </a:xfrm>
          <a:prstGeom prst="roundRect">
            <a:avLst/>
          </a:prstGeom>
          <a:noFill/>
          <a:ln w="19050" cap="flat" cmpd="sng" algn="ctr">
            <a:solidFill>
              <a:srgbClr val="167060"/>
            </a:solidFill>
            <a:prstDash val="solid"/>
            <a:miter lim="800000"/>
          </a:ln>
          <a:effectLst/>
        </p:spPr>
        <p:txBody>
          <a:bodyPr rtlCol="0" anchor="ctr"/>
          <a:lstStyle/>
          <a:p>
            <a:pPr algn="ctr" defTabSz="862037"/>
            <a:endParaRPr lang="en-IE" sz="1320" kern="0">
              <a:solidFill>
                <a:prstClr val="white"/>
              </a:solidFill>
              <a:latin typeface="Calibri" panose="020F0502020204030204"/>
              <a:cs typeface="Arial" panose="020B0604020202020204" pitchFamily="34" charset="0"/>
            </a:endParaRPr>
          </a:p>
        </p:txBody>
      </p:sp>
      <p:graphicFrame>
        <p:nvGraphicFramePr>
          <p:cNvPr id="36" name="Table 35"/>
          <p:cNvGraphicFramePr>
            <a:graphicFrameLocks noGrp="1"/>
          </p:cNvGraphicFramePr>
          <p:nvPr>
            <p:extLst/>
          </p:nvPr>
        </p:nvGraphicFramePr>
        <p:xfrm>
          <a:off x="2711327" y="3429000"/>
          <a:ext cx="2154452" cy="2288320"/>
        </p:xfrm>
        <a:graphic>
          <a:graphicData uri="http://schemas.openxmlformats.org/drawingml/2006/table">
            <a:tbl>
              <a:tblPr firstRow="1" bandRow="1">
                <a:tableStyleId>{5C22544A-7EE6-4342-B048-85BDC9FD1C3A}</a:tableStyleId>
              </a:tblPr>
              <a:tblGrid>
                <a:gridCol w="1657272">
                  <a:extLst>
                    <a:ext uri="{9D8B030D-6E8A-4147-A177-3AD203B41FA5}">
                      <a16:colId xmlns:a16="http://schemas.microsoft.com/office/drawing/2014/main" val="971762990"/>
                    </a:ext>
                  </a:extLst>
                </a:gridCol>
                <a:gridCol w="497180">
                  <a:extLst>
                    <a:ext uri="{9D8B030D-6E8A-4147-A177-3AD203B41FA5}">
                      <a16:colId xmlns:a16="http://schemas.microsoft.com/office/drawing/2014/main" val="654643852"/>
                    </a:ext>
                  </a:extLst>
                </a:gridCol>
              </a:tblGrid>
              <a:tr h="373960">
                <a:tc>
                  <a:txBody>
                    <a:bodyPr/>
                    <a:lstStyle/>
                    <a:p>
                      <a:r>
                        <a:rPr lang="en-IE" sz="1000" b="1" dirty="0" smtClean="0">
                          <a:solidFill>
                            <a:schemeClr val="tx1"/>
                          </a:solidFill>
                        </a:rPr>
                        <a:t>GPs (ICGP/IMO)</a:t>
                      </a:r>
                      <a:endParaRPr lang="en-IE" sz="1000" b="1" dirty="0">
                        <a:solidFill>
                          <a:schemeClr val="tx1"/>
                        </a:solidFill>
                      </a:endParaRPr>
                    </a:p>
                  </a:txBody>
                  <a:tcP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E" sz="1000" b="1" dirty="0" smtClean="0">
                          <a:solidFill>
                            <a:srgbClr val="167060"/>
                          </a:solidFill>
                        </a:rPr>
                        <a:t>3</a:t>
                      </a:r>
                      <a:endParaRPr lang="en-IE" sz="1000" b="1" dirty="0">
                        <a:solidFill>
                          <a:srgbClr val="167060"/>
                        </a:solidFill>
                      </a:endParaRPr>
                    </a:p>
                  </a:txBody>
                  <a:tcP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0947562"/>
                  </a:ext>
                </a:extLst>
              </a:tr>
              <a:tr h="373960">
                <a:tc>
                  <a:txBody>
                    <a:bodyPr/>
                    <a:lstStyle/>
                    <a:p>
                      <a:r>
                        <a:rPr lang="en-IE" sz="1000" b="1" dirty="0" smtClean="0">
                          <a:solidFill>
                            <a:schemeClr val="tx1"/>
                          </a:solidFill>
                        </a:rPr>
                        <a:t>Nurse Prescribers</a:t>
                      </a:r>
                      <a:endParaRPr lang="en-IE" sz="1000" b="1" dirty="0">
                        <a:solidFill>
                          <a:schemeClr val="tx1"/>
                        </a:solidFill>
                      </a:endParaRPr>
                    </a:p>
                  </a:txBody>
                  <a:tcP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E" sz="1000" b="1" dirty="0" smtClean="0">
                          <a:solidFill>
                            <a:srgbClr val="167060"/>
                          </a:solidFill>
                        </a:rPr>
                        <a:t>5</a:t>
                      </a:r>
                      <a:endParaRPr lang="en-IE" sz="1000" b="1" dirty="0">
                        <a:solidFill>
                          <a:srgbClr val="167060"/>
                        </a:solidFill>
                      </a:endParaRPr>
                    </a:p>
                  </a:txBody>
                  <a:tcP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579229"/>
                  </a:ext>
                </a:extLst>
              </a:tr>
              <a:tr h="373960">
                <a:tc>
                  <a:txBody>
                    <a:bodyPr/>
                    <a:lstStyle/>
                    <a:p>
                      <a:r>
                        <a:rPr lang="en-IE" sz="1000" b="1" dirty="0" smtClean="0">
                          <a:solidFill>
                            <a:schemeClr val="tx1"/>
                          </a:solidFill>
                        </a:rPr>
                        <a:t>Non Consultant Hospital</a:t>
                      </a:r>
                      <a:r>
                        <a:rPr lang="en-IE" sz="1000" b="1" baseline="0" dirty="0" smtClean="0">
                          <a:solidFill>
                            <a:schemeClr val="tx1"/>
                          </a:solidFill>
                        </a:rPr>
                        <a:t> Doctor</a:t>
                      </a:r>
                      <a:endParaRPr lang="en-IE" sz="1000" b="1" dirty="0">
                        <a:solidFill>
                          <a:schemeClr val="tx1"/>
                        </a:solidFill>
                      </a:endParaRPr>
                    </a:p>
                  </a:txBody>
                  <a:tcP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E" sz="1000" b="1" dirty="0" smtClean="0">
                          <a:solidFill>
                            <a:srgbClr val="167060"/>
                          </a:solidFill>
                        </a:rPr>
                        <a:t>2</a:t>
                      </a:r>
                      <a:endParaRPr lang="en-IE" sz="1000" b="1" dirty="0">
                        <a:solidFill>
                          <a:srgbClr val="167060"/>
                        </a:solidFill>
                      </a:endParaRPr>
                    </a:p>
                  </a:txBody>
                  <a:tcP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1334693"/>
                  </a:ext>
                </a:extLst>
              </a:tr>
              <a:tr h="373960">
                <a:tc>
                  <a:txBody>
                    <a:bodyPr/>
                    <a:lstStyle/>
                    <a:p>
                      <a:r>
                        <a:rPr lang="en-IE" sz="1000" b="1" dirty="0" smtClean="0">
                          <a:solidFill>
                            <a:schemeClr val="tx1"/>
                          </a:solidFill>
                        </a:rPr>
                        <a:t>Dentists</a:t>
                      </a:r>
                      <a:endParaRPr lang="en-IE" sz="1000" b="1" dirty="0">
                        <a:solidFill>
                          <a:schemeClr val="tx1"/>
                        </a:solidFill>
                      </a:endParaRPr>
                    </a:p>
                  </a:txBody>
                  <a:tcP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E" sz="1000" b="1" dirty="0" smtClean="0">
                          <a:solidFill>
                            <a:srgbClr val="167060"/>
                          </a:solidFill>
                        </a:rPr>
                        <a:t>1</a:t>
                      </a:r>
                      <a:endParaRPr lang="en-IE" sz="1000" b="1" dirty="0">
                        <a:solidFill>
                          <a:srgbClr val="167060"/>
                        </a:solidFill>
                      </a:endParaRPr>
                    </a:p>
                  </a:txBody>
                  <a:tcP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5043489"/>
                  </a:ext>
                </a:extLst>
              </a:tr>
              <a:tr h="373960">
                <a:tc>
                  <a:txBody>
                    <a:bodyPr/>
                    <a:lstStyle/>
                    <a:p>
                      <a:r>
                        <a:rPr lang="en-IE" sz="1000" b="1" dirty="0" smtClean="0">
                          <a:solidFill>
                            <a:schemeClr val="tx1"/>
                          </a:solidFill>
                        </a:rPr>
                        <a:t>Hospital Consultants*</a:t>
                      </a:r>
                      <a:endParaRPr lang="en-IE" sz="1000" b="1" dirty="0">
                        <a:solidFill>
                          <a:schemeClr val="tx1"/>
                        </a:solidFill>
                      </a:endParaRPr>
                    </a:p>
                  </a:txBody>
                  <a:tcP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E" sz="1000" b="1" dirty="0" smtClean="0">
                          <a:solidFill>
                            <a:srgbClr val="167060"/>
                          </a:solidFill>
                        </a:rPr>
                        <a:t>1</a:t>
                      </a:r>
                      <a:endParaRPr lang="en-IE" sz="1000" b="1" dirty="0">
                        <a:solidFill>
                          <a:srgbClr val="167060"/>
                        </a:solidFill>
                      </a:endParaRPr>
                    </a:p>
                  </a:txBody>
                  <a:tcP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7192131"/>
                  </a:ext>
                </a:extLst>
              </a:tr>
              <a:tr h="373960">
                <a:tc>
                  <a:txBody>
                    <a:bodyPr/>
                    <a:lstStyle/>
                    <a:p>
                      <a:endParaRPr lang="en-IE" sz="1000" b="1" dirty="0" smtClean="0">
                        <a:solidFill>
                          <a:srgbClr val="167060"/>
                        </a:solidFill>
                      </a:endParaRPr>
                    </a:p>
                    <a:p>
                      <a:r>
                        <a:rPr lang="en-IE" sz="1000" b="1" dirty="0" smtClean="0">
                          <a:solidFill>
                            <a:srgbClr val="167060"/>
                          </a:solidFill>
                        </a:rPr>
                        <a:t>Total</a:t>
                      </a:r>
                      <a:endParaRPr lang="en-IE" sz="1000" b="1" dirty="0">
                        <a:solidFill>
                          <a:srgbClr val="167060"/>
                        </a:solidFill>
                      </a:endParaRPr>
                    </a:p>
                  </a:txBody>
                  <a:tcP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IE" sz="1000" b="1" dirty="0" smtClean="0">
                        <a:solidFill>
                          <a:srgbClr val="167060"/>
                        </a:solidFill>
                      </a:endParaRPr>
                    </a:p>
                    <a:p>
                      <a:r>
                        <a:rPr lang="en-IE" sz="1000" b="1" dirty="0" smtClean="0">
                          <a:solidFill>
                            <a:srgbClr val="167060"/>
                          </a:solidFill>
                        </a:rPr>
                        <a:t>12</a:t>
                      </a:r>
                      <a:endParaRPr lang="en-IE" sz="1000" b="1" dirty="0">
                        <a:solidFill>
                          <a:srgbClr val="167060"/>
                        </a:solidFill>
                      </a:endParaRPr>
                    </a:p>
                  </a:txBody>
                  <a:tcP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96798926"/>
                  </a:ext>
                </a:extLst>
              </a:tr>
            </a:tbl>
          </a:graphicData>
        </a:graphic>
      </p:graphicFrame>
      <p:graphicFrame>
        <p:nvGraphicFramePr>
          <p:cNvPr id="38" name="Table 37"/>
          <p:cNvGraphicFramePr>
            <a:graphicFrameLocks noGrp="1"/>
          </p:cNvGraphicFramePr>
          <p:nvPr>
            <p:extLst/>
          </p:nvPr>
        </p:nvGraphicFramePr>
        <p:xfrm>
          <a:off x="5013803" y="3429000"/>
          <a:ext cx="2178030" cy="2300196"/>
        </p:xfrm>
        <a:graphic>
          <a:graphicData uri="http://schemas.openxmlformats.org/drawingml/2006/table">
            <a:tbl>
              <a:tblPr firstRow="1" bandRow="1">
                <a:tableStyleId>{5C22544A-7EE6-4342-B048-85BDC9FD1C3A}</a:tableStyleId>
              </a:tblPr>
              <a:tblGrid>
                <a:gridCol w="1675409">
                  <a:extLst>
                    <a:ext uri="{9D8B030D-6E8A-4147-A177-3AD203B41FA5}">
                      <a16:colId xmlns:a16="http://schemas.microsoft.com/office/drawing/2014/main" val="971762990"/>
                    </a:ext>
                  </a:extLst>
                </a:gridCol>
                <a:gridCol w="502621">
                  <a:extLst>
                    <a:ext uri="{9D8B030D-6E8A-4147-A177-3AD203B41FA5}">
                      <a16:colId xmlns:a16="http://schemas.microsoft.com/office/drawing/2014/main" val="654643852"/>
                    </a:ext>
                  </a:extLst>
                </a:gridCol>
              </a:tblGrid>
              <a:tr h="300644">
                <a:tc>
                  <a:txBody>
                    <a:bodyPr/>
                    <a:lstStyle/>
                    <a:p>
                      <a:r>
                        <a:rPr lang="en-IE" sz="1000" b="1" dirty="0" smtClean="0">
                          <a:solidFill>
                            <a:schemeClr val="tx1"/>
                          </a:solidFill>
                        </a:rPr>
                        <a:t>Community Pharmacy</a:t>
                      </a:r>
                      <a:endParaRPr lang="en-IE" sz="1000" b="1" dirty="0">
                        <a:solidFill>
                          <a:schemeClr val="tx1"/>
                        </a:solidFill>
                      </a:endParaRPr>
                    </a:p>
                  </a:txBody>
                  <a:tcP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E" sz="1000" b="1" dirty="0" smtClean="0">
                          <a:solidFill>
                            <a:srgbClr val="167060"/>
                          </a:solidFill>
                        </a:rPr>
                        <a:t>5</a:t>
                      </a:r>
                      <a:endParaRPr lang="en-IE" sz="1000" b="1" dirty="0">
                        <a:solidFill>
                          <a:srgbClr val="167060"/>
                        </a:solidFill>
                      </a:endParaRPr>
                    </a:p>
                  </a:txBody>
                  <a:tcP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0947562"/>
                  </a:ext>
                </a:extLst>
              </a:tr>
              <a:tr h="233665">
                <a:tc>
                  <a:txBody>
                    <a:bodyPr/>
                    <a:lstStyle/>
                    <a:p>
                      <a:r>
                        <a:rPr lang="en-IE" sz="1000" b="1" dirty="0" smtClean="0">
                          <a:solidFill>
                            <a:schemeClr val="tx1"/>
                          </a:solidFill>
                        </a:rPr>
                        <a:t>Hospital Pharmacy /</a:t>
                      </a:r>
                      <a:r>
                        <a:rPr lang="en-IE" sz="1000" b="1" baseline="0" dirty="0" smtClean="0">
                          <a:solidFill>
                            <a:schemeClr val="tx1"/>
                          </a:solidFill>
                        </a:rPr>
                        <a:t> Acute Hospitals Drugs Management Programme</a:t>
                      </a:r>
                      <a:endParaRPr lang="en-IE" sz="1000" b="1" dirty="0">
                        <a:solidFill>
                          <a:schemeClr val="tx1"/>
                        </a:solidFill>
                      </a:endParaRPr>
                    </a:p>
                  </a:txBody>
                  <a:tcP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E" sz="1000" b="1" dirty="0" smtClean="0">
                          <a:solidFill>
                            <a:srgbClr val="167060"/>
                          </a:solidFill>
                        </a:rPr>
                        <a:t>5</a:t>
                      </a:r>
                      <a:endParaRPr lang="en-IE" sz="1000" b="1" dirty="0">
                        <a:solidFill>
                          <a:srgbClr val="167060"/>
                        </a:solidFill>
                      </a:endParaRPr>
                    </a:p>
                  </a:txBody>
                  <a:tcP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579229"/>
                  </a:ext>
                </a:extLst>
              </a:tr>
              <a:tr h="379706">
                <a:tc>
                  <a:txBody>
                    <a:bodyPr/>
                    <a:lstStyle/>
                    <a:p>
                      <a:r>
                        <a:rPr lang="en-IE" sz="1000" b="1" dirty="0" smtClean="0">
                          <a:solidFill>
                            <a:schemeClr val="tx1"/>
                          </a:solidFill>
                        </a:rPr>
                        <a:t>Regulatory</a:t>
                      </a:r>
                      <a:endParaRPr lang="en-IE" sz="1000" b="1" dirty="0">
                        <a:solidFill>
                          <a:schemeClr val="tx1"/>
                        </a:solidFill>
                      </a:endParaRPr>
                    </a:p>
                  </a:txBody>
                  <a:tcP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E" sz="1000" b="1" dirty="0" smtClean="0">
                          <a:solidFill>
                            <a:srgbClr val="167060"/>
                          </a:solidFill>
                        </a:rPr>
                        <a:t>2</a:t>
                      </a:r>
                      <a:endParaRPr lang="en-IE" sz="1000" b="1" dirty="0">
                        <a:solidFill>
                          <a:srgbClr val="167060"/>
                        </a:solidFill>
                      </a:endParaRPr>
                    </a:p>
                  </a:txBody>
                  <a:tcP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1334693"/>
                  </a:ext>
                </a:extLst>
              </a:tr>
              <a:tr h="233665">
                <a:tc>
                  <a:txBody>
                    <a:bodyPr/>
                    <a:lstStyle/>
                    <a:p>
                      <a:r>
                        <a:rPr lang="en-IE" sz="1000" b="1" dirty="0" smtClean="0">
                          <a:solidFill>
                            <a:schemeClr val="tx1"/>
                          </a:solidFill>
                        </a:rPr>
                        <a:t>Medication Safety</a:t>
                      </a:r>
                      <a:endParaRPr lang="en-IE" sz="1000" b="1" dirty="0">
                        <a:solidFill>
                          <a:schemeClr val="tx1"/>
                        </a:solidFill>
                      </a:endParaRPr>
                    </a:p>
                  </a:txBody>
                  <a:tcP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E" sz="1000" b="1" dirty="0" smtClean="0">
                          <a:solidFill>
                            <a:srgbClr val="167060"/>
                          </a:solidFill>
                        </a:rPr>
                        <a:t>2</a:t>
                      </a:r>
                      <a:endParaRPr lang="en-IE" sz="1000" b="1" dirty="0">
                        <a:solidFill>
                          <a:srgbClr val="167060"/>
                        </a:solidFill>
                      </a:endParaRPr>
                    </a:p>
                  </a:txBody>
                  <a:tcP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0472068"/>
                  </a:ext>
                </a:extLst>
              </a:tr>
              <a:tr h="431126">
                <a:tc>
                  <a:txBody>
                    <a:bodyPr/>
                    <a:lstStyle/>
                    <a:p>
                      <a:r>
                        <a:rPr lang="en-IE" sz="1000" b="1" dirty="0" smtClean="0">
                          <a:solidFill>
                            <a:schemeClr val="tx1"/>
                          </a:solidFill>
                        </a:rPr>
                        <a:t>National</a:t>
                      </a:r>
                      <a:r>
                        <a:rPr lang="en-IE" sz="1000" b="1" baseline="0" dirty="0" smtClean="0">
                          <a:solidFill>
                            <a:schemeClr val="tx1"/>
                          </a:solidFill>
                        </a:rPr>
                        <a:t> Cancer Control Programme</a:t>
                      </a:r>
                      <a:endParaRPr lang="en-IE" sz="1000" b="1" dirty="0">
                        <a:solidFill>
                          <a:schemeClr val="tx1"/>
                        </a:solidFill>
                      </a:endParaRPr>
                    </a:p>
                  </a:txBody>
                  <a:tcP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E" sz="1000" b="1" dirty="0" smtClean="0">
                          <a:solidFill>
                            <a:srgbClr val="167060"/>
                          </a:solidFill>
                        </a:rPr>
                        <a:t>1</a:t>
                      </a:r>
                      <a:endParaRPr lang="en-IE" sz="1000" b="1" dirty="0">
                        <a:solidFill>
                          <a:srgbClr val="167060"/>
                        </a:solidFill>
                      </a:endParaRPr>
                    </a:p>
                  </a:txBody>
                  <a:tcP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2261423"/>
                  </a:ext>
                </a:extLst>
              </a:tr>
              <a:tr h="379706">
                <a:tc>
                  <a:txBody>
                    <a:bodyPr/>
                    <a:lstStyle/>
                    <a:p>
                      <a:endParaRPr lang="en-IE" sz="1000" b="1" dirty="0" smtClean="0">
                        <a:solidFill>
                          <a:srgbClr val="167060"/>
                        </a:solidFill>
                      </a:endParaRPr>
                    </a:p>
                    <a:p>
                      <a:r>
                        <a:rPr lang="en-IE" sz="1000" b="1" dirty="0" smtClean="0">
                          <a:solidFill>
                            <a:srgbClr val="167060"/>
                          </a:solidFill>
                        </a:rPr>
                        <a:t>Total</a:t>
                      </a:r>
                      <a:endParaRPr lang="en-IE" sz="1000" b="1" dirty="0">
                        <a:solidFill>
                          <a:srgbClr val="167060"/>
                        </a:solidFill>
                      </a:endParaRPr>
                    </a:p>
                  </a:txBody>
                  <a:tcP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IE" sz="1000" b="1" dirty="0" smtClean="0">
                        <a:solidFill>
                          <a:srgbClr val="167060"/>
                        </a:solidFill>
                      </a:endParaRPr>
                    </a:p>
                    <a:p>
                      <a:r>
                        <a:rPr lang="en-IE" sz="1000" b="1" dirty="0" smtClean="0">
                          <a:solidFill>
                            <a:srgbClr val="167060"/>
                          </a:solidFill>
                        </a:rPr>
                        <a:t>15</a:t>
                      </a:r>
                      <a:endParaRPr lang="en-IE" sz="1000" b="1" dirty="0">
                        <a:solidFill>
                          <a:srgbClr val="167060"/>
                        </a:solidFill>
                      </a:endParaRPr>
                    </a:p>
                  </a:txBody>
                  <a:tcP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96798926"/>
                  </a:ext>
                </a:extLst>
              </a:tr>
            </a:tbl>
          </a:graphicData>
        </a:graphic>
      </p:graphicFrame>
      <p:sp>
        <p:nvSpPr>
          <p:cNvPr id="42" name="Rectangle: Rounded Corners 19">
            <a:extLst>
              <a:ext uri="{FF2B5EF4-FFF2-40B4-BE49-F238E27FC236}">
                <a16:creationId xmlns:a16="http://schemas.microsoft.com/office/drawing/2014/main" id="{4A3DD783-83F3-9F31-F3AD-C5C76522B8C3}"/>
              </a:ext>
            </a:extLst>
          </p:cNvPr>
          <p:cNvSpPr/>
          <p:nvPr/>
        </p:nvSpPr>
        <p:spPr>
          <a:xfrm>
            <a:off x="7341624" y="2521528"/>
            <a:ext cx="2160000" cy="3624091"/>
          </a:xfrm>
          <a:prstGeom prst="roundRect">
            <a:avLst/>
          </a:prstGeom>
          <a:noFill/>
          <a:ln w="19050" cap="flat" cmpd="sng" algn="ctr">
            <a:solidFill>
              <a:srgbClr val="167060"/>
            </a:solidFill>
            <a:prstDash val="solid"/>
            <a:miter lim="800000"/>
          </a:ln>
          <a:effectLst/>
        </p:spPr>
        <p:txBody>
          <a:bodyPr rtlCol="0" anchor="ctr"/>
          <a:lstStyle/>
          <a:p>
            <a:pPr algn="ctr" defTabSz="862037"/>
            <a:endParaRPr lang="en-IE" sz="1320" kern="0">
              <a:solidFill>
                <a:prstClr val="white"/>
              </a:solidFill>
              <a:latin typeface="Calibri" panose="020F0502020204030204"/>
              <a:cs typeface="Arial" panose="020B0604020202020204" pitchFamily="34" charset="0"/>
            </a:endParaRPr>
          </a:p>
        </p:txBody>
      </p:sp>
      <p:sp>
        <p:nvSpPr>
          <p:cNvPr id="43" name="Rectangle: Rounded Corners 19">
            <a:extLst>
              <a:ext uri="{FF2B5EF4-FFF2-40B4-BE49-F238E27FC236}">
                <a16:creationId xmlns:a16="http://schemas.microsoft.com/office/drawing/2014/main" id="{4A3DD783-83F3-9F31-F3AD-C5C76522B8C3}"/>
              </a:ext>
            </a:extLst>
          </p:cNvPr>
          <p:cNvSpPr/>
          <p:nvPr/>
        </p:nvSpPr>
        <p:spPr>
          <a:xfrm>
            <a:off x="2687836" y="2521528"/>
            <a:ext cx="2160000" cy="3624091"/>
          </a:xfrm>
          <a:prstGeom prst="roundRect">
            <a:avLst/>
          </a:prstGeom>
          <a:noFill/>
          <a:ln w="19050" cap="flat" cmpd="sng" algn="ctr">
            <a:solidFill>
              <a:srgbClr val="167060"/>
            </a:solidFill>
            <a:prstDash val="solid"/>
            <a:miter lim="800000"/>
          </a:ln>
          <a:effectLst/>
        </p:spPr>
        <p:txBody>
          <a:bodyPr rtlCol="0" anchor="ctr"/>
          <a:lstStyle/>
          <a:p>
            <a:pPr algn="ctr" defTabSz="862037"/>
            <a:endParaRPr lang="en-IE" sz="1320" kern="0">
              <a:solidFill>
                <a:prstClr val="white"/>
              </a:solidFill>
              <a:latin typeface="Calibri" panose="020F0502020204030204"/>
              <a:cs typeface="Arial" panose="020B0604020202020204" pitchFamily="34" charset="0"/>
            </a:endParaRPr>
          </a:p>
        </p:txBody>
      </p:sp>
      <p:cxnSp>
        <p:nvCxnSpPr>
          <p:cNvPr id="50" name="Straight Arrow Connector 49"/>
          <p:cNvCxnSpPr>
            <a:endCxn id="43" idx="0"/>
          </p:cNvCxnSpPr>
          <p:nvPr/>
        </p:nvCxnSpPr>
        <p:spPr>
          <a:xfrm>
            <a:off x="3767836" y="2132185"/>
            <a:ext cx="0" cy="389343"/>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5303" y="2556010"/>
            <a:ext cx="566533" cy="566533"/>
          </a:xfrm>
          <a:prstGeom prst="rect">
            <a:avLst/>
          </a:prstGeom>
        </p:spPr>
      </p:pic>
      <p:sp>
        <p:nvSpPr>
          <p:cNvPr id="67" name="TextBox 66"/>
          <p:cNvSpPr txBox="1"/>
          <p:nvPr/>
        </p:nvSpPr>
        <p:spPr>
          <a:xfrm>
            <a:off x="835186" y="3075454"/>
            <a:ext cx="1224136" cy="246221"/>
          </a:xfrm>
          <a:prstGeom prst="rect">
            <a:avLst/>
          </a:prstGeom>
          <a:noFill/>
        </p:spPr>
        <p:txBody>
          <a:bodyPr wrap="square" rtlCol="0">
            <a:spAutoFit/>
          </a:bodyPr>
          <a:lstStyle/>
          <a:p>
            <a:pPr algn="ctr"/>
            <a:r>
              <a:rPr lang="en-IE" sz="1000" b="1" dirty="0" smtClean="0"/>
              <a:t>Patients</a:t>
            </a:r>
            <a:endParaRPr lang="en-IE" sz="1000" b="1" dirty="0"/>
          </a:p>
        </p:txBody>
      </p:sp>
      <p:sp>
        <p:nvSpPr>
          <p:cNvPr id="68" name="TextBox 67"/>
          <p:cNvSpPr txBox="1"/>
          <p:nvPr/>
        </p:nvSpPr>
        <p:spPr>
          <a:xfrm>
            <a:off x="5520679" y="3075454"/>
            <a:ext cx="1224136" cy="246221"/>
          </a:xfrm>
          <a:prstGeom prst="rect">
            <a:avLst/>
          </a:prstGeom>
          <a:noFill/>
        </p:spPr>
        <p:txBody>
          <a:bodyPr wrap="square" rtlCol="0">
            <a:spAutoFit/>
          </a:bodyPr>
          <a:lstStyle/>
          <a:p>
            <a:pPr algn="ctr"/>
            <a:r>
              <a:rPr lang="en-IE" sz="1000" b="1" dirty="0" smtClean="0"/>
              <a:t>Pharmacy</a:t>
            </a:r>
            <a:endParaRPr lang="en-IE" sz="1000" b="1" dirty="0"/>
          </a:p>
        </p:txBody>
      </p:sp>
      <p:sp>
        <p:nvSpPr>
          <p:cNvPr id="69" name="TextBox 68"/>
          <p:cNvSpPr txBox="1"/>
          <p:nvPr/>
        </p:nvSpPr>
        <p:spPr>
          <a:xfrm>
            <a:off x="3177932" y="3088725"/>
            <a:ext cx="1224136" cy="246221"/>
          </a:xfrm>
          <a:prstGeom prst="rect">
            <a:avLst/>
          </a:prstGeom>
          <a:noFill/>
        </p:spPr>
        <p:txBody>
          <a:bodyPr wrap="square" rtlCol="0">
            <a:spAutoFit/>
          </a:bodyPr>
          <a:lstStyle/>
          <a:p>
            <a:pPr algn="ctr"/>
            <a:r>
              <a:rPr lang="en-IE" sz="1000" b="1" dirty="0" smtClean="0"/>
              <a:t>Prescribers</a:t>
            </a:r>
            <a:endParaRPr lang="en-IE" sz="1000" b="1" dirty="0"/>
          </a:p>
        </p:txBody>
      </p:sp>
      <p:sp>
        <p:nvSpPr>
          <p:cNvPr id="70" name="TextBox 69"/>
          <p:cNvSpPr txBox="1"/>
          <p:nvPr/>
        </p:nvSpPr>
        <p:spPr>
          <a:xfrm>
            <a:off x="7863425" y="3083036"/>
            <a:ext cx="1224136" cy="246221"/>
          </a:xfrm>
          <a:prstGeom prst="rect">
            <a:avLst/>
          </a:prstGeom>
          <a:noFill/>
        </p:spPr>
        <p:txBody>
          <a:bodyPr wrap="square" rtlCol="0">
            <a:spAutoFit/>
          </a:bodyPr>
          <a:lstStyle/>
          <a:p>
            <a:pPr algn="ctr"/>
            <a:r>
              <a:rPr lang="en-IE" sz="1000" b="1" dirty="0" smtClean="0"/>
              <a:t>HSE / Other</a:t>
            </a:r>
            <a:endParaRPr lang="en-IE" sz="1000" b="1" dirty="0"/>
          </a:p>
        </p:txBody>
      </p:sp>
      <p:sp>
        <p:nvSpPr>
          <p:cNvPr id="71" name="TextBox 70"/>
          <p:cNvSpPr txBox="1"/>
          <p:nvPr/>
        </p:nvSpPr>
        <p:spPr>
          <a:xfrm>
            <a:off x="10206172" y="3066299"/>
            <a:ext cx="1224136" cy="246221"/>
          </a:xfrm>
          <a:prstGeom prst="rect">
            <a:avLst/>
          </a:prstGeom>
          <a:noFill/>
        </p:spPr>
        <p:txBody>
          <a:bodyPr wrap="square" rtlCol="0">
            <a:spAutoFit/>
          </a:bodyPr>
          <a:lstStyle/>
          <a:p>
            <a:pPr algn="ctr"/>
            <a:r>
              <a:rPr lang="en-IE" sz="1000" b="1" dirty="0" smtClean="0"/>
              <a:t>Technical</a:t>
            </a:r>
            <a:endParaRPr lang="en-IE" sz="1000" b="1" dirty="0"/>
          </a:p>
        </p:txBody>
      </p:sp>
      <p:pic>
        <p:nvPicPr>
          <p:cNvPr id="72" name="Picture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3427" y="2564218"/>
            <a:ext cx="565200" cy="565200"/>
          </a:xfrm>
          <a:prstGeom prst="rect">
            <a:avLst/>
          </a:prstGeom>
        </p:spPr>
      </p:pic>
      <p:pic>
        <p:nvPicPr>
          <p:cNvPr id="73" name="Picture 7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0218" y="2563011"/>
            <a:ext cx="565200" cy="565200"/>
          </a:xfrm>
          <a:prstGeom prst="rect">
            <a:avLst/>
          </a:prstGeom>
        </p:spPr>
      </p:pic>
      <p:pic>
        <p:nvPicPr>
          <p:cNvPr id="74" name="Picture 73"/>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8157009" y="2563011"/>
            <a:ext cx="565200" cy="565200"/>
          </a:xfrm>
          <a:prstGeom prst="rect">
            <a:avLst/>
          </a:prstGeom>
        </p:spPr>
      </p:pic>
      <p:pic>
        <p:nvPicPr>
          <p:cNvPr id="75" name="Picture 74"/>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10493799" y="2556010"/>
            <a:ext cx="565200" cy="565200"/>
          </a:xfrm>
          <a:prstGeom prst="rect">
            <a:avLst/>
          </a:prstGeom>
        </p:spPr>
      </p:pic>
      <p:graphicFrame>
        <p:nvGraphicFramePr>
          <p:cNvPr id="76" name="Table 75"/>
          <p:cNvGraphicFramePr>
            <a:graphicFrameLocks noGrp="1"/>
          </p:cNvGraphicFramePr>
          <p:nvPr>
            <p:extLst/>
          </p:nvPr>
        </p:nvGraphicFramePr>
        <p:xfrm>
          <a:off x="7332651" y="3441960"/>
          <a:ext cx="2160001" cy="2019456"/>
        </p:xfrm>
        <a:graphic>
          <a:graphicData uri="http://schemas.openxmlformats.org/drawingml/2006/table">
            <a:tbl>
              <a:tblPr firstRow="1" bandRow="1">
                <a:tableStyleId>{5C22544A-7EE6-4342-B048-85BDC9FD1C3A}</a:tableStyleId>
              </a:tblPr>
              <a:tblGrid>
                <a:gridCol w="1661540">
                  <a:extLst>
                    <a:ext uri="{9D8B030D-6E8A-4147-A177-3AD203B41FA5}">
                      <a16:colId xmlns:a16="http://schemas.microsoft.com/office/drawing/2014/main" val="971762990"/>
                    </a:ext>
                  </a:extLst>
                </a:gridCol>
                <a:gridCol w="498461">
                  <a:extLst>
                    <a:ext uri="{9D8B030D-6E8A-4147-A177-3AD203B41FA5}">
                      <a16:colId xmlns:a16="http://schemas.microsoft.com/office/drawing/2014/main" val="654643852"/>
                    </a:ext>
                  </a:extLst>
                </a:gridCol>
              </a:tblGrid>
              <a:tr h="370840">
                <a:tc>
                  <a:txBody>
                    <a:bodyPr/>
                    <a:lstStyle/>
                    <a:p>
                      <a:r>
                        <a:rPr lang="en-IE" sz="1000" b="1" dirty="0" smtClean="0">
                          <a:solidFill>
                            <a:schemeClr val="tx1"/>
                          </a:solidFill>
                        </a:rPr>
                        <a:t>Medicines Management Programme</a:t>
                      </a:r>
                      <a:endParaRPr lang="en-IE" sz="1000" b="1" dirty="0">
                        <a:solidFill>
                          <a:schemeClr val="tx1"/>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E" sz="1000" b="1" dirty="0" smtClean="0">
                          <a:solidFill>
                            <a:srgbClr val="167060"/>
                          </a:solidFill>
                        </a:rPr>
                        <a:t>2</a:t>
                      </a:r>
                      <a:endParaRPr lang="en-IE" sz="1000" b="1" dirty="0">
                        <a:solidFill>
                          <a:srgbClr val="167060"/>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1334693"/>
                  </a:ext>
                </a:extLst>
              </a:tr>
              <a:tr h="370840">
                <a:tc>
                  <a:txBody>
                    <a:bodyPr/>
                    <a:lstStyle/>
                    <a:p>
                      <a:r>
                        <a:rPr lang="en-IE" sz="1000" b="1" dirty="0" smtClean="0">
                          <a:solidFill>
                            <a:schemeClr val="tx1"/>
                          </a:solidFill>
                        </a:rPr>
                        <a:t>Primary Care</a:t>
                      </a:r>
                      <a:r>
                        <a:rPr lang="en-IE" sz="1000" b="1" baseline="0" dirty="0" smtClean="0">
                          <a:solidFill>
                            <a:schemeClr val="tx1"/>
                          </a:solidFill>
                        </a:rPr>
                        <a:t> Reimbursement Service</a:t>
                      </a:r>
                      <a:endParaRPr lang="en-IE" sz="1000" b="1" dirty="0">
                        <a:solidFill>
                          <a:schemeClr val="tx1"/>
                        </a:solidFill>
                      </a:endParaRPr>
                    </a:p>
                  </a:txBody>
                  <a:tcPr>
                    <a:lnL w="12700" cmpd="sng">
                      <a:noFill/>
                    </a:lnL>
                    <a:lnR w="12700"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E" sz="1000" b="1" dirty="0" smtClean="0">
                          <a:solidFill>
                            <a:srgbClr val="167060"/>
                          </a:solidFill>
                        </a:rPr>
                        <a:t>2</a:t>
                      </a:r>
                      <a:endParaRPr lang="en-IE" sz="1000" b="1" dirty="0">
                        <a:solidFill>
                          <a:srgbClr val="167060"/>
                        </a:solidFill>
                      </a:endParaRPr>
                    </a:p>
                  </a:txBody>
                  <a:tcPr>
                    <a:lnL w="12700" cap="flat" cmpd="sng" algn="ctr">
                      <a:noFill/>
                      <a:prstDash val="solid"/>
                      <a:round/>
                      <a:headEnd type="none" w="med" len="med"/>
                      <a:tailEnd type="none" w="med" len="med"/>
                    </a:lnL>
                    <a:lnR w="12700" cmpd="sng">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0472068"/>
                  </a:ext>
                </a:extLst>
              </a:tr>
              <a:tr h="415368">
                <a:tc>
                  <a:txBody>
                    <a:bodyPr/>
                    <a:lstStyle/>
                    <a:p>
                      <a:r>
                        <a:rPr lang="en-IE" sz="1000" b="1" dirty="0" smtClean="0">
                          <a:solidFill>
                            <a:schemeClr val="tx1"/>
                          </a:solidFill>
                        </a:rPr>
                        <a:t>Health</a:t>
                      </a:r>
                      <a:r>
                        <a:rPr lang="en-IE" sz="1000" b="1" baseline="0" dirty="0" smtClean="0">
                          <a:solidFill>
                            <a:schemeClr val="tx1"/>
                          </a:solidFill>
                        </a:rPr>
                        <a:t> Information and Quality Authority</a:t>
                      </a:r>
                      <a:endParaRPr lang="en-IE" sz="1000" b="1" dirty="0">
                        <a:solidFill>
                          <a:schemeClr val="tx1"/>
                        </a:solidFill>
                      </a:endParaRPr>
                    </a:p>
                  </a:txBody>
                  <a:tcPr>
                    <a:lnL w="12700" cmpd="sng">
                      <a:noFill/>
                    </a:lnL>
                    <a:lnR w="12700"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E" sz="1000" b="1" dirty="0" smtClean="0">
                          <a:solidFill>
                            <a:srgbClr val="167060"/>
                          </a:solidFill>
                        </a:rPr>
                        <a:t>2</a:t>
                      </a:r>
                      <a:endParaRPr lang="en-IE" sz="1000" b="1" dirty="0">
                        <a:solidFill>
                          <a:srgbClr val="167060"/>
                        </a:solidFill>
                      </a:endParaRPr>
                    </a:p>
                  </a:txBody>
                  <a:tcPr>
                    <a:lnL w="12700" cap="flat" cmpd="sng" algn="ctr">
                      <a:noFill/>
                      <a:prstDash val="solid"/>
                      <a:round/>
                      <a:headEnd type="none" w="med" len="med"/>
                      <a:tailEnd type="none" w="med" len="med"/>
                    </a:lnL>
                    <a:lnR w="12700" cmpd="sng">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5043489"/>
                  </a:ext>
                </a:extLst>
              </a:tr>
              <a:tr h="415368">
                <a:tc>
                  <a:txBody>
                    <a:bodyPr/>
                    <a:lstStyle/>
                    <a:p>
                      <a:r>
                        <a:rPr lang="en-IE" sz="1000" b="1" dirty="0" smtClean="0">
                          <a:solidFill>
                            <a:schemeClr val="tx1"/>
                          </a:solidFill>
                        </a:rPr>
                        <a:t>Other</a:t>
                      </a:r>
                      <a:endParaRPr lang="en-IE" sz="1000" b="1" dirty="0">
                        <a:solidFill>
                          <a:schemeClr val="tx1"/>
                        </a:solidFill>
                      </a:endParaRPr>
                    </a:p>
                  </a:txBody>
                  <a:tcPr>
                    <a:lnL w="12700" cmpd="sng">
                      <a:noFill/>
                    </a:lnL>
                    <a:lnR w="12700"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E" sz="1000" b="1" dirty="0" smtClean="0">
                          <a:solidFill>
                            <a:srgbClr val="167060"/>
                          </a:solidFill>
                        </a:rPr>
                        <a:t>3</a:t>
                      </a:r>
                      <a:endParaRPr lang="en-IE" sz="1000" b="1" dirty="0">
                        <a:solidFill>
                          <a:srgbClr val="167060"/>
                        </a:solidFill>
                      </a:endParaRPr>
                    </a:p>
                  </a:txBody>
                  <a:tcPr>
                    <a:lnL w="12700" cap="flat" cmpd="sng" algn="ctr">
                      <a:noFill/>
                      <a:prstDash val="solid"/>
                      <a:round/>
                      <a:headEnd type="none" w="med" len="med"/>
                      <a:tailEnd type="none" w="med" len="med"/>
                    </a:lnL>
                    <a:lnR w="12700" cmpd="sng">
                      <a:noFill/>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156989"/>
                  </a:ext>
                </a:extLst>
              </a:tr>
              <a:tr h="370840">
                <a:tc>
                  <a:txBody>
                    <a:bodyPr/>
                    <a:lstStyle/>
                    <a:p>
                      <a:endParaRPr lang="en-IE" sz="1000" b="1" dirty="0" smtClean="0">
                        <a:solidFill>
                          <a:srgbClr val="167060"/>
                        </a:solidFill>
                      </a:endParaRPr>
                    </a:p>
                    <a:p>
                      <a:r>
                        <a:rPr lang="en-IE" sz="1000" b="1" dirty="0" smtClean="0">
                          <a:solidFill>
                            <a:srgbClr val="167060"/>
                          </a:solidFill>
                        </a:rPr>
                        <a:t>Total</a:t>
                      </a:r>
                      <a:endParaRPr lang="en-IE" sz="1000" b="1" dirty="0">
                        <a:solidFill>
                          <a:srgbClr val="167060"/>
                        </a:solidFill>
                      </a:endParaRPr>
                    </a:p>
                  </a:txBody>
                  <a:tcPr>
                    <a:lnL w="12700" cmpd="sng">
                      <a:noFill/>
                    </a:lnL>
                    <a:lnR w="12700" cap="flat" cmpd="sng" algn="ctr">
                      <a:no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IE" sz="1000" b="1" dirty="0" smtClean="0">
                        <a:solidFill>
                          <a:srgbClr val="167060"/>
                        </a:solidFill>
                      </a:endParaRPr>
                    </a:p>
                    <a:p>
                      <a:r>
                        <a:rPr lang="en-IE" sz="1000" b="1" dirty="0" smtClean="0">
                          <a:solidFill>
                            <a:srgbClr val="167060"/>
                          </a:solidFill>
                        </a:rPr>
                        <a:t>9</a:t>
                      </a:r>
                      <a:endParaRPr lang="en-IE" sz="1000" b="1" dirty="0">
                        <a:solidFill>
                          <a:srgbClr val="167060"/>
                        </a:solidFill>
                      </a:endParaRPr>
                    </a:p>
                  </a:txBody>
                  <a:tcPr>
                    <a:lnL w="12700" cap="flat" cmpd="sng" algn="ctr">
                      <a:noFill/>
                      <a:prstDash val="solid"/>
                      <a:round/>
                      <a:headEnd type="none" w="med" len="med"/>
                      <a:tailEnd type="none" w="med" len="med"/>
                    </a:lnL>
                    <a:lnR w="12700" cmpd="sng">
                      <a:noFill/>
                    </a:lnR>
                    <a:lnT w="12700" cap="flat" cmpd="sng" algn="ctr">
                      <a:solidFill>
                        <a:schemeClr val="bg2">
                          <a:lumMod val="9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96798926"/>
                  </a:ext>
                </a:extLst>
              </a:tr>
            </a:tbl>
          </a:graphicData>
        </a:graphic>
      </p:graphicFrame>
      <p:graphicFrame>
        <p:nvGraphicFramePr>
          <p:cNvPr id="77" name="Table 76"/>
          <p:cNvGraphicFramePr>
            <a:graphicFrameLocks noGrp="1"/>
          </p:cNvGraphicFramePr>
          <p:nvPr>
            <p:extLst/>
          </p:nvPr>
        </p:nvGraphicFramePr>
        <p:xfrm>
          <a:off x="9687428" y="3465513"/>
          <a:ext cx="2160000" cy="1655762"/>
        </p:xfrm>
        <a:graphic>
          <a:graphicData uri="http://schemas.openxmlformats.org/drawingml/2006/table">
            <a:tbl>
              <a:tblPr firstRow="1" bandRow="1">
                <a:tableStyleId>{5C22544A-7EE6-4342-B048-85BDC9FD1C3A}</a:tableStyleId>
              </a:tblPr>
              <a:tblGrid>
                <a:gridCol w="1661539">
                  <a:extLst>
                    <a:ext uri="{9D8B030D-6E8A-4147-A177-3AD203B41FA5}">
                      <a16:colId xmlns:a16="http://schemas.microsoft.com/office/drawing/2014/main" val="971762990"/>
                    </a:ext>
                  </a:extLst>
                </a:gridCol>
                <a:gridCol w="498461">
                  <a:extLst>
                    <a:ext uri="{9D8B030D-6E8A-4147-A177-3AD203B41FA5}">
                      <a16:colId xmlns:a16="http://schemas.microsoft.com/office/drawing/2014/main" val="654643852"/>
                    </a:ext>
                  </a:extLst>
                </a:gridCol>
              </a:tblGrid>
              <a:tr h="305276">
                <a:tc>
                  <a:txBody>
                    <a:bodyPr/>
                    <a:lstStyle/>
                    <a:p>
                      <a:r>
                        <a:rPr lang="en-IE" sz="1000" b="1" dirty="0" smtClean="0">
                          <a:solidFill>
                            <a:schemeClr val="tx1"/>
                          </a:solidFill>
                        </a:rPr>
                        <a:t>eHealth</a:t>
                      </a:r>
                      <a:endParaRPr lang="en-IE" sz="1000" b="1" dirty="0">
                        <a:solidFill>
                          <a:schemeClr val="tx1"/>
                        </a:solidFill>
                      </a:endParaRPr>
                    </a:p>
                  </a:txBody>
                  <a:tcP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E" sz="1000" b="1" dirty="0" smtClean="0">
                          <a:solidFill>
                            <a:srgbClr val="167060"/>
                          </a:solidFill>
                        </a:rPr>
                        <a:t>6</a:t>
                      </a:r>
                      <a:endParaRPr lang="en-IE" sz="1000" b="1" dirty="0">
                        <a:solidFill>
                          <a:srgbClr val="167060"/>
                        </a:solidFill>
                      </a:endParaRPr>
                    </a:p>
                  </a:txBody>
                  <a:tcPr>
                    <a:lnL w="12700" cmpd="sng">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0947562"/>
                  </a:ext>
                </a:extLst>
              </a:tr>
              <a:tr h="538878">
                <a:tc>
                  <a:txBody>
                    <a:bodyPr/>
                    <a:lstStyle/>
                    <a:p>
                      <a:r>
                        <a:rPr lang="en-IE" sz="1000" b="1" dirty="0" smtClean="0">
                          <a:solidFill>
                            <a:schemeClr val="tx1"/>
                          </a:solidFill>
                        </a:rPr>
                        <a:t>Primary</a:t>
                      </a:r>
                      <a:r>
                        <a:rPr lang="en-IE" sz="1000" b="1" baseline="0" dirty="0" smtClean="0">
                          <a:solidFill>
                            <a:schemeClr val="tx1"/>
                          </a:solidFill>
                        </a:rPr>
                        <a:t> Care Reimbursement Service </a:t>
                      </a:r>
                      <a:endParaRPr lang="en-IE" sz="1000" b="1" dirty="0">
                        <a:solidFill>
                          <a:schemeClr val="tx1"/>
                        </a:solidFill>
                      </a:endParaRPr>
                    </a:p>
                  </a:txBody>
                  <a:tcP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E" sz="1000" b="1" dirty="0" smtClean="0">
                          <a:solidFill>
                            <a:srgbClr val="167060"/>
                          </a:solidFill>
                        </a:rPr>
                        <a:t>1</a:t>
                      </a:r>
                      <a:endParaRPr lang="en-IE" sz="1000" b="1" dirty="0">
                        <a:solidFill>
                          <a:srgbClr val="167060"/>
                        </a:solidFill>
                      </a:endParaRPr>
                    </a:p>
                  </a:txBody>
                  <a:tcP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0951439"/>
                  </a:ext>
                </a:extLst>
              </a:tr>
              <a:tr h="415368">
                <a:tc>
                  <a:txBody>
                    <a:bodyPr/>
                    <a:lstStyle/>
                    <a:p>
                      <a:r>
                        <a:rPr lang="en-IE" sz="1000" b="1" dirty="0" smtClean="0">
                          <a:solidFill>
                            <a:schemeClr val="tx1"/>
                          </a:solidFill>
                        </a:rPr>
                        <a:t>Irish</a:t>
                      </a:r>
                      <a:r>
                        <a:rPr lang="en-IE" sz="1000" b="1" baseline="0" dirty="0" smtClean="0">
                          <a:solidFill>
                            <a:schemeClr val="tx1"/>
                          </a:solidFill>
                        </a:rPr>
                        <a:t> Pharmacy Union </a:t>
                      </a:r>
                      <a:endParaRPr lang="en-IE" sz="1000" b="1" dirty="0">
                        <a:solidFill>
                          <a:schemeClr val="tx1"/>
                        </a:solidFill>
                      </a:endParaRPr>
                    </a:p>
                  </a:txBody>
                  <a:tcP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IE" sz="1000" b="1" dirty="0" smtClean="0">
                          <a:solidFill>
                            <a:srgbClr val="167060"/>
                          </a:solidFill>
                        </a:rPr>
                        <a:t>1</a:t>
                      </a:r>
                      <a:endParaRPr lang="en-IE" sz="1000" b="1" dirty="0">
                        <a:solidFill>
                          <a:srgbClr val="167060"/>
                        </a:solidFill>
                      </a:endParaRPr>
                    </a:p>
                  </a:txBody>
                  <a:tcP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700837"/>
                  </a:ext>
                </a:extLst>
              </a:tr>
              <a:tr h="370840">
                <a:tc>
                  <a:txBody>
                    <a:bodyPr/>
                    <a:lstStyle/>
                    <a:p>
                      <a:endParaRPr lang="en-IE" sz="1000" b="1" dirty="0" smtClean="0">
                        <a:solidFill>
                          <a:srgbClr val="167060"/>
                        </a:solidFill>
                      </a:endParaRPr>
                    </a:p>
                    <a:p>
                      <a:r>
                        <a:rPr lang="en-IE" sz="1000" b="1" dirty="0" smtClean="0">
                          <a:solidFill>
                            <a:srgbClr val="167060"/>
                          </a:solidFill>
                        </a:rPr>
                        <a:t>Total</a:t>
                      </a:r>
                      <a:endParaRPr lang="en-IE" sz="1000" b="1" dirty="0">
                        <a:solidFill>
                          <a:srgbClr val="167060"/>
                        </a:solidFill>
                      </a:endParaRPr>
                    </a:p>
                  </a:txBody>
                  <a:tcP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IE" sz="1000" b="1" dirty="0" smtClean="0">
                        <a:solidFill>
                          <a:srgbClr val="167060"/>
                        </a:solidFill>
                      </a:endParaRPr>
                    </a:p>
                    <a:p>
                      <a:r>
                        <a:rPr lang="en-IE" sz="1000" b="1" dirty="0" smtClean="0">
                          <a:solidFill>
                            <a:srgbClr val="167060"/>
                          </a:solidFill>
                        </a:rPr>
                        <a:t>8</a:t>
                      </a:r>
                      <a:endParaRPr lang="en-IE" sz="1000" b="1" dirty="0">
                        <a:solidFill>
                          <a:srgbClr val="167060"/>
                        </a:solidFill>
                      </a:endParaRPr>
                    </a:p>
                  </a:txBody>
                  <a:tcPr>
                    <a:lnL w="12700" cmpd="sng">
                      <a:noFill/>
                    </a:lnL>
                    <a:lnR w="12700" cmpd="sng">
                      <a:noFill/>
                    </a:lnR>
                    <a:lnT w="1270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96798926"/>
                  </a:ext>
                </a:extLst>
              </a:tr>
            </a:tbl>
          </a:graphicData>
        </a:graphic>
      </p:graphicFrame>
      <p:sp>
        <p:nvSpPr>
          <p:cNvPr id="80" name="Oval 79"/>
          <p:cNvSpPr/>
          <p:nvPr/>
        </p:nvSpPr>
        <p:spPr>
          <a:xfrm>
            <a:off x="1986945" y="4351945"/>
            <a:ext cx="297987" cy="293912"/>
          </a:xfrm>
          <a:prstGeom prst="ellipse">
            <a:avLst/>
          </a:prstGeom>
          <a:noFill/>
          <a:ln w="19050">
            <a:solidFill>
              <a:srgbClr val="167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1" name="Oval 80"/>
          <p:cNvSpPr/>
          <p:nvPr/>
        </p:nvSpPr>
        <p:spPr>
          <a:xfrm>
            <a:off x="4379716" y="5479025"/>
            <a:ext cx="297987" cy="293912"/>
          </a:xfrm>
          <a:prstGeom prst="ellipse">
            <a:avLst/>
          </a:prstGeom>
          <a:noFill/>
          <a:ln w="19050">
            <a:solidFill>
              <a:srgbClr val="167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2" name="Oval 81"/>
          <p:cNvSpPr/>
          <p:nvPr/>
        </p:nvSpPr>
        <p:spPr>
          <a:xfrm>
            <a:off x="6726914" y="5479025"/>
            <a:ext cx="312937" cy="320824"/>
          </a:xfrm>
          <a:prstGeom prst="ellipse">
            <a:avLst/>
          </a:prstGeom>
          <a:noFill/>
          <a:ln w="19050">
            <a:solidFill>
              <a:srgbClr val="167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3" name="Oval 82"/>
          <p:cNvSpPr/>
          <p:nvPr/>
        </p:nvSpPr>
        <p:spPr>
          <a:xfrm>
            <a:off x="11310915" y="4841410"/>
            <a:ext cx="341532" cy="329032"/>
          </a:xfrm>
          <a:prstGeom prst="ellipse">
            <a:avLst/>
          </a:prstGeom>
          <a:noFill/>
          <a:ln w="19050">
            <a:solidFill>
              <a:srgbClr val="167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7" name="Picture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33801" y="1611984"/>
            <a:ext cx="324000" cy="324000"/>
          </a:xfrm>
          <a:prstGeom prst="rect">
            <a:avLst/>
          </a:prstGeom>
          <a:effectLst>
            <a:outerShdw blurRad="50800" dist="50800" dir="5400000" algn="ctr" rotWithShape="0">
              <a:srgbClr val="000000">
                <a:alpha val="0"/>
              </a:srgbClr>
            </a:outerShdw>
          </a:effectLst>
        </p:spPr>
      </p:pic>
      <p:sp>
        <p:nvSpPr>
          <p:cNvPr id="20" name="Oval 19"/>
          <p:cNvSpPr/>
          <p:nvPr/>
        </p:nvSpPr>
        <p:spPr>
          <a:xfrm>
            <a:off x="4460383" y="1552099"/>
            <a:ext cx="470835" cy="4418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Oval 38"/>
          <p:cNvSpPr/>
          <p:nvPr/>
        </p:nvSpPr>
        <p:spPr>
          <a:xfrm>
            <a:off x="9005037" y="5185113"/>
            <a:ext cx="297987" cy="293912"/>
          </a:xfrm>
          <a:prstGeom prst="ellipse">
            <a:avLst/>
          </a:prstGeom>
          <a:noFill/>
          <a:ln w="19050">
            <a:solidFill>
              <a:srgbClr val="167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53" name="Straight Arrow Connector 52"/>
          <p:cNvCxnSpPr/>
          <p:nvPr/>
        </p:nvCxnSpPr>
        <p:spPr>
          <a:xfrm>
            <a:off x="8446054" y="2132185"/>
            <a:ext cx="0" cy="389343"/>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6089990" y="2017309"/>
            <a:ext cx="5274" cy="481919"/>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8572" y="6383942"/>
            <a:ext cx="11184474" cy="246221"/>
          </a:xfrm>
          <a:prstGeom prst="rect">
            <a:avLst/>
          </a:prstGeom>
          <a:noFill/>
        </p:spPr>
        <p:txBody>
          <a:bodyPr wrap="square" rtlCol="0">
            <a:spAutoFit/>
          </a:bodyPr>
          <a:lstStyle/>
          <a:p>
            <a:r>
              <a:rPr lang="en-IE" sz="1000" dirty="0" smtClean="0"/>
              <a:t>*Consultant was only present for introductory session</a:t>
            </a:r>
            <a:endParaRPr lang="en-IE" sz="1000" dirty="0"/>
          </a:p>
        </p:txBody>
      </p:sp>
    </p:spTree>
    <p:extLst>
      <p:ext uri="{BB962C8B-B14F-4D97-AF65-F5344CB8AC3E}">
        <p14:creationId xmlns:p14="http://schemas.microsoft.com/office/powerpoint/2010/main" val="2602538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 Placeholder 115"/>
          <p:cNvSpPr>
            <a:spLocks noGrp="1"/>
          </p:cNvSpPr>
          <p:nvPr>
            <p:ph type="body" sz="quarter" idx="10"/>
          </p:nvPr>
        </p:nvSpPr>
        <p:spPr>
          <a:xfrm>
            <a:off x="715017" y="1966080"/>
            <a:ext cx="5436596" cy="3855600"/>
          </a:xfrm>
        </p:spPr>
        <p:txBody>
          <a:bodyPr/>
          <a:lstStyle/>
          <a:p>
            <a:pPr marL="0" indent="0">
              <a:buNone/>
            </a:pPr>
            <a:r>
              <a:rPr lang="en-IE" sz="1800" dirty="0" smtClean="0"/>
              <a:t>Wider consultation group </a:t>
            </a:r>
          </a:p>
          <a:p>
            <a:r>
              <a:rPr lang="en-IE" sz="1800" dirty="0" smtClean="0"/>
              <a:t>Seating plan to ensure mixing of representatives</a:t>
            </a:r>
          </a:p>
          <a:p>
            <a:r>
              <a:rPr lang="en-IE" sz="1800" dirty="0" smtClean="0"/>
              <a:t>Set the scene on the vision / governance / procurement </a:t>
            </a:r>
          </a:p>
          <a:p>
            <a:r>
              <a:rPr lang="en-IE" sz="1800" dirty="0" smtClean="0"/>
              <a:t>Main body of meeting was three workshops</a:t>
            </a:r>
          </a:p>
          <a:p>
            <a:pPr lvl="1"/>
            <a:r>
              <a:rPr lang="en-IE" sz="1800" dirty="0" smtClean="0"/>
              <a:t>Short introduction</a:t>
            </a:r>
          </a:p>
          <a:p>
            <a:pPr lvl="1"/>
            <a:r>
              <a:rPr lang="en-IE" sz="1800" dirty="0" smtClean="0"/>
              <a:t>20 </a:t>
            </a:r>
            <a:r>
              <a:rPr lang="en-IE" sz="1800" dirty="0" err="1" smtClean="0"/>
              <a:t>mins</a:t>
            </a:r>
            <a:r>
              <a:rPr lang="en-IE" sz="1800" dirty="0" smtClean="0"/>
              <a:t> to discuss area</a:t>
            </a:r>
          </a:p>
          <a:p>
            <a:pPr lvl="1"/>
            <a:r>
              <a:rPr lang="en-IE" sz="1800" dirty="0" smtClean="0"/>
              <a:t>20 </a:t>
            </a:r>
            <a:r>
              <a:rPr lang="en-IE" sz="1800" dirty="0" err="1" smtClean="0"/>
              <a:t>mins</a:t>
            </a:r>
            <a:r>
              <a:rPr lang="en-IE" sz="1800" dirty="0" smtClean="0"/>
              <a:t> feedback to the room </a:t>
            </a:r>
          </a:p>
          <a:p>
            <a:pPr lvl="1"/>
            <a:r>
              <a:rPr lang="en-IE" sz="1800" dirty="0" smtClean="0"/>
              <a:t>Notes on flip charts and note takers at tables</a:t>
            </a:r>
          </a:p>
          <a:p>
            <a:pPr marL="0" indent="0">
              <a:buNone/>
            </a:pPr>
            <a:endParaRPr lang="en-IE" dirty="0" smtClean="0"/>
          </a:p>
        </p:txBody>
      </p:sp>
      <p:sp>
        <p:nvSpPr>
          <p:cNvPr id="3" name="Text Placeholder 2"/>
          <p:cNvSpPr>
            <a:spLocks noGrp="1"/>
          </p:cNvSpPr>
          <p:nvPr>
            <p:ph type="body" sz="quarter" idx="11"/>
          </p:nvPr>
        </p:nvSpPr>
        <p:spPr/>
        <p:txBody>
          <a:bodyPr/>
          <a:lstStyle/>
          <a:p>
            <a:r>
              <a:rPr lang="en-IE" dirty="0" smtClean="0"/>
              <a:t>Topics Covered </a:t>
            </a:r>
            <a:endParaRPr lang="en-IE" dirty="0"/>
          </a:p>
        </p:txBody>
      </p:sp>
      <p:sp>
        <p:nvSpPr>
          <p:cNvPr id="57" name="Freeform: Shape 5">
            <a:extLst>
              <a:ext uri="{FF2B5EF4-FFF2-40B4-BE49-F238E27FC236}">
                <a16:creationId xmlns:a16="http://schemas.microsoft.com/office/drawing/2014/main" id="{E42FE10F-CC71-4539-9C73-7EE1A221A53A}"/>
              </a:ext>
            </a:extLst>
          </p:cNvPr>
          <p:cNvSpPr/>
          <p:nvPr/>
        </p:nvSpPr>
        <p:spPr>
          <a:xfrm>
            <a:off x="6617088" y="2016982"/>
            <a:ext cx="110307" cy="213708"/>
          </a:xfrm>
          <a:custGeom>
            <a:avLst/>
            <a:gdLst>
              <a:gd name="connsiteX0" fmla="*/ -717 w 112489"/>
              <a:gd name="connsiteY0" fmla="*/ 98416 h 213355"/>
              <a:gd name="connsiteX1" fmla="*/ 111773 w 112489"/>
              <a:gd name="connsiteY1" fmla="*/ -200 h 213355"/>
              <a:gd name="connsiteX2" fmla="*/ 111773 w 112489"/>
              <a:gd name="connsiteY2" fmla="*/ 213156 h 213355"/>
              <a:gd name="connsiteX3" fmla="*/ -717 w 112489"/>
              <a:gd name="connsiteY3" fmla="*/ 213156 h 213355"/>
            </a:gdLst>
            <a:ahLst/>
            <a:cxnLst>
              <a:cxn ang="0">
                <a:pos x="connsiteX0" y="connsiteY0"/>
              </a:cxn>
              <a:cxn ang="0">
                <a:pos x="connsiteX1" y="connsiteY1"/>
              </a:cxn>
              <a:cxn ang="0">
                <a:pos x="connsiteX2" y="connsiteY2"/>
              </a:cxn>
              <a:cxn ang="0">
                <a:pos x="connsiteX3" y="connsiteY3"/>
              </a:cxn>
            </a:cxnLst>
            <a:rect l="l" t="t" r="r" b="b"/>
            <a:pathLst>
              <a:path w="112489" h="213355">
                <a:moveTo>
                  <a:pt x="-717" y="98416"/>
                </a:moveTo>
                <a:cubicBezTo>
                  <a:pt x="-717" y="38422"/>
                  <a:pt x="34530" y="-200"/>
                  <a:pt x="111773" y="-200"/>
                </a:cubicBezTo>
                <a:lnTo>
                  <a:pt x="111773" y="213156"/>
                </a:lnTo>
                <a:lnTo>
                  <a:pt x="-717" y="213156"/>
                </a:lnTo>
                <a:close/>
              </a:path>
            </a:pathLst>
          </a:custGeom>
          <a:solidFill>
            <a:srgbClr val="B3B3B3"/>
          </a:solidFill>
          <a:ln w="12433"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smtClean="0">
              <a:ln>
                <a:noFill/>
              </a:ln>
              <a:solidFill>
                <a:prstClr val="black"/>
              </a:solidFill>
              <a:effectLst/>
              <a:uLnTx/>
              <a:uFillTx/>
              <a:latin typeface="Arial"/>
            </a:endParaRPr>
          </a:p>
        </p:txBody>
      </p:sp>
      <p:sp>
        <p:nvSpPr>
          <p:cNvPr id="58" name="Freeform: Shape 6">
            <a:extLst>
              <a:ext uri="{FF2B5EF4-FFF2-40B4-BE49-F238E27FC236}">
                <a16:creationId xmlns:a16="http://schemas.microsoft.com/office/drawing/2014/main" id="{1D2ADA33-2E54-4030-BAC8-187900413CE4}"/>
              </a:ext>
            </a:extLst>
          </p:cNvPr>
          <p:cNvSpPr/>
          <p:nvPr/>
        </p:nvSpPr>
        <p:spPr>
          <a:xfrm>
            <a:off x="6720840" y="1908606"/>
            <a:ext cx="1441737" cy="3394914"/>
          </a:xfrm>
          <a:custGeom>
            <a:avLst/>
            <a:gdLst>
              <a:gd name="connsiteX0" fmla="*/ 97149 w 1470242"/>
              <a:gd name="connsiteY0" fmla="*/ -200 h 3918152"/>
              <a:gd name="connsiteX1" fmla="*/ 1372031 w 1470242"/>
              <a:gd name="connsiteY1" fmla="*/ -200 h 3918152"/>
              <a:gd name="connsiteX2" fmla="*/ 1469522 w 1470242"/>
              <a:gd name="connsiteY2" fmla="*/ 97291 h 3918152"/>
              <a:gd name="connsiteX3" fmla="*/ 1469522 w 1470242"/>
              <a:gd name="connsiteY3" fmla="*/ 3839069 h 3918152"/>
              <a:gd name="connsiteX4" fmla="*/ 1392179 w 1470242"/>
              <a:gd name="connsiteY4" fmla="*/ 3917949 h 3918152"/>
              <a:gd name="connsiteX5" fmla="*/ 1343533 w 1470242"/>
              <a:gd name="connsiteY5" fmla="*/ 3901563 h 3918152"/>
              <a:gd name="connsiteX6" fmla="*/ 89400 w 1470242"/>
              <a:gd name="connsiteY6" fmla="*/ 3221501 h 3918152"/>
              <a:gd name="connsiteX7" fmla="*/ -717 w 1470242"/>
              <a:gd name="connsiteY7" fmla="*/ 3038018 h 3918152"/>
              <a:gd name="connsiteX8" fmla="*/ -717 w 1470242"/>
              <a:gd name="connsiteY8" fmla="*/ 97291 h 3918152"/>
              <a:gd name="connsiteX9" fmla="*/ 96774 w 1470242"/>
              <a:gd name="connsiteY9" fmla="*/ -200 h 3918152"/>
              <a:gd name="connsiteX10" fmla="*/ 97149 w 1470242"/>
              <a:gd name="connsiteY10" fmla="*/ -200 h 391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0242" h="3918152">
                <a:moveTo>
                  <a:pt x="97149" y="-200"/>
                </a:moveTo>
                <a:lnTo>
                  <a:pt x="1372031" y="-200"/>
                </a:lnTo>
                <a:cubicBezTo>
                  <a:pt x="1425876" y="-200"/>
                  <a:pt x="1469522" y="43446"/>
                  <a:pt x="1469522" y="97291"/>
                </a:cubicBezTo>
                <a:lnTo>
                  <a:pt x="1469522" y="3839069"/>
                </a:lnTo>
                <a:cubicBezTo>
                  <a:pt x="1469947" y="3882215"/>
                  <a:pt x="1435312" y="3917524"/>
                  <a:pt x="1392179" y="3917949"/>
                </a:cubicBezTo>
                <a:cubicBezTo>
                  <a:pt x="1374580" y="3918124"/>
                  <a:pt x="1357432" y="3912349"/>
                  <a:pt x="1343533" y="3901563"/>
                </a:cubicBezTo>
                <a:lnTo>
                  <a:pt x="89400" y="3221501"/>
                </a:lnTo>
                <a:cubicBezTo>
                  <a:pt x="32630" y="3177543"/>
                  <a:pt x="-641" y="3109811"/>
                  <a:pt x="-717" y="3038018"/>
                </a:cubicBezTo>
                <a:lnTo>
                  <a:pt x="-717" y="97291"/>
                </a:lnTo>
                <a:cubicBezTo>
                  <a:pt x="-717" y="43446"/>
                  <a:pt x="42929" y="-200"/>
                  <a:pt x="96774" y="-200"/>
                </a:cubicBezTo>
                <a:cubicBezTo>
                  <a:pt x="96899" y="-200"/>
                  <a:pt x="97024" y="-200"/>
                  <a:pt x="97149" y="-200"/>
                </a:cubicBezTo>
                <a:close/>
              </a:path>
            </a:pathLst>
          </a:custGeom>
          <a:solidFill>
            <a:srgbClr val="09695B"/>
          </a:solidFill>
          <a:ln w="12433"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smtClean="0">
              <a:ln>
                <a:noFill/>
              </a:ln>
              <a:solidFill>
                <a:prstClr val="black"/>
              </a:solidFill>
              <a:effectLst/>
              <a:uLnTx/>
              <a:uFillTx/>
              <a:latin typeface="Arial"/>
            </a:endParaRPr>
          </a:p>
        </p:txBody>
      </p:sp>
      <p:sp>
        <p:nvSpPr>
          <p:cNvPr id="59" name="Freeform: Shape 7">
            <a:extLst>
              <a:ext uri="{FF2B5EF4-FFF2-40B4-BE49-F238E27FC236}">
                <a16:creationId xmlns:a16="http://schemas.microsoft.com/office/drawing/2014/main" id="{ECC1C632-3ACB-4819-BE33-519029086DA2}"/>
              </a:ext>
            </a:extLst>
          </p:cNvPr>
          <p:cNvSpPr/>
          <p:nvPr/>
        </p:nvSpPr>
        <p:spPr>
          <a:xfrm>
            <a:off x="6690429" y="2188684"/>
            <a:ext cx="880997" cy="302025"/>
          </a:xfrm>
          <a:custGeom>
            <a:avLst/>
            <a:gdLst>
              <a:gd name="connsiteX0" fmla="*/ 755463 w 898416"/>
              <a:gd name="connsiteY0" fmla="*/ 17299 h 301527"/>
              <a:gd name="connsiteX1" fmla="*/ 59777 w 898416"/>
              <a:gd name="connsiteY1" fmla="*/ 17299 h 301527"/>
              <a:gd name="connsiteX2" fmla="*/ -717 w 898416"/>
              <a:gd name="connsiteY2" fmla="*/ -200 h 301527"/>
              <a:gd name="connsiteX3" fmla="*/ -717 w 898416"/>
              <a:gd name="connsiteY3" fmla="*/ 283774 h 301527"/>
              <a:gd name="connsiteX4" fmla="*/ 59777 w 898416"/>
              <a:gd name="connsiteY4" fmla="*/ 301272 h 301527"/>
              <a:gd name="connsiteX5" fmla="*/ 755463 w 898416"/>
              <a:gd name="connsiteY5" fmla="*/ 301272 h 301527"/>
              <a:gd name="connsiteX6" fmla="*/ 897700 w 898416"/>
              <a:gd name="connsiteY6" fmla="*/ 159036 h 301527"/>
              <a:gd name="connsiteX7" fmla="*/ 897700 w 898416"/>
              <a:gd name="connsiteY7" fmla="*/ 159036 h 301527"/>
              <a:gd name="connsiteX8" fmla="*/ 755463 w 898416"/>
              <a:gd name="connsiteY8" fmla="*/ 17299 h 30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8416" h="301527">
                <a:moveTo>
                  <a:pt x="755463" y="17299"/>
                </a:moveTo>
                <a:lnTo>
                  <a:pt x="59777" y="17299"/>
                </a:lnTo>
                <a:cubicBezTo>
                  <a:pt x="38279" y="17949"/>
                  <a:pt x="17119" y="11824"/>
                  <a:pt x="-717" y="-200"/>
                </a:cubicBezTo>
                <a:lnTo>
                  <a:pt x="-717" y="283774"/>
                </a:lnTo>
                <a:cubicBezTo>
                  <a:pt x="17094" y="295860"/>
                  <a:pt x="38267" y="301985"/>
                  <a:pt x="59777" y="301272"/>
                </a:cubicBezTo>
                <a:lnTo>
                  <a:pt x="755463" y="301272"/>
                </a:lnTo>
                <a:cubicBezTo>
                  <a:pt x="834018" y="301272"/>
                  <a:pt x="897700" y="237591"/>
                  <a:pt x="897700" y="159036"/>
                </a:cubicBezTo>
                <a:lnTo>
                  <a:pt x="897700" y="159036"/>
                </a:lnTo>
                <a:cubicBezTo>
                  <a:pt x="897350" y="80705"/>
                  <a:pt x="833793" y="17361"/>
                  <a:pt x="755463" y="17299"/>
                </a:cubicBezTo>
                <a:close/>
              </a:path>
            </a:pathLst>
          </a:custGeom>
          <a:solidFill>
            <a:srgbClr val="000000">
              <a:alpha val="37000"/>
            </a:srgbClr>
          </a:solidFill>
          <a:ln w="12433"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smtClean="0">
              <a:ln>
                <a:noFill/>
              </a:ln>
              <a:solidFill>
                <a:prstClr val="black"/>
              </a:solidFill>
              <a:effectLst/>
              <a:uLnTx/>
              <a:uFillTx/>
              <a:latin typeface="Arial"/>
            </a:endParaRPr>
          </a:p>
        </p:txBody>
      </p:sp>
      <p:sp>
        <p:nvSpPr>
          <p:cNvPr id="60" name="Freeform: Shape 8">
            <a:extLst>
              <a:ext uri="{FF2B5EF4-FFF2-40B4-BE49-F238E27FC236}">
                <a16:creationId xmlns:a16="http://schemas.microsoft.com/office/drawing/2014/main" id="{8AB2BC50-F819-4DAE-A962-A327B8CF5C1D}"/>
              </a:ext>
            </a:extLst>
          </p:cNvPr>
          <p:cNvSpPr/>
          <p:nvPr/>
        </p:nvSpPr>
        <p:spPr>
          <a:xfrm>
            <a:off x="6616542" y="2096560"/>
            <a:ext cx="920464" cy="368151"/>
          </a:xfrm>
          <a:custGeom>
            <a:avLst/>
            <a:gdLst>
              <a:gd name="connsiteX0" fmla="*/ 937947 w 938663"/>
              <a:gd name="connsiteY0" fmla="*/ 225029 h 367544"/>
              <a:gd name="connsiteX1" fmla="*/ 795710 w 938663"/>
              <a:gd name="connsiteY1" fmla="*/ 367266 h 367544"/>
              <a:gd name="connsiteX2" fmla="*/ 100024 w 938663"/>
              <a:gd name="connsiteY2" fmla="*/ 367266 h 367544"/>
              <a:gd name="connsiteX3" fmla="*/ -717 w 938663"/>
              <a:gd name="connsiteY3" fmla="*/ 284399 h 367544"/>
              <a:gd name="connsiteX4" fmla="*/ -717 w 938663"/>
              <a:gd name="connsiteY4" fmla="*/ -200 h 367544"/>
              <a:gd name="connsiteX5" fmla="*/ 100024 w 938663"/>
              <a:gd name="connsiteY5" fmla="*/ 82793 h 367544"/>
              <a:gd name="connsiteX6" fmla="*/ 795710 w 938663"/>
              <a:gd name="connsiteY6" fmla="*/ 82793 h 367544"/>
              <a:gd name="connsiteX7" fmla="*/ 937947 w 938663"/>
              <a:gd name="connsiteY7" fmla="*/ 225029 h 36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663" h="367544">
                <a:moveTo>
                  <a:pt x="937947" y="225029"/>
                </a:moveTo>
                <a:cubicBezTo>
                  <a:pt x="937884" y="303560"/>
                  <a:pt x="874239" y="367191"/>
                  <a:pt x="795710" y="367266"/>
                </a:cubicBezTo>
                <a:lnTo>
                  <a:pt x="100024" y="367266"/>
                </a:lnTo>
                <a:cubicBezTo>
                  <a:pt x="50266" y="369253"/>
                  <a:pt x="6932" y="333607"/>
                  <a:pt x="-717" y="284399"/>
                </a:cubicBezTo>
                <a:lnTo>
                  <a:pt x="-717" y="-200"/>
                </a:lnTo>
                <a:cubicBezTo>
                  <a:pt x="6920" y="49033"/>
                  <a:pt x="50241" y="84717"/>
                  <a:pt x="100024" y="82793"/>
                </a:cubicBezTo>
                <a:lnTo>
                  <a:pt x="795710" y="82793"/>
                </a:lnTo>
                <a:cubicBezTo>
                  <a:pt x="874265" y="82793"/>
                  <a:pt x="937947" y="146474"/>
                  <a:pt x="937947" y="225029"/>
                </a:cubicBezTo>
                <a:close/>
              </a:path>
            </a:pathLst>
          </a:custGeom>
          <a:solidFill>
            <a:srgbClr val="CCCCCC"/>
          </a:solidFill>
          <a:ln w="12433"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smtClean="0">
              <a:ln>
                <a:noFill/>
              </a:ln>
              <a:solidFill>
                <a:prstClr val="black"/>
              </a:solidFill>
              <a:effectLst/>
              <a:uLnTx/>
              <a:uFillTx/>
              <a:latin typeface="Arial"/>
            </a:endParaRPr>
          </a:p>
        </p:txBody>
      </p:sp>
      <p:sp>
        <p:nvSpPr>
          <p:cNvPr id="61" name="Freeform: Shape 9">
            <a:extLst>
              <a:ext uri="{FF2B5EF4-FFF2-40B4-BE49-F238E27FC236}">
                <a16:creationId xmlns:a16="http://schemas.microsoft.com/office/drawing/2014/main" id="{414D16D8-17A7-48F0-A05F-24A8A4D3F0F3}"/>
              </a:ext>
            </a:extLst>
          </p:cNvPr>
          <p:cNvSpPr/>
          <p:nvPr/>
        </p:nvSpPr>
        <p:spPr>
          <a:xfrm>
            <a:off x="6616542" y="2091023"/>
            <a:ext cx="920464" cy="368028"/>
          </a:xfrm>
          <a:custGeom>
            <a:avLst/>
            <a:gdLst>
              <a:gd name="connsiteX0" fmla="*/ 937947 w 938663"/>
              <a:gd name="connsiteY0" fmla="*/ 224905 h 367420"/>
              <a:gd name="connsiteX1" fmla="*/ 795710 w 938663"/>
              <a:gd name="connsiteY1" fmla="*/ 367141 h 367420"/>
              <a:gd name="connsiteX2" fmla="*/ 100024 w 938663"/>
              <a:gd name="connsiteY2" fmla="*/ 367141 h 367420"/>
              <a:gd name="connsiteX3" fmla="*/ -717 w 938663"/>
              <a:gd name="connsiteY3" fmla="*/ 284274 h 367420"/>
              <a:gd name="connsiteX4" fmla="*/ -717 w 938663"/>
              <a:gd name="connsiteY4" fmla="*/ -200 h 367420"/>
              <a:gd name="connsiteX5" fmla="*/ 100024 w 938663"/>
              <a:gd name="connsiteY5" fmla="*/ 82668 h 367420"/>
              <a:gd name="connsiteX6" fmla="*/ 795710 w 938663"/>
              <a:gd name="connsiteY6" fmla="*/ 82668 h 367420"/>
              <a:gd name="connsiteX7" fmla="*/ 937947 w 938663"/>
              <a:gd name="connsiteY7" fmla="*/ 224905 h 367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663" h="367420">
                <a:moveTo>
                  <a:pt x="937947" y="224905"/>
                </a:moveTo>
                <a:cubicBezTo>
                  <a:pt x="937884" y="303435"/>
                  <a:pt x="874239" y="367066"/>
                  <a:pt x="795710" y="367141"/>
                </a:cubicBezTo>
                <a:lnTo>
                  <a:pt x="100024" y="367141"/>
                </a:lnTo>
                <a:cubicBezTo>
                  <a:pt x="50266" y="369129"/>
                  <a:pt x="6932" y="333482"/>
                  <a:pt x="-717" y="284274"/>
                </a:cubicBezTo>
                <a:lnTo>
                  <a:pt x="-717" y="-200"/>
                </a:lnTo>
                <a:cubicBezTo>
                  <a:pt x="6932" y="49008"/>
                  <a:pt x="50266" y="84655"/>
                  <a:pt x="100024" y="82668"/>
                </a:cubicBezTo>
                <a:lnTo>
                  <a:pt x="795710" y="82668"/>
                </a:lnTo>
                <a:cubicBezTo>
                  <a:pt x="874265" y="82668"/>
                  <a:pt x="937947" y="146349"/>
                  <a:pt x="937947" y="224905"/>
                </a:cubicBezTo>
                <a:close/>
              </a:path>
            </a:pathLst>
          </a:custGeom>
          <a:solidFill>
            <a:srgbClr val="FFFFFF"/>
          </a:solidFill>
          <a:ln w="12433"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smtClean="0">
              <a:ln>
                <a:noFill/>
              </a:ln>
              <a:solidFill>
                <a:prstClr val="black"/>
              </a:solidFill>
              <a:effectLst/>
              <a:uLnTx/>
              <a:uFillTx/>
              <a:latin typeface="Arial"/>
            </a:endParaRPr>
          </a:p>
        </p:txBody>
      </p:sp>
      <p:sp>
        <p:nvSpPr>
          <p:cNvPr id="62" name="Freeform: Shape 10">
            <a:extLst>
              <a:ext uri="{FF2B5EF4-FFF2-40B4-BE49-F238E27FC236}">
                <a16:creationId xmlns:a16="http://schemas.microsoft.com/office/drawing/2014/main" id="{72C516B8-207A-40C4-8059-1C101E85513E}"/>
              </a:ext>
            </a:extLst>
          </p:cNvPr>
          <p:cNvSpPr/>
          <p:nvPr/>
        </p:nvSpPr>
        <p:spPr>
          <a:xfrm>
            <a:off x="6612728" y="2008194"/>
            <a:ext cx="924708" cy="324505"/>
          </a:xfrm>
          <a:custGeom>
            <a:avLst/>
            <a:gdLst>
              <a:gd name="connsiteX0" fmla="*/ 77604 w 942990"/>
              <a:gd name="connsiteY0" fmla="*/ 9174 h 323969"/>
              <a:gd name="connsiteX1" fmla="*/ 9659 w 942990"/>
              <a:gd name="connsiteY1" fmla="*/ 100504 h 323969"/>
              <a:gd name="connsiteX2" fmla="*/ 12985 w 942990"/>
              <a:gd name="connsiteY2" fmla="*/ 114415 h 323969"/>
              <a:gd name="connsiteX3" fmla="*/ 57855 w 942990"/>
              <a:gd name="connsiteY3" fmla="*/ 167410 h 323969"/>
              <a:gd name="connsiteX4" fmla="*/ 91977 w 942990"/>
              <a:gd name="connsiteY4" fmla="*/ 177159 h 323969"/>
              <a:gd name="connsiteX5" fmla="*/ 128848 w 942990"/>
              <a:gd name="connsiteY5" fmla="*/ 178034 h 323969"/>
              <a:gd name="connsiteX6" fmla="*/ 426821 w 942990"/>
              <a:gd name="connsiteY6" fmla="*/ 179284 h 323969"/>
              <a:gd name="connsiteX7" fmla="*/ 724793 w 942990"/>
              <a:gd name="connsiteY7" fmla="*/ 180534 h 323969"/>
              <a:gd name="connsiteX8" fmla="*/ 799786 w 942990"/>
              <a:gd name="connsiteY8" fmla="*/ 180534 h 323969"/>
              <a:gd name="connsiteX9" fmla="*/ 871280 w 942990"/>
              <a:gd name="connsiteY9" fmla="*/ 199782 h 323969"/>
              <a:gd name="connsiteX10" fmla="*/ 942273 w 942990"/>
              <a:gd name="connsiteY10" fmla="*/ 323770 h 323969"/>
              <a:gd name="connsiteX11" fmla="*/ 870655 w 942990"/>
              <a:gd name="connsiteY11" fmla="*/ 200782 h 323969"/>
              <a:gd name="connsiteX12" fmla="*/ 799786 w 942990"/>
              <a:gd name="connsiteY12" fmla="*/ 182408 h 323969"/>
              <a:gd name="connsiteX13" fmla="*/ 724793 w 942990"/>
              <a:gd name="connsiteY13" fmla="*/ 182408 h 323969"/>
              <a:gd name="connsiteX14" fmla="*/ 426821 w 942990"/>
              <a:gd name="connsiteY14" fmla="*/ 183658 h 323969"/>
              <a:gd name="connsiteX15" fmla="*/ 128848 w 942990"/>
              <a:gd name="connsiteY15" fmla="*/ 184908 h 323969"/>
              <a:gd name="connsiteX16" fmla="*/ 91352 w 942990"/>
              <a:gd name="connsiteY16" fmla="*/ 184908 h 323969"/>
              <a:gd name="connsiteX17" fmla="*/ 53855 w 942990"/>
              <a:gd name="connsiteY17" fmla="*/ 174534 h 323969"/>
              <a:gd name="connsiteX18" fmla="*/ 3860 w 942990"/>
              <a:gd name="connsiteY18" fmla="*/ 117039 h 323969"/>
              <a:gd name="connsiteX19" fmla="*/ 60943 w 942990"/>
              <a:gd name="connsiteY19" fmla="*/ 3487 h 323969"/>
              <a:gd name="connsiteX20" fmla="*/ 76729 w 942990"/>
              <a:gd name="connsiteY20" fmla="*/ -200 h 32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2990" h="323969">
                <a:moveTo>
                  <a:pt x="77604" y="9174"/>
                </a:moveTo>
                <a:cubicBezTo>
                  <a:pt x="33620" y="15636"/>
                  <a:pt x="3198" y="56520"/>
                  <a:pt x="9659" y="100504"/>
                </a:cubicBezTo>
                <a:cubicBezTo>
                  <a:pt x="10348" y="105228"/>
                  <a:pt x="11472" y="109890"/>
                  <a:pt x="12985" y="114415"/>
                </a:cubicBezTo>
                <a:cubicBezTo>
                  <a:pt x="20534" y="137213"/>
                  <a:pt x="36620" y="156198"/>
                  <a:pt x="57855" y="167410"/>
                </a:cubicBezTo>
                <a:cubicBezTo>
                  <a:pt x="68517" y="172772"/>
                  <a:pt x="80091" y="176084"/>
                  <a:pt x="91977" y="177159"/>
                </a:cubicBezTo>
                <a:cubicBezTo>
                  <a:pt x="103726" y="178284"/>
                  <a:pt x="116974" y="177784"/>
                  <a:pt x="128848" y="178034"/>
                </a:cubicBezTo>
                <a:lnTo>
                  <a:pt x="426821" y="179284"/>
                </a:lnTo>
                <a:lnTo>
                  <a:pt x="724793" y="180534"/>
                </a:lnTo>
                <a:lnTo>
                  <a:pt x="799786" y="180534"/>
                </a:lnTo>
                <a:cubicBezTo>
                  <a:pt x="824884" y="180671"/>
                  <a:pt x="849507" y="187296"/>
                  <a:pt x="871280" y="199782"/>
                </a:cubicBezTo>
                <a:cubicBezTo>
                  <a:pt x="914713" y="226129"/>
                  <a:pt x="941548" y="272975"/>
                  <a:pt x="942273" y="323770"/>
                </a:cubicBezTo>
                <a:cubicBezTo>
                  <a:pt x="941186" y="273175"/>
                  <a:pt x="914126" y="226704"/>
                  <a:pt x="870655" y="200782"/>
                </a:cubicBezTo>
                <a:cubicBezTo>
                  <a:pt x="848994" y="188695"/>
                  <a:pt x="824597" y="182371"/>
                  <a:pt x="799786" y="182408"/>
                </a:cubicBezTo>
                <a:lnTo>
                  <a:pt x="724793" y="182408"/>
                </a:lnTo>
                <a:lnTo>
                  <a:pt x="426821" y="183658"/>
                </a:lnTo>
                <a:lnTo>
                  <a:pt x="128848" y="184908"/>
                </a:lnTo>
                <a:cubicBezTo>
                  <a:pt x="116350" y="184908"/>
                  <a:pt x="103851" y="184908"/>
                  <a:pt x="91352" y="184908"/>
                </a:cubicBezTo>
                <a:cubicBezTo>
                  <a:pt x="78316" y="183821"/>
                  <a:pt x="65604" y="180296"/>
                  <a:pt x="53855" y="174534"/>
                </a:cubicBezTo>
                <a:cubicBezTo>
                  <a:pt x="30345" y="162610"/>
                  <a:pt x="12397" y="141987"/>
                  <a:pt x="3860" y="117039"/>
                </a:cubicBezTo>
                <a:cubicBezTo>
                  <a:pt x="-11738" y="69919"/>
                  <a:pt x="13822" y="19086"/>
                  <a:pt x="60943" y="3487"/>
                </a:cubicBezTo>
                <a:cubicBezTo>
                  <a:pt x="66080" y="1788"/>
                  <a:pt x="71366" y="550"/>
                  <a:pt x="76729" y="-200"/>
                </a:cubicBezTo>
                <a:close/>
              </a:path>
            </a:pathLst>
          </a:custGeom>
          <a:solidFill>
            <a:srgbClr val="FFFFFF"/>
          </a:solidFill>
          <a:ln w="12433"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smtClean="0">
              <a:ln>
                <a:noFill/>
              </a:ln>
              <a:solidFill>
                <a:prstClr val="black"/>
              </a:solidFill>
              <a:effectLst/>
              <a:uLnTx/>
              <a:uFillTx/>
              <a:latin typeface="Arial"/>
            </a:endParaRPr>
          </a:p>
        </p:txBody>
      </p:sp>
      <p:sp>
        <p:nvSpPr>
          <p:cNvPr id="63" name="Freeform: Shape 11">
            <a:extLst>
              <a:ext uri="{FF2B5EF4-FFF2-40B4-BE49-F238E27FC236}">
                <a16:creationId xmlns:a16="http://schemas.microsoft.com/office/drawing/2014/main" id="{0AAE3FC0-D7FA-4781-BE74-39609BDE2ECD}"/>
              </a:ext>
            </a:extLst>
          </p:cNvPr>
          <p:cNvSpPr/>
          <p:nvPr/>
        </p:nvSpPr>
        <p:spPr>
          <a:xfrm>
            <a:off x="6801537" y="2481468"/>
            <a:ext cx="1282114" cy="2491788"/>
          </a:xfrm>
          <a:custGeom>
            <a:avLst/>
            <a:gdLst>
              <a:gd name="connsiteX0" fmla="*/ 96775 w 1471113"/>
              <a:gd name="connsiteY0" fmla="*/ -200 h 3918361"/>
              <a:gd name="connsiteX1" fmla="*/ 1372906 w 1471113"/>
              <a:gd name="connsiteY1" fmla="*/ -200 h 3918361"/>
              <a:gd name="connsiteX2" fmla="*/ 1470397 w 1471113"/>
              <a:gd name="connsiteY2" fmla="*/ 97166 h 3918361"/>
              <a:gd name="connsiteX3" fmla="*/ 1470397 w 1471113"/>
              <a:gd name="connsiteY3" fmla="*/ 3839944 h 3918361"/>
              <a:gd name="connsiteX4" fmla="*/ 1392130 w 1471113"/>
              <a:gd name="connsiteY4" fmla="*/ 3918161 h 3918361"/>
              <a:gd name="connsiteX5" fmla="*/ 1344284 w 1471113"/>
              <a:gd name="connsiteY5" fmla="*/ 3901813 h 3918361"/>
              <a:gd name="connsiteX6" fmla="*/ 89275 w 1471113"/>
              <a:gd name="connsiteY6" fmla="*/ 3221376 h 3918361"/>
              <a:gd name="connsiteX7" fmla="*/ -717 w 1471113"/>
              <a:gd name="connsiteY7" fmla="*/ 3037893 h 3918361"/>
              <a:gd name="connsiteX8" fmla="*/ -717 w 1471113"/>
              <a:gd name="connsiteY8" fmla="*/ 97166 h 3918361"/>
              <a:gd name="connsiteX9" fmla="*/ 96775 w 1471113"/>
              <a:gd name="connsiteY9" fmla="*/ -200 h 391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1113" h="3918361">
                <a:moveTo>
                  <a:pt x="96775" y="-200"/>
                </a:moveTo>
                <a:lnTo>
                  <a:pt x="1372906" y="-200"/>
                </a:lnTo>
                <a:cubicBezTo>
                  <a:pt x="1426701" y="-200"/>
                  <a:pt x="1470322" y="43371"/>
                  <a:pt x="1470397" y="97166"/>
                </a:cubicBezTo>
                <a:lnTo>
                  <a:pt x="1470397" y="3839944"/>
                </a:lnTo>
                <a:cubicBezTo>
                  <a:pt x="1470385" y="3883152"/>
                  <a:pt x="1435350" y="3918174"/>
                  <a:pt x="1392130" y="3918161"/>
                </a:cubicBezTo>
                <a:cubicBezTo>
                  <a:pt x="1374819" y="3918161"/>
                  <a:pt x="1357983" y="3912412"/>
                  <a:pt x="1344284" y="3901813"/>
                </a:cubicBezTo>
                <a:lnTo>
                  <a:pt x="89275" y="3221376"/>
                </a:lnTo>
                <a:cubicBezTo>
                  <a:pt x="32493" y="3177443"/>
                  <a:pt x="-741" y="3109687"/>
                  <a:pt x="-717" y="3037893"/>
                </a:cubicBezTo>
                <a:lnTo>
                  <a:pt x="-717" y="97166"/>
                </a:lnTo>
                <a:cubicBezTo>
                  <a:pt x="-654" y="43371"/>
                  <a:pt x="42980" y="-200"/>
                  <a:pt x="96775" y="-200"/>
                </a:cubicBezTo>
                <a:close/>
              </a:path>
            </a:pathLst>
          </a:custGeom>
          <a:solidFill>
            <a:sysClr val="window" lastClr="FFFFFF"/>
          </a:solidFill>
          <a:ln w="12433"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smtClean="0">
              <a:ln>
                <a:noFill/>
              </a:ln>
              <a:solidFill>
                <a:prstClr val="black"/>
              </a:solidFill>
              <a:effectLst/>
              <a:uLnTx/>
              <a:uFillTx/>
              <a:latin typeface="Arial"/>
            </a:endParaRPr>
          </a:p>
        </p:txBody>
      </p:sp>
      <p:sp>
        <p:nvSpPr>
          <p:cNvPr id="64" name="TextBox 63">
            <a:extLst>
              <a:ext uri="{FF2B5EF4-FFF2-40B4-BE49-F238E27FC236}">
                <a16:creationId xmlns:a16="http://schemas.microsoft.com/office/drawing/2014/main" id="{6D34D800-5ABD-422A-95C4-6CBC980D24DE}"/>
              </a:ext>
            </a:extLst>
          </p:cNvPr>
          <p:cNvSpPr txBox="1"/>
          <p:nvPr/>
        </p:nvSpPr>
        <p:spPr>
          <a:xfrm>
            <a:off x="6778338" y="3481783"/>
            <a:ext cx="1254616" cy="461665"/>
          </a:xfrm>
          <a:prstGeom prst="rect">
            <a:avLst/>
          </a:prstGeom>
          <a:noFill/>
        </p:spPr>
        <p:txBody>
          <a:bodyPr wrap="square">
            <a:spAutoFit/>
          </a:bodyPr>
          <a:lstStyle/>
          <a:p>
            <a:pPr marL="0" marR="0" lvl="0" indent="0" algn="ctr" defTabSz="457200" eaLnBrk="1" fontAlgn="auto" latinLnBrk="0" hangingPunct="1">
              <a:lnSpc>
                <a:spcPct val="100000"/>
              </a:lnSpc>
              <a:spcBef>
                <a:spcPts val="900"/>
              </a:spcBef>
              <a:spcAft>
                <a:spcPts val="0"/>
              </a:spcAft>
              <a:buClrTx/>
              <a:buSzTx/>
              <a:buFontTx/>
              <a:buNone/>
              <a:tabLst/>
              <a:defRPr/>
            </a:pPr>
            <a:r>
              <a:rPr lang="en-US" sz="1200" b="1" kern="0" noProof="1" smtClean="0">
                <a:solidFill>
                  <a:srgbClr val="046456"/>
                </a:solidFill>
                <a:latin typeface="Arial" panose="020B0604020202020204" pitchFamily="34" charset="0"/>
                <a:cs typeface="Arial" panose="020B0604020202020204" pitchFamily="34" charset="0"/>
              </a:rPr>
              <a:t>ePrescribing Patient App</a:t>
            </a:r>
            <a:endParaRPr kumimoji="0" lang="en-US" sz="1200" b="1" i="0" u="none" strike="noStrike" kern="0" cap="none" spc="0" normalizeH="0" baseline="0" noProof="1" smtClean="0">
              <a:ln>
                <a:noFill/>
              </a:ln>
              <a:solidFill>
                <a:srgbClr val="046456"/>
              </a:solidFill>
              <a:effectLst/>
              <a:uLnTx/>
              <a:uFillTx/>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4A5F4E41-3E19-4506-98AA-655FECA086AF}"/>
              </a:ext>
            </a:extLst>
          </p:cNvPr>
          <p:cNvSpPr txBox="1"/>
          <p:nvPr/>
        </p:nvSpPr>
        <p:spPr>
          <a:xfrm>
            <a:off x="6845673" y="2125734"/>
            <a:ext cx="602855" cy="307777"/>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09695B"/>
                </a:solidFill>
                <a:effectLst/>
                <a:uLnTx/>
                <a:uFillTx/>
                <a:latin typeface="Arial" panose="020B0604020202020204" pitchFamily="34" charset="0"/>
                <a:cs typeface="Arial" panose="020B0604020202020204" pitchFamily="34" charset="0"/>
              </a:rPr>
              <a:t>1</a:t>
            </a:r>
          </a:p>
        </p:txBody>
      </p:sp>
      <p:sp>
        <p:nvSpPr>
          <p:cNvPr id="67" name="Freeform: Shape 15">
            <a:extLst>
              <a:ext uri="{FF2B5EF4-FFF2-40B4-BE49-F238E27FC236}">
                <a16:creationId xmlns:a16="http://schemas.microsoft.com/office/drawing/2014/main" id="{B67C1E2A-39FB-4A7B-B6D8-EE6D9B5BC0E4}"/>
              </a:ext>
            </a:extLst>
          </p:cNvPr>
          <p:cNvSpPr/>
          <p:nvPr/>
        </p:nvSpPr>
        <p:spPr>
          <a:xfrm>
            <a:off x="8197460" y="2016982"/>
            <a:ext cx="110307" cy="213708"/>
          </a:xfrm>
          <a:custGeom>
            <a:avLst/>
            <a:gdLst>
              <a:gd name="connsiteX0" fmla="*/ -717 w 112489"/>
              <a:gd name="connsiteY0" fmla="*/ 98416 h 213355"/>
              <a:gd name="connsiteX1" fmla="*/ 111773 w 112489"/>
              <a:gd name="connsiteY1" fmla="*/ -200 h 213355"/>
              <a:gd name="connsiteX2" fmla="*/ 111773 w 112489"/>
              <a:gd name="connsiteY2" fmla="*/ 213156 h 213355"/>
              <a:gd name="connsiteX3" fmla="*/ -717 w 112489"/>
              <a:gd name="connsiteY3" fmla="*/ 213156 h 213355"/>
            </a:gdLst>
            <a:ahLst/>
            <a:cxnLst>
              <a:cxn ang="0">
                <a:pos x="connsiteX0" y="connsiteY0"/>
              </a:cxn>
              <a:cxn ang="0">
                <a:pos x="connsiteX1" y="connsiteY1"/>
              </a:cxn>
              <a:cxn ang="0">
                <a:pos x="connsiteX2" y="connsiteY2"/>
              </a:cxn>
              <a:cxn ang="0">
                <a:pos x="connsiteX3" y="connsiteY3"/>
              </a:cxn>
            </a:cxnLst>
            <a:rect l="l" t="t" r="r" b="b"/>
            <a:pathLst>
              <a:path w="112489" h="213355">
                <a:moveTo>
                  <a:pt x="-717" y="98416"/>
                </a:moveTo>
                <a:cubicBezTo>
                  <a:pt x="-717" y="38422"/>
                  <a:pt x="34530" y="-200"/>
                  <a:pt x="111773" y="-200"/>
                </a:cubicBezTo>
                <a:lnTo>
                  <a:pt x="111773" y="213156"/>
                </a:lnTo>
                <a:lnTo>
                  <a:pt x="-717" y="213156"/>
                </a:lnTo>
                <a:close/>
              </a:path>
            </a:pathLst>
          </a:custGeom>
          <a:solidFill>
            <a:srgbClr val="B3B3B3"/>
          </a:solidFill>
          <a:ln w="12433"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smtClean="0">
              <a:ln>
                <a:noFill/>
              </a:ln>
              <a:solidFill>
                <a:prstClr val="black"/>
              </a:solidFill>
              <a:effectLst/>
              <a:uLnTx/>
              <a:uFillTx/>
              <a:latin typeface="Arial"/>
            </a:endParaRPr>
          </a:p>
        </p:txBody>
      </p:sp>
      <p:sp>
        <p:nvSpPr>
          <p:cNvPr id="68" name="Freeform: Shape 16">
            <a:extLst>
              <a:ext uri="{FF2B5EF4-FFF2-40B4-BE49-F238E27FC236}">
                <a16:creationId xmlns:a16="http://schemas.microsoft.com/office/drawing/2014/main" id="{8DCC09BA-EA69-4F71-8DCF-517B906346BF}"/>
              </a:ext>
            </a:extLst>
          </p:cNvPr>
          <p:cNvSpPr/>
          <p:nvPr/>
        </p:nvSpPr>
        <p:spPr>
          <a:xfrm>
            <a:off x="8325995" y="1908606"/>
            <a:ext cx="1441737" cy="3394914"/>
          </a:xfrm>
          <a:custGeom>
            <a:avLst/>
            <a:gdLst>
              <a:gd name="connsiteX0" fmla="*/ 97149 w 1470242"/>
              <a:gd name="connsiteY0" fmla="*/ -200 h 3918152"/>
              <a:gd name="connsiteX1" fmla="*/ 1372031 w 1470242"/>
              <a:gd name="connsiteY1" fmla="*/ -200 h 3918152"/>
              <a:gd name="connsiteX2" fmla="*/ 1469522 w 1470242"/>
              <a:gd name="connsiteY2" fmla="*/ 97291 h 3918152"/>
              <a:gd name="connsiteX3" fmla="*/ 1469522 w 1470242"/>
              <a:gd name="connsiteY3" fmla="*/ 3839069 h 3918152"/>
              <a:gd name="connsiteX4" fmla="*/ 1392179 w 1470242"/>
              <a:gd name="connsiteY4" fmla="*/ 3917949 h 3918152"/>
              <a:gd name="connsiteX5" fmla="*/ 1343533 w 1470242"/>
              <a:gd name="connsiteY5" fmla="*/ 3901563 h 3918152"/>
              <a:gd name="connsiteX6" fmla="*/ 89400 w 1470242"/>
              <a:gd name="connsiteY6" fmla="*/ 3221501 h 3918152"/>
              <a:gd name="connsiteX7" fmla="*/ -717 w 1470242"/>
              <a:gd name="connsiteY7" fmla="*/ 3038018 h 3918152"/>
              <a:gd name="connsiteX8" fmla="*/ -717 w 1470242"/>
              <a:gd name="connsiteY8" fmla="*/ 97291 h 3918152"/>
              <a:gd name="connsiteX9" fmla="*/ 96774 w 1470242"/>
              <a:gd name="connsiteY9" fmla="*/ -200 h 3918152"/>
              <a:gd name="connsiteX10" fmla="*/ 97149 w 1470242"/>
              <a:gd name="connsiteY10" fmla="*/ -200 h 391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0242" h="3918152">
                <a:moveTo>
                  <a:pt x="97149" y="-200"/>
                </a:moveTo>
                <a:lnTo>
                  <a:pt x="1372031" y="-200"/>
                </a:lnTo>
                <a:cubicBezTo>
                  <a:pt x="1425876" y="-200"/>
                  <a:pt x="1469522" y="43446"/>
                  <a:pt x="1469522" y="97291"/>
                </a:cubicBezTo>
                <a:lnTo>
                  <a:pt x="1469522" y="3839069"/>
                </a:lnTo>
                <a:cubicBezTo>
                  <a:pt x="1469947" y="3882215"/>
                  <a:pt x="1435312" y="3917524"/>
                  <a:pt x="1392179" y="3917949"/>
                </a:cubicBezTo>
                <a:cubicBezTo>
                  <a:pt x="1374580" y="3918124"/>
                  <a:pt x="1357432" y="3912349"/>
                  <a:pt x="1343533" y="3901563"/>
                </a:cubicBezTo>
                <a:lnTo>
                  <a:pt x="89400" y="3221501"/>
                </a:lnTo>
                <a:cubicBezTo>
                  <a:pt x="32630" y="3177543"/>
                  <a:pt x="-641" y="3109811"/>
                  <a:pt x="-717" y="3038018"/>
                </a:cubicBezTo>
                <a:lnTo>
                  <a:pt x="-717" y="97291"/>
                </a:lnTo>
                <a:cubicBezTo>
                  <a:pt x="-717" y="43446"/>
                  <a:pt x="42929" y="-200"/>
                  <a:pt x="96774" y="-200"/>
                </a:cubicBezTo>
                <a:cubicBezTo>
                  <a:pt x="96899" y="-200"/>
                  <a:pt x="97024" y="-200"/>
                  <a:pt x="97149" y="-200"/>
                </a:cubicBezTo>
                <a:close/>
              </a:path>
            </a:pathLst>
          </a:custGeom>
          <a:solidFill>
            <a:srgbClr val="D76213"/>
          </a:solidFill>
          <a:ln w="12433"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smtClean="0">
              <a:ln>
                <a:noFill/>
              </a:ln>
              <a:solidFill>
                <a:prstClr val="black"/>
              </a:solidFill>
              <a:effectLst/>
              <a:uLnTx/>
              <a:uFillTx/>
              <a:latin typeface="Arial"/>
            </a:endParaRPr>
          </a:p>
        </p:txBody>
      </p:sp>
      <p:sp>
        <p:nvSpPr>
          <p:cNvPr id="69" name="Freeform: Shape 17">
            <a:extLst>
              <a:ext uri="{FF2B5EF4-FFF2-40B4-BE49-F238E27FC236}">
                <a16:creationId xmlns:a16="http://schemas.microsoft.com/office/drawing/2014/main" id="{CF994E85-B29F-4DE9-8CEE-9C4C0203D518}"/>
              </a:ext>
            </a:extLst>
          </p:cNvPr>
          <p:cNvSpPr/>
          <p:nvPr/>
        </p:nvSpPr>
        <p:spPr>
          <a:xfrm>
            <a:off x="8270801" y="2188684"/>
            <a:ext cx="880997" cy="302025"/>
          </a:xfrm>
          <a:custGeom>
            <a:avLst/>
            <a:gdLst>
              <a:gd name="connsiteX0" fmla="*/ 755463 w 898416"/>
              <a:gd name="connsiteY0" fmla="*/ 17299 h 301527"/>
              <a:gd name="connsiteX1" fmla="*/ 59777 w 898416"/>
              <a:gd name="connsiteY1" fmla="*/ 17299 h 301527"/>
              <a:gd name="connsiteX2" fmla="*/ -717 w 898416"/>
              <a:gd name="connsiteY2" fmla="*/ -200 h 301527"/>
              <a:gd name="connsiteX3" fmla="*/ -717 w 898416"/>
              <a:gd name="connsiteY3" fmla="*/ 283774 h 301527"/>
              <a:gd name="connsiteX4" fmla="*/ 59777 w 898416"/>
              <a:gd name="connsiteY4" fmla="*/ 301272 h 301527"/>
              <a:gd name="connsiteX5" fmla="*/ 755463 w 898416"/>
              <a:gd name="connsiteY5" fmla="*/ 301272 h 301527"/>
              <a:gd name="connsiteX6" fmla="*/ 897700 w 898416"/>
              <a:gd name="connsiteY6" fmla="*/ 159036 h 301527"/>
              <a:gd name="connsiteX7" fmla="*/ 897700 w 898416"/>
              <a:gd name="connsiteY7" fmla="*/ 159036 h 301527"/>
              <a:gd name="connsiteX8" fmla="*/ 755463 w 898416"/>
              <a:gd name="connsiteY8" fmla="*/ 17299 h 30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8416" h="301527">
                <a:moveTo>
                  <a:pt x="755463" y="17299"/>
                </a:moveTo>
                <a:lnTo>
                  <a:pt x="59777" y="17299"/>
                </a:lnTo>
                <a:cubicBezTo>
                  <a:pt x="38279" y="17949"/>
                  <a:pt x="17119" y="11824"/>
                  <a:pt x="-717" y="-200"/>
                </a:cubicBezTo>
                <a:lnTo>
                  <a:pt x="-717" y="283774"/>
                </a:lnTo>
                <a:cubicBezTo>
                  <a:pt x="17094" y="295860"/>
                  <a:pt x="38267" y="301985"/>
                  <a:pt x="59777" y="301272"/>
                </a:cubicBezTo>
                <a:lnTo>
                  <a:pt x="755463" y="301272"/>
                </a:lnTo>
                <a:cubicBezTo>
                  <a:pt x="834018" y="301272"/>
                  <a:pt x="897700" y="237591"/>
                  <a:pt x="897700" y="159036"/>
                </a:cubicBezTo>
                <a:lnTo>
                  <a:pt x="897700" y="159036"/>
                </a:lnTo>
                <a:cubicBezTo>
                  <a:pt x="897350" y="80705"/>
                  <a:pt x="833793" y="17361"/>
                  <a:pt x="755463" y="17299"/>
                </a:cubicBezTo>
                <a:close/>
              </a:path>
            </a:pathLst>
          </a:custGeom>
          <a:solidFill>
            <a:srgbClr val="000000">
              <a:alpha val="37000"/>
            </a:srgbClr>
          </a:solidFill>
          <a:ln w="12433"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smtClean="0">
              <a:ln>
                <a:noFill/>
              </a:ln>
              <a:solidFill>
                <a:prstClr val="black"/>
              </a:solidFill>
              <a:effectLst/>
              <a:uLnTx/>
              <a:uFillTx/>
              <a:latin typeface="Arial"/>
            </a:endParaRPr>
          </a:p>
        </p:txBody>
      </p:sp>
      <p:sp>
        <p:nvSpPr>
          <p:cNvPr id="70" name="Freeform: Shape 18">
            <a:extLst>
              <a:ext uri="{FF2B5EF4-FFF2-40B4-BE49-F238E27FC236}">
                <a16:creationId xmlns:a16="http://schemas.microsoft.com/office/drawing/2014/main" id="{C793F14E-7DE5-46AA-B3B4-8AB511A94C1C}"/>
              </a:ext>
            </a:extLst>
          </p:cNvPr>
          <p:cNvSpPr/>
          <p:nvPr/>
        </p:nvSpPr>
        <p:spPr>
          <a:xfrm>
            <a:off x="8196913" y="2096560"/>
            <a:ext cx="920464" cy="368151"/>
          </a:xfrm>
          <a:custGeom>
            <a:avLst/>
            <a:gdLst>
              <a:gd name="connsiteX0" fmla="*/ 937947 w 938663"/>
              <a:gd name="connsiteY0" fmla="*/ 225029 h 367544"/>
              <a:gd name="connsiteX1" fmla="*/ 795710 w 938663"/>
              <a:gd name="connsiteY1" fmla="*/ 367266 h 367544"/>
              <a:gd name="connsiteX2" fmla="*/ 100024 w 938663"/>
              <a:gd name="connsiteY2" fmla="*/ 367266 h 367544"/>
              <a:gd name="connsiteX3" fmla="*/ -717 w 938663"/>
              <a:gd name="connsiteY3" fmla="*/ 284399 h 367544"/>
              <a:gd name="connsiteX4" fmla="*/ -717 w 938663"/>
              <a:gd name="connsiteY4" fmla="*/ -200 h 367544"/>
              <a:gd name="connsiteX5" fmla="*/ 100024 w 938663"/>
              <a:gd name="connsiteY5" fmla="*/ 82793 h 367544"/>
              <a:gd name="connsiteX6" fmla="*/ 795710 w 938663"/>
              <a:gd name="connsiteY6" fmla="*/ 82793 h 367544"/>
              <a:gd name="connsiteX7" fmla="*/ 937947 w 938663"/>
              <a:gd name="connsiteY7" fmla="*/ 225029 h 36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663" h="367544">
                <a:moveTo>
                  <a:pt x="937947" y="225029"/>
                </a:moveTo>
                <a:cubicBezTo>
                  <a:pt x="937884" y="303560"/>
                  <a:pt x="874239" y="367191"/>
                  <a:pt x="795710" y="367266"/>
                </a:cubicBezTo>
                <a:lnTo>
                  <a:pt x="100024" y="367266"/>
                </a:lnTo>
                <a:cubicBezTo>
                  <a:pt x="50266" y="369253"/>
                  <a:pt x="6932" y="333607"/>
                  <a:pt x="-717" y="284399"/>
                </a:cubicBezTo>
                <a:lnTo>
                  <a:pt x="-717" y="-200"/>
                </a:lnTo>
                <a:cubicBezTo>
                  <a:pt x="6920" y="49033"/>
                  <a:pt x="50241" y="84717"/>
                  <a:pt x="100024" y="82793"/>
                </a:cubicBezTo>
                <a:lnTo>
                  <a:pt x="795710" y="82793"/>
                </a:lnTo>
                <a:cubicBezTo>
                  <a:pt x="874265" y="82793"/>
                  <a:pt x="937947" y="146474"/>
                  <a:pt x="937947" y="225029"/>
                </a:cubicBezTo>
                <a:close/>
              </a:path>
            </a:pathLst>
          </a:custGeom>
          <a:solidFill>
            <a:srgbClr val="CCCCCC"/>
          </a:solidFill>
          <a:ln w="12433"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smtClean="0">
              <a:ln>
                <a:noFill/>
              </a:ln>
              <a:solidFill>
                <a:prstClr val="black"/>
              </a:solidFill>
              <a:effectLst/>
              <a:uLnTx/>
              <a:uFillTx/>
              <a:latin typeface="Arial"/>
            </a:endParaRPr>
          </a:p>
        </p:txBody>
      </p:sp>
      <p:sp>
        <p:nvSpPr>
          <p:cNvPr id="71" name="Freeform: Shape 19">
            <a:extLst>
              <a:ext uri="{FF2B5EF4-FFF2-40B4-BE49-F238E27FC236}">
                <a16:creationId xmlns:a16="http://schemas.microsoft.com/office/drawing/2014/main" id="{2CFF3D56-C87B-4670-BED6-3C961538C76B}"/>
              </a:ext>
            </a:extLst>
          </p:cNvPr>
          <p:cNvSpPr/>
          <p:nvPr/>
        </p:nvSpPr>
        <p:spPr>
          <a:xfrm>
            <a:off x="8196913" y="2091023"/>
            <a:ext cx="920464" cy="368028"/>
          </a:xfrm>
          <a:custGeom>
            <a:avLst/>
            <a:gdLst>
              <a:gd name="connsiteX0" fmla="*/ 937947 w 938663"/>
              <a:gd name="connsiteY0" fmla="*/ 224905 h 367420"/>
              <a:gd name="connsiteX1" fmla="*/ 795710 w 938663"/>
              <a:gd name="connsiteY1" fmla="*/ 367141 h 367420"/>
              <a:gd name="connsiteX2" fmla="*/ 100024 w 938663"/>
              <a:gd name="connsiteY2" fmla="*/ 367141 h 367420"/>
              <a:gd name="connsiteX3" fmla="*/ -717 w 938663"/>
              <a:gd name="connsiteY3" fmla="*/ 284274 h 367420"/>
              <a:gd name="connsiteX4" fmla="*/ -717 w 938663"/>
              <a:gd name="connsiteY4" fmla="*/ -200 h 367420"/>
              <a:gd name="connsiteX5" fmla="*/ 100024 w 938663"/>
              <a:gd name="connsiteY5" fmla="*/ 82668 h 367420"/>
              <a:gd name="connsiteX6" fmla="*/ 795710 w 938663"/>
              <a:gd name="connsiteY6" fmla="*/ 82668 h 367420"/>
              <a:gd name="connsiteX7" fmla="*/ 937947 w 938663"/>
              <a:gd name="connsiteY7" fmla="*/ 224905 h 367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663" h="367420">
                <a:moveTo>
                  <a:pt x="937947" y="224905"/>
                </a:moveTo>
                <a:cubicBezTo>
                  <a:pt x="937884" y="303435"/>
                  <a:pt x="874239" y="367066"/>
                  <a:pt x="795710" y="367141"/>
                </a:cubicBezTo>
                <a:lnTo>
                  <a:pt x="100024" y="367141"/>
                </a:lnTo>
                <a:cubicBezTo>
                  <a:pt x="50266" y="369129"/>
                  <a:pt x="6932" y="333482"/>
                  <a:pt x="-717" y="284274"/>
                </a:cubicBezTo>
                <a:lnTo>
                  <a:pt x="-717" y="-200"/>
                </a:lnTo>
                <a:cubicBezTo>
                  <a:pt x="6932" y="49008"/>
                  <a:pt x="50266" y="84655"/>
                  <a:pt x="100024" y="82668"/>
                </a:cubicBezTo>
                <a:lnTo>
                  <a:pt x="795710" y="82668"/>
                </a:lnTo>
                <a:cubicBezTo>
                  <a:pt x="874265" y="82668"/>
                  <a:pt x="937947" y="146349"/>
                  <a:pt x="937947" y="224905"/>
                </a:cubicBezTo>
                <a:close/>
              </a:path>
            </a:pathLst>
          </a:custGeom>
          <a:solidFill>
            <a:srgbClr val="FFFFFF"/>
          </a:solidFill>
          <a:ln w="12433"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smtClean="0">
              <a:ln>
                <a:noFill/>
              </a:ln>
              <a:solidFill>
                <a:prstClr val="black"/>
              </a:solidFill>
              <a:effectLst/>
              <a:uLnTx/>
              <a:uFillTx/>
              <a:latin typeface="Arial"/>
            </a:endParaRPr>
          </a:p>
        </p:txBody>
      </p:sp>
      <p:sp>
        <p:nvSpPr>
          <p:cNvPr id="72" name="Freeform: Shape 20">
            <a:extLst>
              <a:ext uri="{FF2B5EF4-FFF2-40B4-BE49-F238E27FC236}">
                <a16:creationId xmlns:a16="http://schemas.microsoft.com/office/drawing/2014/main" id="{4C22E3F8-2AB8-41E6-96B0-5568B8CF52F3}"/>
              </a:ext>
            </a:extLst>
          </p:cNvPr>
          <p:cNvSpPr/>
          <p:nvPr/>
        </p:nvSpPr>
        <p:spPr>
          <a:xfrm>
            <a:off x="8193100" y="2008194"/>
            <a:ext cx="924708" cy="324505"/>
          </a:xfrm>
          <a:custGeom>
            <a:avLst/>
            <a:gdLst>
              <a:gd name="connsiteX0" fmla="*/ 77604 w 942990"/>
              <a:gd name="connsiteY0" fmla="*/ 9174 h 323969"/>
              <a:gd name="connsiteX1" fmla="*/ 9659 w 942990"/>
              <a:gd name="connsiteY1" fmla="*/ 100504 h 323969"/>
              <a:gd name="connsiteX2" fmla="*/ 12985 w 942990"/>
              <a:gd name="connsiteY2" fmla="*/ 114415 h 323969"/>
              <a:gd name="connsiteX3" fmla="*/ 57855 w 942990"/>
              <a:gd name="connsiteY3" fmla="*/ 167410 h 323969"/>
              <a:gd name="connsiteX4" fmla="*/ 91977 w 942990"/>
              <a:gd name="connsiteY4" fmla="*/ 177159 h 323969"/>
              <a:gd name="connsiteX5" fmla="*/ 128848 w 942990"/>
              <a:gd name="connsiteY5" fmla="*/ 178034 h 323969"/>
              <a:gd name="connsiteX6" fmla="*/ 426821 w 942990"/>
              <a:gd name="connsiteY6" fmla="*/ 179284 h 323969"/>
              <a:gd name="connsiteX7" fmla="*/ 724793 w 942990"/>
              <a:gd name="connsiteY7" fmla="*/ 180534 h 323969"/>
              <a:gd name="connsiteX8" fmla="*/ 799786 w 942990"/>
              <a:gd name="connsiteY8" fmla="*/ 180534 h 323969"/>
              <a:gd name="connsiteX9" fmla="*/ 871280 w 942990"/>
              <a:gd name="connsiteY9" fmla="*/ 199782 h 323969"/>
              <a:gd name="connsiteX10" fmla="*/ 942273 w 942990"/>
              <a:gd name="connsiteY10" fmla="*/ 323770 h 323969"/>
              <a:gd name="connsiteX11" fmla="*/ 870655 w 942990"/>
              <a:gd name="connsiteY11" fmla="*/ 200782 h 323969"/>
              <a:gd name="connsiteX12" fmla="*/ 799786 w 942990"/>
              <a:gd name="connsiteY12" fmla="*/ 182408 h 323969"/>
              <a:gd name="connsiteX13" fmla="*/ 724793 w 942990"/>
              <a:gd name="connsiteY13" fmla="*/ 182408 h 323969"/>
              <a:gd name="connsiteX14" fmla="*/ 426821 w 942990"/>
              <a:gd name="connsiteY14" fmla="*/ 183658 h 323969"/>
              <a:gd name="connsiteX15" fmla="*/ 128848 w 942990"/>
              <a:gd name="connsiteY15" fmla="*/ 184908 h 323969"/>
              <a:gd name="connsiteX16" fmla="*/ 91352 w 942990"/>
              <a:gd name="connsiteY16" fmla="*/ 184908 h 323969"/>
              <a:gd name="connsiteX17" fmla="*/ 53855 w 942990"/>
              <a:gd name="connsiteY17" fmla="*/ 174534 h 323969"/>
              <a:gd name="connsiteX18" fmla="*/ 3860 w 942990"/>
              <a:gd name="connsiteY18" fmla="*/ 117039 h 323969"/>
              <a:gd name="connsiteX19" fmla="*/ 60943 w 942990"/>
              <a:gd name="connsiteY19" fmla="*/ 3487 h 323969"/>
              <a:gd name="connsiteX20" fmla="*/ 76729 w 942990"/>
              <a:gd name="connsiteY20" fmla="*/ -200 h 32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2990" h="323969">
                <a:moveTo>
                  <a:pt x="77604" y="9174"/>
                </a:moveTo>
                <a:cubicBezTo>
                  <a:pt x="33620" y="15636"/>
                  <a:pt x="3198" y="56520"/>
                  <a:pt x="9659" y="100504"/>
                </a:cubicBezTo>
                <a:cubicBezTo>
                  <a:pt x="10348" y="105228"/>
                  <a:pt x="11472" y="109890"/>
                  <a:pt x="12985" y="114415"/>
                </a:cubicBezTo>
                <a:cubicBezTo>
                  <a:pt x="20534" y="137213"/>
                  <a:pt x="36620" y="156198"/>
                  <a:pt x="57855" y="167410"/>
                </a:cubicBezTo>
                <a:cubicBezTo>
                  <a:pt x="68517" y="172772"/>
                  <a:pt x="80091" y="176084"/>
                  <a:pt x="91977" y="177159"/>
                </a:cubicBezTo>
                <a:cubicBezTo>
                  <a:pt x="103726" y="178284"/>
                  <a:pt x="116974" y="177784"/>
                  <a:pt x="128848" y="178034"/>
                </a:cubicBezTo>
                <a:lnTo>
                  <a:pt x="426821" y="179284"/>
                </a:lnTo>
                <a:lnTo>
                  <a:pt x="724793" y="180534"/>
                </a:lnTo>
                <a:lnTo>
                  <a:pt x="799786" y="180534"/>
                </a:lnTo>
                <a:cubicBezTo>
                  <a:pt x="824884" y="180671"/>
                  <a:pt x="849507" y="187296"/>
                  <a:pt x="871280" y="199782"/>
                </a:cubicBezTo>
                <a:cubicBezTo>
                  <a:pt x="914713" y="226129"/>
                  <a:pt x="941548" y="272975"/>
                  <a:pt x="942273" y="323770"/>
                </a:cubicBezTo>
                <a:cubicBezTo>
                  <a:pt x="941186" y="273175"/>
                  <a:pt x="914126" y="226704"/>
                  <a:pt x="870655" y="200782"/>
                </a:cubicBezTo>
                <a:cubicBezTo>
                  <a:pt x="848994" y="188695"/>
                  <a:pt x="824597" y="182371"/>
                  <a:pt x="799786" y="182408"/>
                </a:cubicBezTo>
                <a:lnTo>
                  <a:pt x="724793" y="182408"/>
                </a:lnTo>
                <a:lnTo>
                  <a:pt x="426821" y="183658"/>
                </a:lnTo>
                <a:lnTo>
                  <a:pt x="128848" y="184908"/>
                </a:lnTo>
                <a:cubicBezTo>
                  <a:pt x="116350" y="184908"/>
                  <a:pt x="103851" y="184908"/>
                  <a:pt x="91352" y="184908"/>
                </a:cubicBezTo>
                <a:cubicBezTo>
                  <a:pt x="78316" y="183821"/>
                  <a:pt x="65604" y="180296"/>
                  <a:pt x="53855" y="174534"/>
                </a:cubicBezTo>
                <a:cubicBezTo>
                  <a:pt x="30345" y="162610"/>
                  <a:pt x="12397" y="141987"/>
                  <a:pt x="3860" y="117039"/>
                </a:cubicBezTo>
                <a:cubicBezTo>
                  <a:pt x="-11738" y="69919"/>
                  <a:pt x="13822" y="19086"/>
                  <a:pt x="60943" y="3487"/>
                </a:cubicBezTo>
                <a:cubicBezTo>
                  <a:pt x="66080" y="1788"/>
                  <a:pt x="71366" y="550"/>
                  <a:pt x="76729" y="-200"/>
                </a:cubicBezTo>
                <a:close/>
              </a:path>
            </a:pathLst>
          </a:custGeom>
          <a:solidFill>
            <a:srgbClr val="FFFFFF"/>
          </a:solidFill>
          <a:ln w="12433"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smtClean="0">
              <a:ln>
                <a:noFill/>
              </a:ln>
              <a:solidFill>
                <a:prstClr val="black"/>
              </a:solidFill>
              <a:effectLst/>
              <a:uLnTx/>
              <a:uFillTx/>
              <a:latin typeface="Arial"/>
            </a:endParaRPr>
          </a:p>
        </p:txBody>
      </p:sp>
      <p:sp>
        <p:nvSpPr>
          <p:cNvPr id="73" name="Freeform: Shape 21">
            <a:extLst>
              <a:ext uri="{FF2B5EF4-FFF2-40B4-BE49-F238E27FC236}">
                <a16:creationId xmlns:a16="http://schemas.microsoft.com/office/drawing/2014/main" id="{497464FB-8F34-4D59-B913-05BD976C3A8B}"/>
              </a:ext>
            </a:extLst>
          </p:cNvPr>
          <p:cNvSpPr/>
          <p:nvPr/>
        </p:nvSpPr>
        <p:spPr>
          <a:xfrm>
            <a:off x="8381909" y="2481468"/>
            <a:ext cx="1282114" cy="2491788"/>
          </a:xfrm>
          <a:custGeom>
            <a:avLst/>
            <a:gdLst>
              <a:gd name="connsiteX0" fmla="*/ 96775 w 1471113"/>
              <a:gd name="connsiteY0" fmla="*/ -200 h 3918361"/>
              <a:gd name="connsiteX1" fmla="*/ 1372906 w 1471113"/>
              <a:gd name="connsiteY1" fmla="*/ -200 h 3918361"/>
              <a:gd name="connsiteX2" fmla="*/ 1470397 w 1471113"/>
              <a:gd name="connsiteY2" fmla="*/ 97166 h 3918361"/>
              <a:gd name="connsiteX3" fmla="*/ 1470397 w 1471113"/>
              <a:gd name="connsiteY3" fmla="*/ 3839944 h 3918361"/>
              <a:gd name="connsiteX4" fmla="*/ 1392130 w 1471113"/>
              <a:gd name="connsiteY4" fmla="*/ 3918161 h 3918361"/>
              <a:gd name="connsiteX5" fmla="*/ 1344284 w 1471113"/>
              <a:gd name="connsiteY5" fmla="*/ 3901813 h 3918361"/>
              <a:gd name="connsiteX6" fmla="*/ 89275 w 1471113"/>
              <a:gd name="connsiteY6" fmla="*/ 3221376 h 3918361"/>
              <a:gd name="connsiteX7" fmla="*/ -717 w 1471113"/>
              <a:gd name="connsiteY7" fmla="*/ 3037893 h 3918361"/>
              <a:gd name="connsiteX8" fmla="*/ -717 w 1471113"/>
              <a:gd name="connsiteY8" fmla="*/ 97166 h 3918361"/>
              <a:gd name="connsiteX9" fmla="*/ 96775 w 1471113"/>
              <a:gd name="connsiteY9" fmla="*/ -200 h 391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1113" h="3918361">
                <a:moveTo>
                  <a:pt x="96775" y="-200"/>
                </a:moveTo>
                <a:lnTo>
                  <a:pt x="1372906" y="-200"/>
                </a:lnTo>
                <a:cubicBezTo>
                  <a:pt x="1426701" y="-200"/>
                  <a:pt x="1470322" y="43371"/>
                  <a:pt x="1470397" y="97166"/>
                </a:cubicBezTo>
                <a:lnTo>
                  <a:pt x="1470397" y="3839944"/>
                </a:lnTo>
                <a:cubicBezTo>
                  <a:pt x="1470385" y="3883152"/>
                  <a:pt x="1435350" y="3918174"/>
                  <a:pt x="1392130" y="3918161"/>
                </a:cubicBezTo>
                <a:cubicBezTo>
                  <a:pt x="1374819" y="3918161"/>
                  <a:pt x="1357983" y="3912412"/>
                  <a:pt x="1344284" y="3901813"/>
                </a:cubicBezTo>
                <a:lnTo>
                  <a:pt x="89275" y="3221376"/>
                </a:lnTo>
                <a:cubicBezTo>
                  <a:pt x="32493" y="3177443"/>
                  <a:pt x="-741" y="3109687"/>
                  <a:pt x="-717" y="3037893"/>
                </a:cubicBezTo>
                <a:lnTo>
                  <a:pt x="-717" y="97166"/>
                </a:lnTo>
                <a:cubicBezTo>
                  <a:pt x="-654" y="43371"/>
                  <a:pt x="42980" y="-200"/>
                  <a:pt x="96775" y="-200"/>
                </a:cubicBezTo>
                <a:close/>
              </a:path>
            </a:pathLst>
          </a:custGeom>
          <a:solidFill>
            <a:sysClr val="window" lastClr="FFFFFF"/>
          </a:solidFill>
          <a:ln w="12433"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smtClean="0">
              <a:ln>
                <a:noFill/>
              </a:ln>
              <a:solidFill>
                <a:prstClr val="black"/>
              </a:solidFill>
              <a:effectLst/>
              <a:uLnTx/>
              <a:uFillTx/>
              <a:latin typeface="Arial"/>
            </a:endParaRPr>
          </a:p>
        </p:txBody>
      </p:sp>
      <p:sp>
        <p:nvSpPr>
          <p:cNvPr id="74" name="TextBox 73">
            <a:extLst>
              <a:ext uri="{FF2B5EF4-FFF2-40B4-BE49-F238E27FC236}">
                <a16:creationId xmlns:a16="http://schemas.microsoft.com/office/drawing/2014/main" id="{7BCABDFE-390D-441C-98CB-E0A3FB3662D8}"/>
              </a:ext>
            </a:extLst>
          </p:cNvPr>
          <p:cNvSpPr txBox="1"/>
          <p:nvPr/>
        </p:nvSpPr>
        <p:spPr>
          <a:xfrm>
            <a:off x="8416681" y="2150203"/>
            <a:ext cx="602855" cy="307777"/>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D76213"/>
                </a:solidFill>
                <a:effectLst/>
                <a:uLnTx/>
                <a:uFillTx/>
                <a:latin typeface="Arial" panose="020B0604020202020204" pitchFamily="34" charset="0"/>
                <a:cs typeface="Arial" panose="020B0604020202020204" pitchFamily="34" charset="0"/>
              </a:rPr>
              <a:t>2</a:t>
            </a:r>
          </a:p>
        </p:txBody>
      </p:sp>
      <p:sp>
        <p:nvSpPr>
          <p:cNvPr id="76" name="Freeform: Shape 25">
            <a:extLst>
              <a:ext uri="{FF2B5EF4-FFF2-40B4-BE49-F238E27FC236}">
                <a16:creationId xmlns:a16="http://schemas.microsoft.com/office/drawing/2014/main" id="{25085865-899B-4CFE-8E11-5CA7EB8B6305}"/>
              </a:ext>
            </a:extLst>
          </p:cNvPr>
          <p:cNvSpPr/>
          <p:nvPr/>
        </p:nvSpPr>
        <p:spPr>
          <a:xfrm>
            <a:off x="9777831" y="2016982"/>
            <a:ext cx="110307" cy="213708"/>
          </a:xfrm>
          <a:custGeom>
            <a:avLst/>
            <a:gdLst>
              <a:gd name="connsiteX0" fmla="*/ -717 w 112489"/>
              <a:gd name="connsiteY0" fmla="*/ 98416 h 213355"/>
              <a:gd name="connsiteX1" fmla="*/ 111773 w 112489"/>
              <a:gd name="connsiteY1" fmla="*/ -200 h 213355"/>
              <a:gd name="connsiteX2" fmla="*/ 111773 w 112489"/>
              <a:gd name="connsiteY2" fmla="*/ 213156 h 213355"/>
              <a:gd name="connsiteX3" fmla="*/ -717 w 112489"/>
              <a:gd name="connsiteY3" fmla="*/ 213156 h 213355"/>
            </a:gdLst>
            <a:ahLst/>
            <a:cxnLst>
              <a:cxn ang="0">
                <a:pos x="connsiteX0" y="connsiteY0"/>
              </a:cxn>
              <a:cxn ang="0">
                <a:pos x="connsiteX1" y="connsiteY1"/>
              </a:cxn>
              <a:cxn ang="0">
                <a:pos x="connsiteX2" y="connsiteY2"/>
              </a:cxn>
              <a:cxn ang="0">
                <a:pos x="connsiteX3" y="connsiteY3"/>
              </a:cxn>
            </a:cxnLst>
            <a:rect l="l" t="t" r="r" b="b"/>
            <a:pathLst>
              <a:path w="112489" h="213355">
                <a:moveTo>
                  <a:pt x="-717" y="98416"/>
                </a:moveTo>
                <a:cubicBezTo>
                  <a:pt x="-717" y="38422"/>
                  <a:pt x="34530" y="-200"/>
                  <a:pt x="111773" y="-200"/>
                </a:cubicBezTo>
                <a:lnTo>
                  <a:pt x="111773" y="213156"/>
                </a:lnTo>
                <a:lnTo>
                  <a:pt x="-717" y="213156"/>
                </a:lnTo>
                <a:close/>
              </a:path>
            </a:pathLst>
          </a:custGeom>
          <a:solidFill>
            <a:srgbClr val="B3B3B3"/>
          </a:solidFill>
          <a:ln w="12433"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smtClean="0">
              <a:ln>
                <a:noFill/>
              </a:ln>
              <a:solidFill>
                <a:prstClr val="black"/>
              </a:solidFill>
              <a:effectLst/>
              <a:uLnTx/>
              <a:uFillTx/>
              <a:latin typeface="Arial"/>
            </a:endParaRPr>
          </a:p>
        </p:txBody>
      </p:sp>
      <p:sp>
        <p:nvSpPr>
          <p:cNvPr id="77" name="Freeform: Shape 26">
            <a:extLst>
              <a:ext uri="{FF2B5EF4-FFF2-40B4-BE49-F238E27FC236}">
                <a16:creationId xmlns:a16="http://schemas.microsoft.com/office/drawing/2014/main" id="{A7FD6B04-326D-443C-8B37-57BC591E1A70}"/>
              </a:ext>
            </a:extLst>
          </p:cNvPr>
          <p:cNvSpPr/>
          <p:nvPr/>
        </p:nvSpPr>
        <p:spPr>
          <a:xfrm>
            <a:off x="9881583" y="1908606"/>
            <a:ext cx="1441737" cy="3394914"/>
          </a:xfrm>
          <a:custGeom>
            <a:avLst/>
            <a:gdLst>
              <a:gd name="connsiteX0" fmla="*/ 97149 w 1470242"/>
              <a:gd name="connsiteY0" fmla="*/ -200 h 3918152"/>
              <a:gd name="connsiteX1" fmla="*/ 1372031 w 1470242"/>
              <a:gd name="connsiteY1" fmla="*/ -200 h 3918152"/>
              <a:gd name="connsiteX2" fmla="*/ 1469522 w 1470242"/>
              <a:gd name="connsiteY2" fmla="*/ 97291 h 3918152"/>
              <a:gd name="connsiteX3" fmla="*/ 1469522 w 1470242"/>
              <a:gd name="connsiteY3" fmla="*/ 3839069 h 3918152"/>
              <a:gd name="connsiteX4" fmla="*/ 1392179 w 1470242"/>
              <a:gd name="connsiteY4" fmla="*/ 3917949 h 3918152"/>
              <a:gd name="connsiteX5" fmla="*/ 1343533 w 1470242"/>
              <a:gd name="connsiteY5" fmla="*/ 3901563 h 3918152"/>
              <a:gd name="connsiteX6" fmla="*/ 89400 w 1470242"/>
              <a:gd name="connsiteY6" fmla="*/ 3221501 h 3918152"/>
              <a:gd name="connsiteX7" fmla="*/ -717 w 1470242"/>
              <a:gd name="connsiteY7" fmla="*/ 3038018 h 3918152"/>
              <a:gd name="connsiteX8" fmla="*/ -717 w 1470242"/>
              <a:gd name="connsiteY8" fmla="*/ 97291 h 3918152"/>
              <a:gd name="connsiteX9" fmla="*/ 96774 w 1470242"/>
              <a:gd name="connsiteY9" fmla="*/ -200 h 3918152"/>
              <a:gd name="connsiteX10" fmla="*/ 97149 w 1470242"/>
              <a:gd name="connsiteY10" fmla="*/ -200 h 391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0242" h="3918152">
                <a:moveTo>
                  <a:pt x="97149" y="-200"/>
                </a:moveTo>
                <a:lnTo>
                  <a:pt x="1372031" y="-200"/>
                </a:lnTo>
                <a:cubicBezTo>
                  <a:pt x="1425876" y="-200"/>
                  <a:pt x="1469522" y="43446"/>
                  <a:pt x="1469522" y="97291"/>
                </a:cubicBezTo>
                <a:lnTo>
                  <a:pt x="1469522" y="3839069"/>
                </a:lnTo>
                <a:cubicBezTo>
                  <a:pt x="1469947" y="3882215"/>
                  <a:pt x="1435312" y="3917524"/>
                  <a:pt x="1392179" y="3917949"/>
                </a:cubicBezTo>
                <a:cubicBezTo>
                  <a:pt x="1374580" y="3918124"/>
                  <a:pt x="1357432" y="3912349"/>
                  <a:pt x="1343533" y="3901563"/>
                </a:cubicBezTo>
                <a:lnTo>
                  <a:pt x="89400" y="3221501"/>
                </a:lnTo>
                <a:cubicBezTo>
                  <a:pt x="32630" y="3177543"/>
                  <a:pt x="-641" y="3109811"/>
                  <a:pt x="-717" y="3038018"/>
                </a:cubicBezTo>
                <a:lnTo>
                  <a:pt x="-717" y="97291"/>
                </a:lnTo>
                <a:cubicBezTo>
                  <a:pt x="-717" y="43446"/>
                  <a:pt x="42929" y="-200"/>
                  <a:pt x="96774" y="-200"/>
                </a:cubicBezTo>
                <a:cubicBezTo>
                  <a:pt x="96899" y="-200"/>
                  <a:pt x="97024" y="-200"/>
                  <a:pt x="97149" y="-200"/>
                </a:cubicBezTo>
                <a:close/>
              </a:path>
            </a:pathLst>
          </a:custGeom>
          <a:solidFill>
            <a:srgbClr val="005999"/>
          </a:solidFill>
          <a:ln w="12433"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smtClean="0">
              <a:ln>
                <a:noFill/>
              </a:ln>
              <a:solidFill>
                <a:prstClr val="black"/>
              </a:solidFill>
              <a:effectLst/>
              <a:uLnTx/>
              <a:uFillTx/>
              <a:latin typeface="Arial"/>
            </a:endParaRPr>
          </a:p>
        </p:txBody>
      </p:sp>
      <p:sp>
        <p:nvSpPr>
          <p:cNvPr id="78" name="Freeform: Shape 27">
            <a:extLst>
              <a:ext uri="{FF2B5EF4-FFF2-40B4-BE49-F238E27FC236}">
                <a16:creationId xmlns:a16="http://schemas.microsoft.com/office/drawing/2014/main" id="{D73BAFB2-0034-4BF5-A10A-CA9B0F0A7C38}"/>
              </a:ext>
            </a:extLst>
          </p:cNvPr>
          <p:cNvSpPr/>
          <p:nvPr/>
        </p:nvSpPr>
        <p:spPr>
          <a:xfrm>
            <a:off x="9851173" y="2188684"/>
            <a:ext cx="880997" cy="302025"/>
          </a:xfrm>
          <a:custGeom>
            <a:avLst/>
            <a:gdLst>
              <a:gd name="connsiteX0" fmla="*/ 755463 w 898416"/>
              <a:gd name="connsiteY0" fmla="*/ 17299 h 301527"/>
              <a:gd name="connsiteX1" fmla="*/ 59777 w 898416"/>
              <a:gd name="connsiteY1" fmla="*/ 17299 h 301527"/>
              <a:gd name="connsiteX2" fmla="*/ -717 w 898416"/>
              <a:gd name="connsiteY2" fmla="*/ -200 h 301527"/>
              <a:gd name="connsiteX3" fmla="*/ -717 w 898416"/>
              <a:gd name="connsiteY3" fmla="*/ 283774 h 301527"/>
              <a:gd name="connsiteX4" fmla="*/ 59777 w 898416"/>
              <a:gd name="connsiteY4" fmla="*/ 301272 h 301527"/>
              <a:gd name="connsiteX5" fmla="*/ 755463 w 898416"/>
              <a:gd name="connsiteY5" fmla="*/ 301272 h 301527"/>
              <a:gd name="connsiteX6" fmla="*/ 897700 w 898416"/>
              <a:gd name="connsiteY6" fmla="*/ 159036 h 301527"/>
              <a:gd name="connsiteX7" fmla="*/ 897700 w 898416"/>
              <a:gd name="connsiteY7" fmla="*/ 159036 h 301527"/>
              <a:gd name="connsiteX8" fmla="*/ 755463 w 898416"/>
              <a:gd name="connsiteY8" fmla="*/ 17299 h 30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8416" h="301527">
                <a:moveTo>
                  <a:pt x="755463" y="17299"/>
                </a:moveTo>
                <a:lnTo>
                  <a:pt x="59777" y="17299"/>
                </a:lnTo>
                <a:cubicBezTo>
                  <a:pt x="38279" y="17949"/>
                  <a:pt x="17119" y="11824"/>
                  <a:pt x="-717" y="-200"/>
                </a:cubicBezTo>
                <a:lnTo>
                  <a:pt x="-717" y="283774"/>
                </a:lnTo>
                <a:cubicBezTo>
                  <a:pt x="17094" y="295860"/>
                  <a:pt x="38267" y="301985"/>
                  <a:pt x="59777" y="301272"/>
                </a:cubicBezTo>
                <a:lnTo>
                  <a:pt x="755463" y="301272"/>
                </a:lnTo>
                <a:cubicBezTo>
                  <a:pt x="834018" y="301272"/>
                  <a:pt x="897700" y="237591"/>
                  <a:pt x="897700" y="159036"/>
                </a:cubicBezTo>
                <a:lnTo>
                  <a:pt x="897700" y="159036"/>
                </a:lnTo>
                <a:cubicBezTo>
                  <a:pt x="897350" y="80705"/>
                  <a:pt x="833793" y="17361"/>
                  <a:pt x="755463" y="17299"/>
                </a:cubicBezTo>
                <a:close/>
              </a:path>
            </a:pathLst>
          </a:custGeom>
          <a:solidFill>
            <a:srgbClr val="000000">
              <a:alpha val="37000"/>
            </a:srgbClr>
          </a:solidFill>
          <a:ln w="12433"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smtClean="0">
              <a:ln>
                <a:noFill/>
              </a:ln>
              <a:solidFill>
                <a:prstClr val="black"/>
              </a:solidFill>
              <a:effectLst/>
              <a:uLnTx/>
              <a:uFillTx/>
              <a:latin typeface="Arial"/>
            </a:endParaRPr>
          </a:p>
        </p:txBody>
      </p:sp>
      <p:sp>
        <p:nvSpPr>
          <p:cNvPr id="79" name="Freeform: Shape 28">
            <a:extLst>
              <a:ext uri="{FF2B5EF4-FFF2-40B4-BE49-F238E27FC236}">
                <a16:creationId xmlns:a16="http://schemas.microsoft.com/office/drawing/2014/main" id="{BED4D5C0-D931-455C-9B85-0356CD2E4332}"/>
              </a:ext>
            </a:extLst>
          </p:cNvPr>
          <p:cNvSpPr/>
          <p:nvPr/>
        </p:nvSpPr>
        <p:spPr>
          <a:xfrm>
            <a:off x="9777285" y="2096560"/>
            <a:ext cx="920464" cy="368151"/>
          </a:xfrm>
          <a:custGeom>
            <a:avLst/>
            <a:gdLst>
              <a:gd name="connsiteX0" fmla="*/ 937947 w 938663"/>
              <a:gd name="connsiteY0" fmla="*/ 225029 h 367544"/>
              <a:gd name="connsiteX1" fmla="*/ 795710 w 938663"/>
              <a:gd name="connsiteY1" fmla="*/ 367266 h 367544"/>
              <a:gd name="connsiteX2" fmla="*/ 100024 w 938663"/>
              <a:gd name="connsiteY2" fmla="*/ 367266 h 367544"/>
              <a:gd name="connsiteX3" fmla="*/ -717 w 938663"/>
              <a:gd name="connsiteY3" fmla="*/ 284399 h 367544"/>
              <a:gd name="connsiteX4" fmla="*/ -717 w 938663"/>
              <a:gd name="connsiteY4" fmla="*/ -200 h 367544"/>
              <a:gd name="connsiteX5" fmla="*/ 100024 w 938663"/>
              <a:gd name="connsiteY5" fmla="*/ 82793 h 367544"/>
              <a:gd name="connsiteX6" fmla="*/ 795710 w 938663"/>
              <a:gd name="connsiteY6" fmla="*/ 82793 h 367544"/>
              <a:gd name="connsiteX7" fmla="*/ 937947 w 938663"/>
              <a:gd name="connsiteY7" fmla="*/ 225029 h 36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663" h="367544">
                <a:moveTo>
                  <a:pt x="937947" y="225029"/>
                </a:moveTo>
                <a:cubicBezTo>
                  <a:pt x="937884" y="303560"/>
                  <a:pt x="874239" y="367191"/>
                  <a:pt x="795710" y="367266"/>
                </a:cubicBezTo>
                <a:lnTo>
                  <a:pt x="100024" y="367266"/>
                </a:lnTo>
                <a:cubicBezTo>
                  <a:pt x="50266" y="369253"/>
                  <a:pt x="6932" y="333607"/>
                  <a:pt x="-717" y="284399"/>
                </a:cubicBezTo>
                <a:lnTo>
                  <a:pt x="-717" y="-200"/>
                </a:lnTo>
                <a:cubicBezTo>
                  <a:pt x="6920" y="49033"/>
                  <a:pt x="50241" y="84717"/>
                  <a:pt x="100024" y="82793"/>
                </a:cubicBezTo>
                <a:lnTo>
                  <a:pt x="795710" y="82793"/>
                </a:lnTo>
                <a:cubicBezTo>
                  <a:pt x="874265" y="82793"/>
                  <a:pt x="937947" y="146474"/>
                  <a:pt x="937947" y="225029"/>
                </a:cubicBezTo>
                <a:close/>
              </a:path>
            </a:pathLst>
          </a:custGeom>
          <a:solidFill>
            <a:srgbClr val="CCCCCC"/>
          </a:solidFill>
          <a:ln w="12433"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smtClean="0">
              <a:ln>
                <a:noFill/>
              </a:ln>
              <a:solidFill>
                <a:prstClr val="black"/>
              </a:solidFill>
              <a:effectLst/>
              <a:uLnTx/>
              <a:uFillTx/>
              <a:latin typeface="Arial"/>
            </a:endParaRPr>
          </a:p>
        </p:txBody>
      </p:sp>
      <p:sp>
        <p:nvSpPr>
          <p:cNvPr id="80" name="Freeform: Shape 29">
            <a:extLst>
              <a:ext uri="{FF2B5EF4-FFF2-40B4-BE49-F238E27FC236}">
                <a16:creationId xmlns:a16="http://schemas.microsoft.com/office/drawing/2014/main" id="{B34C9FD8-8965-4EE1-B81F-46022C66CF13}"/>
              </a:ext>
            </a:extLst>
          </p:cNvPr>
          <p:cNvSpPr/>
          <p:nvPr/>
        </p:nvSpPr>
        <p:spPr>
          <a:xfrm>
            <a:off x="9777285" y="2091023"/>
            <a:ext cx="920464" cy="368028"/>
          </a:xfrm>
          <a:custGeom>
            <a:avLst/>
            <a:gdLst>
              <a:gd name="connsiteX0" fmla="*/ 937947 w 938663"/>
              <a:gd name="connsiteY0" fmla="*/ 224905 h 367420"/>
              <a:gd name="connsiteX1" fmla="*/ 795710 w 938663"/>
              <a:gd name="connsiteY1" fmla="*/ 367141 h 367420"/>
              <a:gd name="connsiteX2" fmla="*/ 100024 w 938663"/>
              <a:gd name="connsiteY2" fmla="*/ 367141 h 367420"/>
              <a:gd name="connsiteX3" fmla="*/ -717 w 938663"/>
              <a:gd name="connsiteY3" fmla="*/ 284274 h 367420"/>
              <a:gd name="connsiteX4" fmla="*/ -717 w 938663"/>
              <a:gd name="connsiteY4" fmla="*/ -200 h 367420"/>
              <a:gd name="connsiteX5" fmla="*/ 100024 w 938663"/>
              <a:gd name="connsiteY5" fmla="*/ 82668 h 367420"/>
              <a:gd name="connsiteX6" fmla="*/ 795710 w 938663"/>
              <a:gd name="connsiteY6" fmla="*/ 82668 h 367420"/>
              <a:gd name="connsiteX7" fmla="*/ 937947 w 938663"/>
              <a:gd name="connsiteY7" fmla="*/ 224905 h 367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663" h="367420">
                <a:moveTo>
                  <a:pt x="937947" y="224905"/>
                </a:moveTo>
                <a:cubicBezTo>
                  <a:pt x="937884" y="303435"/>
                  <a:pt x="874239" y="367066"/>
                  <a:pt x="795710" y="367141"/>
                </a:cubicBezTo>
                <a:lnTo>
                  <a:pt x="100024" y="367141"/>
                </a:lnTo>
                <a:cubicBezTo>
                  <a:pt x="50266" y="369129"/>
                  <a:pt x="6932" y="333482"/>
                  <a:pt x="-717" y="284274"/>
                </a:cubicBezTo>
                <a:lnTo>
                  <a:pt x="-717" y="-200"/>
                </a:lnTo>
                <a:cubicBezTo>
                  <a:pt x="6932" y="49008"/>
                  <a:pt x="50266" y="84655"/>
                  <a:pt x="100024" y="82668"/>
                </a:cubicBezTo>
                <a:lnTo>
                  <a:pt x="795710" y="82668"/>
                </a:lnTo>
                <a:cubicBezTo>
                  <a:pt x="874265" y="82668"/>
                  <a:pt x="937947" y="146349"/>
                  <a:pt x="937947" y="224905"/>
                </a:cubicBezTo>
                <a:close/>
              </a:path>
            </a:pathLst>
          </a:custGeom>
          <a:solidFill>
            <a:srgbClr val="FFFFFF"/>
          </a:solidFill>
          <a:ln w="12433"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smtClean="0">
              <a:ln>
                <a:noFill/>
              </a:ln>
              <a:solidFill>
                <a:prstClr val="black"/>
              </a:solidFill>
              <a:effectLst/>
              <a:uLnTx/>
              <a:uFillTx/>
              <a:latin typeface="Arial"/>
            </a:endParaRPr>
          </a:p>
        </p:txBody>
      </p:sp>
      <p:sp>
        <p:nvSpPr>
          <p:cNvPr id="81" name="Freeform: Shape 30">
            <a:extLst>
              <a:ext uri="{FF2B5EF4-FFF2-40B4-BE49-F238E27FC236}">
                <a16:creationId xmlns:a16="http://schemas.microsoft.com/office/drawing/2014/main" id="{0ED8A9CB-DC8F-4D0A-B0B3-7B68D1C3135B}"/>
              </a:ext>
            </a:extLst>
          </p:cNvPr>
          <p:cNvSpPr/>
          <p:nvPr/>
        </p:nvSpPr>
        <p:spPr>
          <a:xfrm>
            <a:off x="9773471" y="2008194"/>
            <a:ext cx="924708" cy="324505"/>
          </a:xfrm>
          <a:custGeom>
            <a:avLst/>
            <a:gdLst>
              <a:gd name="connsiteX0" fmla="*/ 77604 w 942990"/>
              <a:gd name="connsiteY0" fmla="*/ 9174 h 323969"/>
              <a:gd name="connsiteX1" fmla="*/ 9659 w 942990"/>
              <a:gd name="connsiteY1" fmla="*/ 100504 h 323969"/>
              <a:gd name="connsiteX2" fmla="*/ 12985 w 942990"/>
              <a:gd name="connsiteY2" fmla="*/ 114415 h 323969"/>
              <a:gd name="connsiteX3" fmla="*/ 57855 w 942990"/>
              <a:gd name="connsiteY3" fmla="*/ 167410 h 323969"/>
              <a:gd name="connsiteX4" fmla="*/ 91977 w 942990"/>
              <a:gd name="connsiteY4" fmla="*/ 177159 h 323969"/>
              <a:gd name="connsiteX5" fmla="*/ 128848 w 942990"/>
              <a:gd name="connsiteY5" fmla="*/ 178034 h 323969"/>
              <a:gd name="connsiteX6" fmla="*/ 426821 w 942990"/>
              <a:gd name="connsiteY6" fmla="*/ 179284 h 323969"/>
              <a:gd name="connsiteX7" fmla="*/ 724793 w 942990"/>
              <a:gd name="connsiteY7" fmla="*/ 180534 h 323969"/>
              <a:gd name="connsiteX8" fmla="*/ 799786 w 942990"/>
              <a:gd name="connsiteY8" fmla="*/ 180534 h 323969"/>
              <a:gd name="connsiteX9" fmla="*/ 871280 w 942990"/>
              <a:gd name="connsiteY9" fmla="*/ 199782 h 323969"/>
              <a:gd name="connsiteX10" fmla="*/ 942273 w 942990"/>
              <a:gd name="connsiteY10" fmla="*/ 323770 h 323969"/>
              <a:gd name="connsiteX11" fmla="*/ 870655 w 942990"/>
              <a:gd name="connsiteY11" fmla="*/ 200782 h 323969"/>
              <a:gd name="connsiteX12" fmla="*/ 799786 w 942990"/>
              <a:gd name="connsiteY12" fmla="*/ 182408 h 323969"/>
              <a:gd name="connsiteX13" fmla="*/ 724793 w 942990"/>
              <a:gd name="connsiteY13" fmla="*/ 182408 h 323969"/>
              <a:gd name="connsiteX14" fmla="*/ 426821 w 942990"/>
              <a:gd name="connsiteY14" fmla="*/ 183658 h 323969"/>
              <a:gd name="connsiteX15" fmla="*/ 128848 w 942990"/>
              <a:gd name="connsiteY15" fmla="*/ 184908 h 323969"/>
              <a:gd name="connsiteX16" fmla="*/ 91352 w 942990"/>
              <a:gd name="connsiteY16" fmla="*/ 184908 h 323969"/>
              <a:gd name="connsiteX17" fmla="*/ 53855 w 942990"/>
              <a:gd name="connsiteY17" fmla="*/ 174534 h 323969"/>
              <a:gd name="connsiteX18" fmla="*/ 3860 w 942990"/>
              <a:gd name="connsiteY18" fmla="*/ 117039 h 323969"/>
              <a:gd name="connsiteX19" fmla="*/ 60943 w 942990"/>
              <a:gd name="connsiteY19" fmla="*/ 3487 h 323969"/>
              <a:gd name="connsiteX20" fmla="*/ 76729 w 942990"/>
              <a:gd name="connsiteY20" fmla="*/ -200 h 32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2990" h="323969">
                <a:moveTo>
                  <a:pt x="77604" y="9174"/>
                </a:moveTo>
                <a:cubicBezTo>
                  <a:pt x="33620" y="15636"/>
                  <a:pt x="3198" y="56520"/>
                  <a:pt x="9659" y="100504"/>
                </a:cubicBezTo>
                <a:cubicBezTo>
                  <a:pt x="10348" y="105228"/>
                  <a:pt x="11472" y="109890"/>
                  <a:pt x="12985" y="114415"/>
                </a:cubicBezTo>
                <a:cubicBezTo>
                  <a:pt x="20534" y="137213"/>
                  <a:pt x="36620" y="156198"/>
                  <a:pt x="57855" y="167410"/>
                </a:cubicBezTo>
                <a:cubicBezTo>
                  <a:pt x="68517" y="172772"/>
                  <a:pt x="80091" y="176084"/>
                  <a:pt x="91977" y="177159"/>
                </a:cubicBezTo>
                <a:cubicBezTo>
                  <a:pt x="103726" y="178284"/>
                  <a:pt x="116974" y="177784"/>
                  <a:pt x="128848" y="178034"/>
                </a:cubicBezTo>
                <a:lnTo>
                  <a:pt x="426821" y="179284"/>
                </a:lnTo>
                <a:lnTo>
                  <a:pt x="724793" y="180534"/>
                </a:lnTo>
                <a:lnTo>
                  <a:pt x="799786" y="180534"/>
                </a:lnTo>
                <a:cubicBezTo>
                  <a:pt x="824884" y="180671"/>
                  <a:pt x="849507" y="187296"/>
                  <a:pt x="871280" y="199782"/>
                </a:cubicBezTo>
                <a:cubicBezTo>
                  <a:pt x="914713" y="226129"/>
                  <a:pt x="941548" y="272975"/>
                  <a:pt x="942273" y="323770"/>
                </a:cubicBezTo>
                <a:cubicBezTo>
                  <a:pt x="941186" y="273175"/>
                  <a:pt x="914126" y="226704"/>
                  <a:pt x="870655" y="200782"/>
                </a:cubicBezTo>
                <a:cubicBezTo>
                  <a:pt x="848994" y="188695"/>
                  <a:pt x="824597" y="182371"/>
                  <a:pt x="799786" y="182408"/>
                </a:cubicBezTo>
                <a:lnTo>
                  <a:pt x="724793" y="182408"/>
                </a:lnTo>
                <a:lnTo>
                  <a:pt x="426821" y="183658"/>
                </a:lnTo>
                <a:lnTo>
                  <a:pt x="128848" y="184908"/>
                </a:lnTo>
                <a:cubicBezTo>
                  <a:pt x="116350" y="184908"/>
                  <a:pt x="103851" y="184908"/>
                  <a:pt x="91352" y="184908"/>
                </a:cubicBezTo>
                <a:cubicBezTo>
                  <a:pt x="78316" y="183821"/>
                  <a:pt x="65604" y="180296"/>
                  <a:pt x="53855" y="174534"/>
                </a:cubicBezTo>
                <a:cubicBezTo>
                  <a:pt x="30345" y="162610"/>
                  <a:pt x="12397" y="141987"/>
                  <a:pt x="3860" y="117039"/>
                </a:cubicBezTo>
                <a:cubicBezTo>
                  <a:pt x="-11738" y="69919"/>
                  <a:pt x="13822" y="19086"/>
                  <a:pt x="60943" y="3487"/>
                </a:cubicBezTo>
                <a:cubicBezTo>
                  <a:pt x="66080" y="1788"/>
                  <a:pt x="71366" y="550"/>
                  <a:pt x="76729" y="-200"/>
                </a:cubicBezTo>
                <a:close/>
              </a:path>
            </a:pathLst>
          </a:custGeom>
          <a:solidFill>
            <a:srgbClr val="FFFFFF"/>
          </a:solidFill>
          <a:ln w="12433"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smtClean="0">
              <a:ln>
                <a:noFill/>
              </a:ln>
              <a:solidFill>
                <a:prstClr val="black"/>
              </a:solidFill>
              <a:effectLst/>
              <a:uLnTx/>
              <a:uFillTx/>
              <a:latin typeface="Arial"/>
            </a:endParaRPr>
          </a:p>
        </p:txBody>
      </p:sp>
      <p:sp>
        <p:nvSpPr>
          <p:cNvPr id="82" name="Freeform: Shape 31">
            <a:extLst>
              <a:ext uri="{FF2B5EF4-FFF2-40B4-BE49-F238E27FC236}">
                <a16:creationId xmlns:a16="http://schemas.microsoft.com/office/drawing/2014/main" id="{8A5CAB9E-5479-4BF3-87B9-36E9B0F2D5F6}"/>
              </a:ext>
            </a:extLst>
          </p:cNvPr>
          <p:cNvSpPr/>
          <p:nvPr/>
        </p:nvSpPr>
        <p:spPr>
          <a:xfrm>
            <a:off x="9962281" y="2481468"/>
            <a:ext cx="1282114" cy="2491788"/>
          </a:xfrm>
          <a:custGeom>
            <a:avLst/>
            <a:gdLst>
              <a:gd name="connsiteX0" fmla="*/ 96775 w 1471113"/>
              <a:gd name="connsiteY0" fmla="*/ -200 h 3918361"/>
              <a:gd name="connsiteX1" fmla="*/ 1372906 w 1471113"/>
              <a:gd name="connsiteY1" fmla="*/ -200 h 3918361"/>
              <a:gd name="connsiteX2" fmla="*/ 1470397 w 1471113"/>
              <a:gd name="connsiteY2" fmla="*/ 97166 h 3918361"/>
              <a:gd name="connsiteX3" fmla="*/ 1470397 w 1471113"/>
              <a:gd name="connsiteY3" fmla="*/ 3839944 h 3918361"/>
              <a:gd name="connsiteX4" fmla="*/ 1392130 w 1471113"/>
              <a:gd name="connsiteY4" fmla="*/ 3918161 h 3918361"/>
              <a:gd name="connsiteX5" fmla="*/ 1344284 w 1471113"/>
              <a:gd name="connsiteY5" fmla="*/ 3901813 h 3918361"/>
              <a:gd name="connsiteX6" fmla="*/ 89275 w 1471113"/>
              <a:gd name="connsiteY6" fmla="*/ 3221376 h 3918361"/>
              <a:gd name="connsiteX7" fmla="*/ -717 w 1471113"/>
              <a:gd name="connsiteY7" fmla="*/ 3037893 h 3918361"/>
              <a:gd name="connsiteX8" fmla="*/ -717 w 1471113"/>
              <a:gd name="connsiteY8" fmla="*/ 97166 h 3918361"/>
              <a:gd name="connsiteX9" fmla="*/ 96775 w 1471113"/>
              <a:gd name="connsiteY9" fmla="*/ -200 h 391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1113" h="3918361">
                <a:moveTo>
                  <a:pt x="96775" y="-200"/>
                </a:moveTo>
                <a:lnTo>
                  <a:pt x="1372906" y="-200"/>
                </a:lnTo>
                <a:cubicBezTo>
                  <a:pt x="1426701" y="-200"/>
                  <a:pt x="1470322" y="43371"/>
                  <a:pt x="1470397" y="97166"/>
                </a:cubicBezTo>
                <a:lnTo>
                  <a:pt x="1470397" y="3839944"/>
                </a:lnTo>
                <a:cubicBezTo>
                  <a:pt x="1470385" y="3883152"/>
                  <a:pt x="1435350" y="3918174"/>
                  <a:pt x="1392130" y="3918161"/>
                </a:cubicBezTo>
                <a:cubicBezTo>
                  <a:pt x="1374819" y="3918161"/>
                  <a:pt x="1357983" y="3912412"/>
                  <a:pt x="1344284" y="3901813"/>
                </a:cubicBezTo>
                <a:lnTo>
                  <a:pt x="89275" y="3221376"/>
                </a:lnTo>
                <a:cubicBezTo>
                  <a:pt x="32493" y="3177443"/>
                  <a:pt x="-741" y="3109687"/>
                  <a:pt x="-717" y="3037893"/>
                </a:cubicBezTo>
                <a:lnTo>
                  <a:pt x="-717" y="97166"/>
                </a:lnTo>
                <a:cubicBezTo>
                  <a:pt x="-654" y="43371"/>
                  <a:pt x="42980" y="-200"/>
                  <a:pt x="96775" y="-200"/>
                </a:cubicBezTo>
                <a:close/>
              </a:path>
            </a:pathLst>
          </a:custGeom>
          <a:solidFill>
            <a:sysClr val="window" lastClr="FFFFFF"/>
          </a:solidFill>
          <a:ln w="12433"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smtClean="0">
              <a:ln>
                <a:noFill/>
              </a:ln>
              <a:solidFill>
                <a:prstClr val="black"/>
              </a:solidFill>
              <a:effectLst/>
              <a:uLnTx/>
              <a:uFillTx/>
              <a:latin typeface="Arial"/>
            </a:endParaRPr>
          </a:p>
        </p:txBody>
      </p:sp>
      <p:sp>
        <p:nvSpPr>
          <p:cNvPr id="83" name="TextBox 82">
            <a:extLst>
              <a:ext uri="{FF2B5EF4-FFF2-40B4-BE49-F238E27FC236}">
                <a16:creationId xmlns:a16="http://schemas.microsoft.com/office/drawing/2014/main" id="{5CFD5170-4644-4ECE-BB60-77BB0E540BDC}"/>
              </a:ext>
            </a:extLst>
          </p:cNvPr>
          <p:cNvSpPr txBox="1"/>
          <p:nvPr/>
        </p:nvSpPr>
        <p:spPr>
          <a:xfrm>
            <a:off x="9997053" y="2150203"/>
            <a:ext cx="602855" cy="307777"/>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n-GB" sz="1400" b="1" kern="0" dirty="0">
                <a:solidFill>
                  <a:srgbClr val="005999"/>
                </a:solidFill>
                <a:latin typeface="Arial" panose="020B0604020202020204" pitchFamily="34" charset="0"/>
                <a:cs typeface="Arial" panose="020B0604020202020204" pitchFamily="34" charset="0"/>
              </a:rPr>
              <a:t>3</a:t>
            </a:r>
            <a:endParaRPr kumimoji="0" lang="en-GB" sz="1400" b="1" i="0" u="none" strike="noStrike" kern="0" cap="none" spc="0" normalizeH="0" baseline="0" noProof="0" dirty="0" smtClean="0">
              <a:ln>
                <a:noFill/>
              </a:ln>
              <a:solidFill>
                <a:srgbClr val="005999"/>
              </a:solidFill>
              <a:effectLst/>
              <a:uLnTx/>
              <a:uFillTx/>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983960A5-447A-4339-86DC-ED4EB2727B84}"/>
              </a:ext>
            </a:extLst>
          </p:cNvPr>
          <p:cNvSpPr txBox="1"/>
          <p:nvPr/>
        </p:nvSpPr>
        <p:spPr>
          <a:xfrm>
            <a:off x="8395661" y="3278583"/>
            <a:ext cx="1254616" cy="646331"/>
          </a:xfrm>
          <a:prstGeom prst="rect">
            <a:avLst/>
          </a:prstGeom>
          <a:noFill/>
        </p:spPr>
        <p:txBody>
          <a:bodyPr wrap="square">
            <a:spAutoFit/>
          </a:bodyPr>
          <a:lstStyle/>
          <a:p>
            <a:pPr marL="0" marR="0" lvl="0" indent="0" algn="ctr" defTabSz="457200" eaLnBrk="1" fontAlgn="auto" latinLnBrk="0" hangingPunct="1">
              <a:lnSpc>
                <a:spcPct val="100000"/>
              </a:lnSpc>
              <a:spcBef>
                <a:spcPts val="900"/>
              </a:spcBef>
              <a:spcAft>
                <a:spcPts val="0"/>
              </a:spcAft>
              <a:buClrTx/>
              <a:buSzTx/>
              <a:buFontTx/>
              <a:buNone/>
              <a:tabLst/>
              <a:defRPr/>
            </a:pPr>
            <a:r>
              <a:rPr kumimoji="0" lang="en-US" sz="1200" b="1" i="0" u="none" strike="noStrike" kern="0" cap="none" spc="0" normalizeH="0" baseline="0" noProof="1" smtClean="0">
                <a:ln>
                  <a:noFill/>
                </a:ln>
                <a:solidFill>
                  <a:srgbClr val="D76213"/>
                </a:solidFill>
                <a:effectLst/>
                <a:uLnTx/>
                <a:uFillTx/>
                <a:latin typeface="Arial" panose="020B0604020202020204" pitchFamily="34" charset="0"/>
                <a:cs typeface="Arial" panose="020B0604020202020204" pitchFamily="34" charset="0"/>
              </a:rPr>
              <a:t>ePrescription and eDispensation</a:t>
            </a:r>
          </a:p>
        </p:txBody>
      </p:sp>
      <p:sp>
        <p:nvSpPr>
          <p:cNvPr id="103" name="TextBox 102">
            <a:extLst>
              <a:ext uri="{FF2B5EF4-FFF2-40B4-BE49-F238E27FC236}">
                <a16:creationId xmlns:a16="http://schemas.microsoft.com/office/drawing/2014/main" id="{F37DA49D-5E79-4114-BB6C-A814CC731444}"/>
              </a:ext>
            </a:extLst>
          </p:cNvPr>
          <p:cNvSpPr txBox="1"/>
          <p:nvPr/>
        </p:nvSpPr>
        <p:spPr>
          <a:xfrm>
            <a:off x="9942924" y="3417019"/>
            <a:ext cx="1254616" cy="646331"/>
          </a:xfrm>
          <a:prstGeom prst="rect">
            <a:avLst/>
          </a:prstGeom>
          <a:noFill/>
        </p:spPr>
        <p:txBody>
          <a:bodyPr wrap="square">
            <a:spAutoFit/>
          </a:bodyPr>
          <a:lstStyle/>
          <a:p>
            <a:pPr marL="0" marR="0" lvl="0" indent="0" algn="ctr" defTabSz="457200" eaLnBrk="1" fontAlgn="auto" latinLnBrk="0" hangingPunct="1">
              <a:lnSpc>
                <a:spcPct val="100000"/>
              </a:lnSpc>
              <a:spcBef>
                <a:spcPts val="900"/>
              </a:spcBef>
              <a:spcAft>
                <a:spcPts val="0"/>
              </a:spcAft>
              <a:buClrTx/>
              <a:buSzTx/>
              <a:buFontTx/>
              <a:buNone/>
              <a:tabLst/>
              <a:defRPr/>
            </a:pPr>
            <a:r>
              <a:rPr kumimoji="0" lang="en-US" sz="1200" b="1" i="0" u="none" strike="noStrike" kern="0" cap="none" spc="0" normalizeH="0" baseline="0" noProof="1" smtClean="0">
                <a:ln>
                  <a:noFill/>
                </a:ln>
                <a:solidFill>
                  <a:srgbClr val="005999"/>
                </a:solidFill>
                <a:effectLst/>
                <a:uLnTx/>
                <a:uFillTx/>
                <a:latin typeface="Arial" panose="020B0604020202020204" pitchFamily="34" charset="0"/>
                <a:cs typeface="Arial" panose="020B0604020202020204" pitchFamily="34" charset="0"/>
              </a:rPr>
              <a:t>Patient Medication List</a:t>
            </a:r>
          </a:p>
        </p:txBody>
      </p:sp>
      <p:sp>
        <p:nvSpPr>
          <p:cNvPr id="106" name="Oval 105">
            <a:extLst>
              <a:ext uri="{FF2B5EF4-FFF2-40B4-BE49-F238E27FC236}">
                <a16:creationId xmlns:a16="http://schemas.microsoft.com/office/drawing/2014/main" id="{B03755FF-F403-4E44-A8C0-DF082A6A9564}"/>
              </a:ext>
            </a:extLst>
          </p:cNvPr>
          <p:cNvSpPr/>
          <p:nvPr/>
        </p:nvSpPr>
        <p:spPr>
          <a:xfrm>
            <a:off x="7175144" y="2574617"/>
            <a:ext cx="492489" cy="604095"/>
          </a:xfrm>
          <a:prstGeom prst="ellipse">
            <a:avLst/>
          </a:prstGeom>
          <a:solidFill>
            <a:sysClr val="window" lastClr="FFFFFF"/>
          </a:solidFill>
          <a:ln w="12700" cap="flat" cmpd="sng" algn="ctr">
            <a:solidFill>
              <a:srgbClr val="09695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Oval 106">
            <a:extLst>
              <a:ext uri="{FF2B5EF4-FFF2-40B4-BE49-F238E27FC236}">
                <a16:creationId xmlns:a16="http://schemas.microsoft.com/office/drawing/2014/main" id="{B03755FF-F403-4E44-A8C0-DF082A6A9564}"/>
              </a:ext>
            </a:extLst>
          </p:cNvPr>
          <p:cNvSpPr/>
          <p:nvPr/>
        </p:nvSpPr>
        <p:spPr>
          <a:xfrm>
            <a:off x="8755514" y="2574617"/>
            <a:ext cx="492489" cy="604095"/>
          </a:xfrm>
          <a:prstGeom prst="ellipse">
            <a:avLst/>
          </a:prstGeom>
          <a:solidFill>
            <a:sysClr val="window" lastClr="FFFFFF"/>
          </a:solidFill>
          <a:ln w="12700" cap="flat" cmpd="sng" algn="ctr">
            <a:solidFill>
              <a:srgbClr val="D7621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8" name="Oval 107">
            <a:extLst>
              <a:ext uri="{FF2B5EF4-FFF2-40B4-BE49-F238E27FC236}">
                <a16:creationId xmlns:a16="http://schemas.microsoft.com/office/drawing/2014/main" id="{B03755FF-F403-4E44-A8C0-DF082A6A9564}"/>
              </a:ext>
            </a:extLst>
          </p:cNvPr>
          <p:cNvSpPr/>
          <p:nvPr/>
        </p:nvSpPr>
        <p:spPr>
          <a:xfrm>
            <a:off x="10348964" y="2574617"/>
            <a:ext cx="492489" cy="604095"/>
          </a:xfrm>
          <a:prstGeom prst="ellipse">
            <a:avLst/>
          </a:prstGeom>
          <a:solidFill>
            <a:sysClr val="window" lastClr="FFFFFF"/>
          </a:solidFill>
          <a:ln w="12700" cap="flat" cmpd="sng" algn="ctr">
            <a:solidFill>
              <a:srgbClr val="00599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11" name="Picture 1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7858" y="2670433"/>
            <a:ext cx="359874" cy="359874"/>
          </a:xfrm>
          <a:prstGeom prst="rect">
            <a:avLst/>
          </a:prstGeom>
        </p:spPr>
      </p:pic>
      <p:pic>
        <p:nvPicPr>
          <p:cNvPr id="112" name="Picture 1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1456" y="2669466"/>
            <a:ext cx="412392" cy="412392"/>
          </a:xfrm>
          <a:prstGeom prst="rect">
            <a:avLst/>
          </a:prstGeom>
        </p:spPr>
      </p:pic>
      <p:pic>
        <p:nvPicPr>
          <p:cNvPr id="113" name="Picture 1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5709" y="2670432"/>
            <a:ext cx="374407" cy="374407"/>
          </a:xfrm>
          <a:prstGeom prst="rect">
            <a:avLst/>
          </a:prstGeom>
        </p:spPr>
      </p:pic>
    </p:spTree>
    <p:extLst>
      <p:ext uri="{BB962C8B-B14F-4D97-AF65-F5344CB8AC3E}">
        <p14:creationId xmlns:p14="http://schemas.microsoft.com/office/powerpoint/2010/main" val="5625682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vert="horz" lIns="0" tIns="0" rIns="0" bIns="0" rtlCol="0" anchor="t">
            <a:normAutofit/>
          </a:bodyPr>
          <a:lstStyle/>
          <a:p>
            <a:r>
              <a:rPr lang="en-IE">
                <a:latin typeface="Arial"/>
                <a:cs typeface="Arial"/>
              </a:rPr>
              <a:t>Who does </a:t>
            </a:r>
            <a:r>
              <a:rPr lang="en-IE" err="1">
                <a:latin typeface="Arial"/>
                <a:cs typeface="Arial"/>
              </a:rPr>
              <a:t>ePrescribing</a:t>
            </a:r>
            <a:r>
              <a:rPr lang="en-IE">
                <a:latin typeface="Arial"/>
                <a:cs typeface="Arial"/>
              </a:rPr>
              <a:t> affect?</a:t>
            </a:r>
            <a:endParaRPr lang="en-US"/>
          </a:p>
        </p:txBody>
      </p:sp>
      <p:sp>
        <p:nvSpPr>
          <p:cNvPr id="5" name="Title 1"/>
          <p:cNvSpPr txBox="1">
            <a:spLocks/>
          </p:cNvSpPr>
          <p:nvPr/>
        </p:nvSpPr>
        <p:spPr>
          <a:xfrm flipH="1">
            <a:off x="1956111" y="1752600"/>
            <a:ext cx="3747578" cy="2127250"/>
          </a:xfrm>
          <a:prstGeom prst="rect">
            <a:avLst/>
          </a:prstGeom>
        </p:spPr>
        <p:txBody>
          <a:bodyPr lIns="91440" tIns="45720" rIns="91440" bIns="45720" anchor="t">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endParaRPr lang="en-IE" sz="4800">
              <a:latin typeface="Arial"/>
              <a:cs typeface="Arial"/>
            </a:endParaRPr>
          </a:p>
          <a:p>
            <a:pPr>
              <a:lnSpc>
                <a:spcPct val="120000"/>
              </a:lnSpc>
            </a:pPr>
            <a:r>
              <a:rPr lang="en-IE" sz="4800">
                <a:latin typeface="Arial" panose="020B0604020202020204" pitchFamily="34" charset="0"/>
                <a:cs typeface="Arial" panose="020B0604020202020204" pitchFamily="34" charset="0"/>
              </a:rPr>
              <a:t/>
            </a:r>
            <a:br>
              <a:rPr lang="en-IE" sz="4800">
                <a:latin typeface="Arial" panose="020B0604020202020204" pitchFamily="34" charset="0"/>
                <a:cs typeface="Arial" panose="020B0604020202020204" pitchFamily="34" charset="0"/>
              </a:rPr>
            </a:br>
            <a:r>
              <a:rPr lang="en-IE" sz="4800">
                <a:latin typeface="Arial" panose="020B0604020202020204" pitchFamily="34" charset="0"/>
                <a:cs typeface="Arial" panose="020B0604020202020204" pitchFamily="34" charset="0"/>
              </a:rPr>
              <a:t/>
            </a:r>
            <a:br>
              <a:rPr lang="en-IE" sz="4800">
                <a:latin typeface="Arial" panose="020B0604020202020204" pitchFamily="34" charset="0"/>
                <a:cs typeface="Arial" panose="020B0604020202020204" pitchFamily="34" charset="0"/>
              </a:rPr>
            </a:br>
            <a:r>
              <a:rPr lang="en-IE" sz="4800">
                <a:latin typeface="Arial"/>
                <a:cs typeface="Arial"/>
              </a:rPr>
              <a:t>         </a:t>
            </a:r>
            <a:r>
              <a:rPr lang="en-IE" sz="4800">
                <a:latin typeface="Arial" panose="020B0604020202020204" pitchFamily="34" charset="0"/>
                <a:cs typeface="Arial" panose="020B0604020202020204" pitchFamily="34" charset="0"/>
              </a:rPr>
              <a:t/>
            </a:r>
            <a:br>
              <a:rPr lang="en-IE" sz="4800">
                <a:latin typeface="Arial" panose="020B0604020202020204" pitchFamily="34" charset="0"/>
                <a:cs typeface="Arial" panose="020B0604020202020204" pitchFamily="34" charset="0"/>
              </a:rPr>
            </a:br>
            <a:r>
              <a:rPr lang="en-IE" sz="4800">
                <a:latin typeface="Arial" panose="020B0604020202020204" pitchFamily="34" charset="0"/>
                <a:cs typeface="Arial" panose="020B0604020202020204" pitchFamily="34" charset="0"/>
              </a:rPr>
              <a:t/>
            </a:r>
            <a:br>
              <a:rPr lang="en-IE" sz="4800">
                <a:latin typeface="Arial" panose="020B0604020202020204" pitchFamily="34" charset="0"/>
                <a:cs typeface="Arial" panose="020B0604020202020204" pitchFamily="34" charset="0"/>
              </a:rPr>
            </a:br>
            <a:endParaRPr lang="en-IE" sz="4800">
              <a:latin typeface="Arial" panose="020B0604020202020204" pitchFamily="34" charset="0"/>
              <a:cs typeface="Arial" panose="020B0604020202020204" pitchFamily="34" charset="0"/>
            </a:endParaRPr>
          </a:p>
        </p:txBody>
      </p:sp>
      <p:sp>
        <p:nvSpPr>
          <p:cNvPr id="6" name="Rounded Rectangle 5"/>
          <p:cNvSpPr/>
          <p:nvPr/>
        </p:nvSpPr>
        <p:spPr>
          <a:xfrm>
            <a:off x="6584950" y="1752600"/>
            <a:ext cx="4756150" cy="2127250"/>
          </a:xfrm>
          <a:prstGeom prst="roundRect">
            <a:avLst/>
          </a:prstGeom>
          <a:noFill/>
          <a:ln>
            <a:solidFill>
              <a:srgbClr val="0969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ounded Rectangle 6"/>
          <p:cNvSpPr/>
          <p:nvPr/>
        </p:nvSpPr>
        <p:spPr>
          <a:xfrm>
            <a:off x="1168400" y="4425950"/>
            <a:ext cx="4756150" cy="2127250"/>
          </a:xfrm>
          <a:prstGeom prst="roundRect">
            <a:avLst/>
          </a:prstGeom>
          <a:noFill/>
          <a:ln>
            <a:solidFill>
              <a:srgbClr val="0969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itle 1"/>
          <p:cNvSpPr txBox="1">
            <a:spLocks/>
          </p:cNvSpPr>
          <p:nvPr/>
        </p:nvSpPr>
        <p:spPr>
          <a:xfrm flipH="1">
            <a:off x="1636008" y="4567014"/>
            <a:ext cx="3973501" cy="184665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defPPr>
              <a:defRPr lang="en-US"/>
            </a:defPPr>
            <a:lvl1pPr>
              <a:defRPr sz="1200">
                <a:latin typeface="Arial" panose="020B0604020202020204" pitchFamily="34" charset="0"/>
                <a:cs typeface="Segoe UI"/>
              </a:defRPr>
            </a:lvl1pPr>
          </a:lstStyle>
          <a:p>
            <a:r>
              <a:rPr lang="en-IE" dirty="0">
                <a:latin typeface="Arial"/>
              </a:rPr>
              <a:t>“I am Michael and I was recently prescribed an anti-depressant. In my village there is only one community pharmacy.  I went the  pharmacy in next village as I wanted some privacy about my mental health. </a:t>
            </a:r>
          </a:p>
          <a:p>
            <a:endParaRPr lang="en-IE" dirty="0"/>
          </a:p>
          <a:p>
            <a:r>
              <a:rPr lang="en-IE" dirty="0">
                <a:latin typeface="Arial"/>
              </a:rPr>
              <a:t>I know healthcare staff take patient confidentiality seriously and have to abide by GDPR but will I have the same privacy when ePrescribing comes in?  </a:t>
            </a:r>
          </a:p>
          <a:p>
            <a:r>
              <a:rPr lang="en-IE" dirty="0"/>
              <a:t/>
            </a:r>
            <a:br>
              <a:rPr lang="en-IE" dirty="0"/>
            </a:br>
            <a:endParaRPr lang="en-IE" dirty="0"/>
          </a:p>
        </p:txBody>
      </p:sp>
      <p:sp>
        <p:nvSpPr>
          <p:cNvPr id="9" name="Rounded Rectangle 8"/>
          <p:cNvSpPr/>
          <p:nvPr/>
        </p:nvSpPr>
        <p:spPr>
          <a:xfrm>
            <a:off x="6584950" y="4425950"/>
            <a:ext cx="4756150" cy="2127250"/>
          </a:xfrm>
          <a:prstGeom prst="roundRect">
            <a:avLst/>
          </a:prstGeom>
          <a:noFill/>
          <a:ln>
            <a:solidFill>
              <a:srgbClr val="0969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p:cNvSpPr txBox="1"/>
          <p:nvPr/>
        </p:nvSpPr>
        <p:spPr>
          <a:xfrm>
            <a:off x="2032000" y="1441963"/>
            <a:ext cx="3308350" cy="246221"/>
          </a:xfrm>
          <a:prstGeom prst="rect">
            <a:avLst/>
          </a:prstGeom>
        </p:spPr>
        <p:txBody>
          <a:bodyPr wrap="square" lIns="0" tIns="0" rIns="0" bIns="0" rtlCol="0" anchor="t" anchorCtr="0">
            <a:spAutoFit/>
          </a:bodyPr>
          <a:lstStyle/>
          <a:p>
            <a:pPr algn="l"/>
            <a:endParaRPr lang="en-IE" sz="1600" b="1">
              <a:solidFill>
                <a:srgbClr val="ED7D31"/>
              </a:solidFill>
              <a:latin typeface="Arial" panose="020B0604020202020204" pitchFamily="34" charset="0"/>
              <a:cs typeface="Arial" panose="020B0604020202020204" pitchFamily="34" charset="0"/>
            </a:endParaRPr>
          </a:p>
        </p:txBody>
      </p:sp>
      <p:sp>
        <p:nvSpPr>
          <p:cNvPr id="12" name="Title 1"/>
          <p:cNvSpPr txBox="1">
            <a:spLocks/>
          </p:cNvSpPr>
          <p:nvPr/>
        </p:nvSpPr>
        <p:spPr>
          <a:xfrm flipH="1">
            <a:off x="7296461" y="1772227"/>
            <a:ext cx="3747578" cy="2127250"/>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E" sz="1200">
              <a:latin typeface="Arial"/>
              <a:cs typeface="Arial"/>
            </a:endParaRPr>
          </a:p>
        </p:txBody>
      </p:sp>
      <p:sp>
        <p:nvSpPr>
          <p:cNvPr id="13" name="TextBox 12"/>
          <p:cNvSpPr txBox="1"/>
          <p:nvPr/>
        </p:nvSpPr>
        <p:spPr>
          <a:xfrm>
            <a:off x="7127422" y="1433281"/>
            <a:ext cx="3591378" cy="246221"/>
          </a:xfrm>
          <a:prstGeom prst="rect">
            <a:avLst/>
          </a:prstGeom>
        </p:spPr>
        <p:txBody>
          <a:bodyPr wrap="square" lIns="0" tIns="0" rIns="0" bIns="0" rtlCol="0" anchor="t" anchorCtr="0">
            <a:spAutoFit/>
          </a:bodyPr>
          <a:lstStyle/>
          <a:p>
            <a:r>
              <a:rPr lang="en-IE" sz="1600" b="1">
                <a:solidFill>
                  <a:srgbClr val="ED7D31"/>
                </a:solidFill>
                <a:latin typeface="Arial"/>
                <a:cs typeface="Arial"/>
              </a:rPr>
              <a:t>Dalila - student on holiday</a:t>
            </a:r>
          </a:p>
        </p:txBody>
      </p:sp>
      <p:sp>
        <p:nvSpPr>
          <p:cNvPr id="15" name="TextBox 14"/>
          <p:cNvSpPr txBox="1"/>
          <p:nvPr/>
        </p:nvSpPr>
        <p:spPr>
          <a:xfrm>
            <a:off x="1730188" y="4114148"/>
            <a:ext cx="3308350" cy="246221"/>
          </a:xfrm>
          <a:prstGeom prst="rect">
            <a:avLst/>
          </a:prstGeom>
        </p:spPr>
        <p:txBody>
          <a:bodyPr wrap="square" lIns="0" tIns="0" rIns="0" bIns="0" rtlCol="0" anchor="t" anchorCtr="0">
            <a:spAutoFit/>
          </a:bodyPr>
          <a:lstStyle/>
          <a:p>
            <a:pPr algn="l"/>
            <a:r>
              <a:rPr lang="en-IE" sz="1600" b="1">
                <a:solidFill>
                  <a:srgbClr val="ED7D31"/>
                </a:solidFill>
                <a:latin typeface="Arial"/>
                <a:cs typeface="Arial"/>
              </a:rPr>
              <a:t>Michael - patient</a:t>
            </a:r>
            <a:endParaRPr lang="en-IE" sz="1600" b="1">
              <a:solidFill>
                <a:srgbClr val="ED7D31"/>
              </a:solidFill>
              <a:latin typeface="Arial" panose="020B0604020202020204" pitchFamily="34" charset="0"/>
              <a:cs typeface="Arial" panose="020B0604020202020204" pitchFamily="34" charset="0"/>
            </a:endParaRPr>
          </a:p>
        </p:txBody>
      </p:sp>
      <p:sp>
        <p:nvSpPr>
          <p:cNvPr id="17" name="TextBox 16"/>
          <p:cNvSpPr txBox="1"/>
          <p:nvPr/>
        </p:nvSpPr>
        <p:spPr>
          <a:xfrm>
            <a:off x="7127422" y="4112051"/>
            <a:ext cx="4209639" cy="246221"/>
          </a:xfrm>
          <a:prstGeom prst="rect">
            <a:avLst/>
          </a:prstGeom>
        </p:spPr>
        <p:txBody>
          <a:bodyPr wrap="square" lIns="0" tIns="0" rIns="0" bIns="0" rtlCol="0" anchor="t" anchorCtr="0">
            <a:spAutoFit/>
          </a:bodyPr>
          <a:lstStyle/>
          <a:p>
            <a:pPr algn="l"/>
            <a:r>
              <a:rPr lang="en-IE" sz="1600" b="1">
                <a:solidFill>
                  <a:srgbClr val="ED7D31"/>
                </a:solidFill>
                <a:latin typeface="Arial"/>
                <a:cs typeface="Arial"/>
              </a:rPr>
              <a:t>Paul - community pharmacist </a:t>
            </a:r>
            <a:endParaRPr lang="en-IE" sz="1600" b="1">
              <a:solidFill>
                <a:srgbClr val="ED7D31"/>
              </a:solidFill>
              <a:latin typeface="Arial" panose="020B0604020202020204" pitchFamily="34" charset="0"/>
              <a:cs typeface="Arial" panose="020B0604020202020204" pitchFamily="34" charset="0"/>
            </a:endParaRPr>
          </a:p>
        </p:txBody>
      </p:sp>
      <p:sp>
        <p:nvSpPr>
          <p:cNvPr id="18" name="Title 1"/>
          <p:cNvSpPr txBox="1">
            <a:spLocks/>
          </p:cNvSpPr>
          <p:nvPr/>
        </p:nvSpPr>
        <p:spPr>
          <a:xfrm flipH="1">
            <a:off x="6990432" y="4660612"/>
            <a:ext cx="4159141" cy="166199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defPPr>
              <a:defRPr lang="en-US"/>
            </a:defPPr>
            <a:lvl1pPr>
              <a:defRPr sz="1200">
                <a:latin typeface="Arial" panose="020B0604020202020204" pitchFamily="34" charset="0"/>
                <a:cs typeface="Segoe UI"/>
              </a:defRPr>
            </a:lvl1pPr>
          </a:lstStyle>
          <a:p>
            <a:r>
              <a:rPr lang="en-IE" dirty="0">
                <a:latin typeface="Arial"/>
              </a:rPr>
              <a:t>“I work a community pharmacy with a lot of older and vulnerable patients. I am not sure how they will manage ePrescribing at the start. </a:t>
            </a:r>
            <a:endParaRPr lang="en-IE" dirty="0"/>
          </a:p>
          <a:p>
            <a:endParaRPr lang="en-IE" dirty="0">
              <a:latin typeface="Arial"/>
            </a:endParaRPr>
          </a:p>
          <a:p>
            <a:r>
              <a:rPr lang="en-IE" dirty="0">
                <a:latin typeface="Arial"/>
              </a:rPr>
              <a:t>This may  make life busier for staff as we will be the face they see when they collect their medication. </a:t>
            </a:r>
            <a:endParaRPr lang="en-IE" dirty="0"/>
          </a:p>
          <a:p>
            <a:endParaRPr lang="en-IE" dirty="0">
              <a:latin typeface="Arial"/>
            </a:endParaRPr>
          </a:p>
          <a:p>
            <a:r>
              <a:rPr lang="en-IE" dirty="0">
                <a:latin typeface="Arial"/>
              </a:rPr>
              <a:t>My pharmacy opens late. What will happen if I can't access an ePrescription outside of office hours? ”       </a:t>
            </a:r>
            <a:endParaRPr lang="en-IE"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14" y="3921499"/>
            <a:ext cx="928800" cy="928800"/>
          </a:xfrm>
          <a:prstGeom prst="ellipse">
            <a:avLst/>
          </a:prstGeom>
          <a:solidFill>
            <a:srgbClr val="B4CCC6"/>
          </a:solidFill>
          <a:ln w="12700" cap="rnd">
            <a:solidFill>
              <a:srgbClr val="09695B"/>
            </a:solidFill>
          </a:ln>
          <a:effectLst/>
          <a:scene3d>
            <a:camera prst="orthographicFront"/>
            <a:lightRig rig="contrasting" dir="t">
              <a:rot lat="0" lon="0" rev="3000000"/>
            </a:lightRig>
          </a:scene3d>
          <a:sp3d contourW="7620">
            <a:bevelT w="95250" h="31750"/>
            <a:contourClr>
              <a:srgbClr val="333333"/>
            </a:contourClr>
          </a:sp3d>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9910" y="3996397"/>
            <a:ext cx="886581" cy="886581"/>
          </a:xfrm>
          <a:prstGeom prst="ellipse">
            <a:avLst/>
          </a:prstGeom>
          <a:solidFill>
            <a:srgbClr val="B4CCC6"/>
          </a:solidFill>
          <a:ln w="12700" cap="rnd">
            <a:solidFill>
              <a:srgbClr val="09695B"/>
            </a:solidFill>
          </a:ln>
          <a:effectLst/>
          <a:scene3d>
            <a:camera prst="orthographicFront"/>
            <a:lightRig rig="contrasting" dir="t">
              <a:rot lat="0" lon="0" rev="3000000"/>
            </a:lightRig>
          </a:scene3d>
          <a:sp3d contourW="7620">
            <a:bevelT w="95250" h="31750"/>
            <a:contourClr>
              <a:srgbClr val="333333"/>
            </a:contourClr>
          </a:sp3d>
        </p:spPr>
      </p:pic>
      <p:sp>
        <p:nvSpPr>
          <p:cNvPr id="11" name="Rounded Rectangle 6">
            <a:extLst>
              <a:ext uri="{FF2B5EF4-FFF2-40B4-BE49-F238E27FC236}">
                <a16:creationId xmlns:a16="http://schemas.microsoft.com/office/drawing/2014/main" id="{939B9F59-18E3-5A58-6536-BC00FE30FE8F}"/>
              </a:ext>
            </a:extLst>
          </p:cNvPr>
          <p:cNvSpPr/>
          <p:nvPr/>
        </p:nvSpPr>
        <p:spPr>
          <a:xfrm>
            <a:off x="1168400" y="1682750"/>
            <a:ext cx="4756150" cy="2127250"/>
          </a:xfrm>
          <a:prstGeom prst="roundRect">
            <a:avLst/>
          </a:prstGeom>
          <a:noFill/>
          <a:ln>
            <a:solidFill>
              <a:srgbClr val="0969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TextBox 15">
            <a:extLst>
              <a:ext uri="{FF2B5EF4-FFF2-40B4-BE49-F238E27FC236}">
                <a16:creationId xmlns:a16="http://schemas.microsoft.com/office/drawing/2014/main" id="{C25B3E8A-6034-B483-1CFC-033790EFDD64}"/>
              </a:ext>
            </a:extLst>
          </p:cNvPr>
          <p:cNvSpPr txBox="1"/>
          <p:nvPr/>
        </p:nvSpPr>
        <p:spPr>
          <a:xfrm>
            <a:off x="1730188" y="1819835"/>
            <a:ext cx="4052047" cy="166199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IE" sz="1200" dirty="0">
                <a:latin typeface="Arial"/>
                <a:cs typeface="Segoe UI"/>
              </a:rPr>
              <a:t>“I am Nora and I work the nightshift in the A&amp;E department. I hope ePrescribing will help me to see what medications my patients are currently prescribed, especially as some vulnerable patients may not be able to tell me themselves. </a:t>
            </a:r>
            <a:r>
              <a:rPr lang="en-US" sz="1200" dirty="0">
                <a:latin typeface="Arial"/>
                <a:cs typeface="Segoe UI"/>
              </a:rPr>
              <a:t>​</a:t>
            </a:r>
          </a:p>
          <a:p>
            <a:r>
              <a:rPr lang="en-IE" sz="1200" dirty="0">
                <a:latin typeface="Arial"/>
                <a:cs typeface="Segoe UI"/>
              </a:rPr>
              <a:t>​</a:t>
            </a:r>
          </a:p>
          <a:p>
            <a:r>
              <a:rPr lang="en-IE" sz="1200" dirty="0">
                <a:latin typeface="Arial"/>
                <a:cs typeface="Segoe UI"/>
              </a:rPr>
              <a:t>This hopefully would prevent patients being given unsuitable medications or medication they are allergic to. I hope it brings a positive change to my working life”</a:t>
            </a:r>
          </a:p>
        </p:txBody>
      </p:sp>
      <p:pic>
        <p:nvPicPr>
          <p:cNvPr id="20" name="Picture 19" descr="A cartoon of a nurse&#10;&#10;Description automatically generated">
            <a:extLst>
              <a:ext uri="{FF2B5EF4-FFF2-40B4-BE49-F238E27FC236}">
                <a16:creationId xmlns:a16="http://schemas.microsoft.com/office/drawing/2014/main" id="{584A2271-9FE6-8DF4-C9E3-39F588599056}"/>
              </a:ext>
            </a:extLst>
          </p:cNvPr>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685814" y="1437712"/>
            <a:ext cx="928800" cy="928800"/>
          </a:xfrm>
          <a:prstGeom prst="ellipse">
            <a:avLst/>
          </a:prstGeom>
          <a:solidFill>
            <a:srgbClr val="B4CCC6"/>
          </a:solidFill>
          <a:ln w="12700" cap="rnd">
            <a:solidFill>
              <a:srgbClr val="09695B"/>
            </a:solidFill>
          </a:ln>
          <a:effectLst>
            <a:outerShdw blurRad="381000" dist="292100" dir="5400000"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p:spPr>
      </p:pic>
      <p:sp>
        <p:nvSpPr>
          <p:cNvPr id="21" name="TextBox 20">
            <a:extLst>
              <a:ext uri="{FF2B5EF4-FFF2-40B4-BE49-F238E27FC236}">
                <a16:creationId xmlns:a16="http://schemas.microsoft.com/office/drawing/2014/main" id="{A79F2B1D-22B5-5B2A-B7A4-CCAB41741528}"/>
              </a:ext>
            </a:extLst>
          </p:cNvPr>
          <p:cNvSpPr txBox="1"/>
          <p:nvPr/>
        </p:nvSpPr>
        <p:spPr>
          <a:xfrm>
            <a:off x="7127422" y="1891553"/>
            <a:ext cx="4159142" cy="166199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IE" sz="1200" dirty="0">
                <a:latin typeface="Arial"/>
                <a:cs typeface="Segoe UI"/>
              </a:rPr>
              <a:t>“I am on an extended holiday in Ireland with friends on my gap year. I don't have a PPSN.</a:t>
            </a:r>
            <a:r>
              <a:rPr lang="en-US" sz="1200" dirty="0">
                <a:latin typeface="Arial"/>
                <a:cs typeface="Segoe UI"/>
              </a:rPr>
              <a:t>​</a:t>
            </a:r>
          </a:p>
          <a:p>
            <a:r>
              <a:rPr lang="en-IE" sz="1200" dirty="0">
                <a:latin typeface="Arial"/>
                <a:cs typeface="Segoe UI"/>
              </a:rPr>
              <a:t>​</a:t>
            </a:r>
          </a:p>
          <a:p>
            <a:r>
              <a:rPr lang="en-IE" sz="1200" dirty="0">
                <a:latin typeface="Arial"/>
                <a:cs typeface="Segoe UI"/>
              </a:rPr>
              <a:t>I recently have been unwell and needed to attend the GP for medications. I am worried that if I need to attend again when ePrescribing is in place that I will have trouble getting a prescription.​</a:t>
            </a:r>
          </a:p>
          <a:p>
            <a:r>
              <a:rPr lang="en-IE" sz="1200" dirty="0">
                <a:latin typeface="Arial"/>
                <a:cs typeface="Segoe UI"/>
              </a:rPr>
              <a:t>​</a:t>
            </a:r>
          </a:p>
          <a:p>
            <a:r>
              <a:rPr lang="en-IE" sz="1200" dirty="0">
                <a:latin typeface="Arial"/>
                <a:cs typeface="Segoe UI"/>
              </a:rPr>
              <a:t>Will I have issues accessing ePrescribing without a PPSN?"</a:t>
            </a:r>
            <a:endParaRPr lang="en-IE" dirty="0"/>
          </a:p>
        </p:txBody>
      </p:sp>
      <p:pic>
        <p:nvPicPr>
          <p:cNvPr id="26" name="Picture 25" descr="A screenshot of a cartoon child&#10;&#10;Description automatically generated">
            <a:extLst>
              <a:ext uri="{FF2B5EF4-FFF2-40B4-BE49-F238E27FC236}">
                <a16:creationId xmlns:a16="http://schemas.microsoft.com/office/drawing/2014/main" id="{15C4C1D2-0B52-A764-E295-18886D846570}"/>
              </a:ext>
            </a:extLst>
          </p:cNvPr>
          <p:cNvPicPr>
            <a:picLocks noChangeAspect="1"/>
          </p:cNvPicPr>
          <p:nvPr/>
        </p:nvPicPr>
        <p:blipFill>
          <a:blip r:embed="rId5"/>
          <a:stretch>
            <a:fillRect/>
          </a:stretch>
        </p:blipFill>
        <p:spPr>
          <a:xfrm>
            <a:off x="5822297" y="1505790"/>
            <a:ext cx="1461806" cy="1641100"/>
          </a:xfrm>
          <a:prstGeom prst="rect">
            <a:avLst/>
          </a:prstGeom>
        </p:spPr>
      </p:pic>
      <p:sp>
        <p:nvSpPr>
          <p:cNvPr id="27" name="TextBox 26">
            <a:extLst>
              <a:ext uri="{FF2B5EF4-FFF2-40B4-BE49-F238E27FC236}">
                <a16:creationId xmlns:a16="http://schemas.microsoft.com/office/drawing/2014/main" id="{8C4F487D-E04D-EEB6-88A6-37B4A0D63AD9}"/>
              </a:ext>
            </a:extLst>
          </p:cNvPr>
          <p:cNvSpPr txBox="1"/>
          <p:nvPr/>
        </p:nvSpPr>
        <p:spPr>
          <a:xfrm>
            <a:off x="1730188" y="1434353"/>
            <a:ext cx="2743200" cy="246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IE" sz="1600" b="1">
                <a:solidFill>
                  <a:srgbClr val="ED7D31"/>
                </a:solidFill>
                <a:latin typeface="Arial"/>
                <a:cs typeface="Arial"/>
              </a:rPr>
              <a:t>Nora - triage nurse</a:t>
            </a:r>
          </a:p>
        </p:txBody>
      </p:sp>
    </p:spTree>
    <p:extLst>
      <p:ext uri="{BB962C8B-B14F-4D97-AF65-F5344CB8AC3E}">
        <p14:creationId xmlns:p14="http://schemas.microsoft.com/office/powerpoint/2010/main" val="3960215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86C14658-E979-E371-C73F-414C0E1EB44A}"/>
              </a:ext>
            </a:extLst>
          </p:cNvPr>
          <p:cNvSpPr txBox="1">
            <a:spLocks/>
          </p:cNvSpPr>
          <p:nvPr/>
        </p:nvSpPr>
        <p:spPr>
          <a:xfrm>
            <a:off x="1632000" y="401454"/>
            <a:ext cx="8158547" cy="780801"/>
          </a:xfrm>
          <a:prstGeom prst="rect">
            <a:avLst/>
          </a:prstGeom>
        </p:spPr>
        <p:txBody>
          <a:bodyPr vert="horz" lIns="0" tIns="0" rIns="0" bIns="0" rtlCol="0" anchor="t">
            <a:normAutofit/>
          </a:bodyPr>
          <a:lstStyle>
            <a:lvl1pPr marL="0" indent="0" algn="l" defTabSz="914377" rtl="0" eaLnBrk="1" latinLnBrk="0" hangingPunct="1">
              <a:lnSpc>
                <a:spcPct val="90000"/>
              </a:lnSpc>
              <a:spcBef>
                <a:spcPts val="1000"/>
              </a:spcBef>
              <a:buFont typeface="Arial" panose="020B0604020202020204" pitchFamily="34" charset="0"/>
              <a:buNone/>
              <a:defRPr sz="3200" b="1" kern="1200">
                <a:solidFill>
                  <a:schemeClr val="bg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a:latin typeface="Arial"/>
                <a:cs typeface="Arial"/>
              </a:rPr>
              <a:t>Consultation and collaboration </a:t>
            </a:r>
            <a:endParaRPr lang="en-US"/>
          </a:p>
        </p:txBody>
      </p:sp>
      <p:pic>
        <p:nvPicPr>
          <p:cNvPr id="4" name="Picture 3" descr="A screenshot of a computer&#10;&#10;Description automatically generated">
            <a:extLst>
              <a:ext uri="{FF2B5EF4-FFF2-40B4-BE49-F238E27FC236}">
                <a16:creationId xmlns:a16="http://schemas.microsoft.com/office/drawing/2014/main" id="{134CFABF-0026-9638-2D9F-0DEEC58B008F}"/>
              </a:ext>
            </a:extLst>
          </p:cNvPr>
          <p:cNvPicPr>
            <a:picLocks noChangeAspect="1"/>
          </p:cNvPicPr>
          <p:nvPr/>
        </p:nvPicPr>
        <p:blipFill rotWithShape="1">
          <a:blip r:embed="rId2"/>
          <a:srcRect l="62106" t="48108" r="9573" b="12955"/>
          <a:stretch/>
        </p:blipFill>
        <p:spPr>
          <a:xfrm>
            <a:off x="2374232" y="1406149"/>
            <a:ext cx="7026441" cy="5033551"/>
          </a:xfrm>
          <a:prstGeom prst="rect">
            <a:avLst/>
          </a:prstGeom>
          <a:ln>
            <a:solidFill>
              <a:schemeClr val="bg1">
                <a:lumMod val="75000"/>
              </a:schemeClr>
            </a:solidFill>
          </a:ln>
        </p:spPr>
      </p:pic>
    </p:spTree>
    <p:extLst>
      <p:ext uri="{BB962C8B-B14F-4D97-AF65-F5344CB8AC3E}">
        <p14:creationId xmlns:p14="http://schemas.microsoft.com/office/powerpoint/2010/main" val="430630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9695B"/>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311" y="531838"/>
            <a:ext cx="821035" cy="628703"/>
          </a:xfrm>
          <a:prstGeom prst="rect">
            <a:avLst/>
          </a:prstGeom>
          <a:solidFill>
            <a:srgbClr val="09695B"/>
          </a:solidFill>
        </p:spPr>
      </p:pic>
      <p:sp>
        <p:nvSpPr>
          <p:cNvPr id="2" name="TextBox 1"/>
          <p:cNvSpPr txBox="1"/>
          <p:nvPr/>
        </p:nvSpPr>
        <p:spPr>
          <a:xfrm>
            <a:off x="965311" y="2933373"/>
            <a:ext cx="7179229" cy="553998"/>
          </a:xfrm>
          <a:prstGeom prst="rect">
            <a:avLst/>
          </a:prstGeom>
          <a:noFill/>
        </p:spPr>
        <p:txBody>
          <a:bodyPr wrap="square" lIns="0" tIns="0" rIns="0" bIns="0" rtlCol="0">
            <a:spAutoFit/>
          </a:bodyPr>
          <a:lstStyle/>
          <a:p>
            <a:pPr defTabSz="1219170"/>
            <a:r>
              <a:rPr lang="en-IE" sz="3600" b="1" dirty="0" smtClean="0">
                <a:solidFill>
                  <a:prstClr val="white"/>
                </a:solidFill>
                <a:latin typeface="Arial" panose="020B0604020202020204"/>
              </a:rPr>
              <a:t>Next Steps </a:t>
            </a:r>
            <a:endParaRPr lang="en-IE" sz="3600" b="1" dirty="0">
              <a:solidFill>
                <a:prstClr val="white"/>
              </a:solidFill>
              <a:latin typeface="Arial" panose="020B0604020202020204"/>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6374" y="2737414"/>
            <a:ext cx="1499915" cy="1499915"/>
          </a:xfrm>
          <a:prstGeom prst="rect">
            <a:avLst/>
          </a:prstGeom>
        </p:spPr>
      </p:pic>
    </p:spTree>
    <p:extLst>
      <p:ext uri="{BB962C8B-B14F-4D97-AF65-F5344CB8AC3E}">
        <p14:creationId xmlns:p14="http://schemas.microsoft.com/office/powerpoint/2010/main" val="894945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4442A2-D49C-5C4F-AAC8-39D96B66CB0B}"/>
              </a:ext>
            </a:extLst>
          </p:cNvPr>
          <p:cNvSpPr/>
          <p:nvPr/>
        </p:nvSpPr>
        <p:spPr>
          <a:xfrm>
            <a:off x="7872000" y="4417560"/>
            <a:ext cx="4320000" cy="2256000"/>
          </a:xfrm>
          <a:prstGeom prst="rect">
            <a:avLst/>
          </a:prstGeom>
          <a:solidFill>
            <a:srgbClr val="56B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a:extLst>
              <a:ext uri="{FF2B5EF4-FFF2-40B4-BE49-F238E27FC236}">
                <a16:creationId xmlns:a16="http://schemas.microsoft.com/office/drawing/2014/main" id="{B757F748-4CDB-984D-AEC0-1A81EE56393F}"/>
              </a:ext>
            </a:extLst>
          </p:cNvPr>
          <p:cNvSpPr/>
          <p:nvPr/>
        </p:nvSpPr>
        <p:spPr>
          <a:xfrm>
            <a:off x="7872000" y="2161560"/>
            <a:ext cx="4320000" cy="2256000"/>
          </a:xfrm>
          <a:prstGeom prst="rect">
            <a:avLst/>
          </a:prstGeom>
          <a:solidFill>
            <a:srgbClr val="75B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a:extLst>
              <a:ext uri="{FF2B5EF4-FFF2-40B4-BE49-F238E27FC236}">
                <a16:creationId xmlns:a16="http://schemas.microsoft.com/office/drawing/2014/main" id="{42DC87BC-F007-F145-A077-DA332018068B}"/>
              </a:ext>
            </a:extLst>
          </p:cNvPr>
          <p:cNvSpPr/>
          <p:nvPr/>
        </p:nvSpPr>
        <p:spPr>
          <a:xfrm>
            <a:off x="7872000" y="-33695"/>
            <a:ext cx="4320000" cy="2256000"/>
          </a:xfrm>
          <a:prstGeom prst="rect">
            <a:avLst/>
          </a:prstGeom>
          <a:solidFill>
            <a:srgbClr val="005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5E52"/>
              </a:solidFill>
            </a:endParaRPr>
          </a:p>
        </p:txBody>
      </p:sp>
      <p:sp>
        <p:nvSpPr>
          <p:cNvPr id="15" name="Text Placeholder 1">
            <a:extLst>
              <a:ext uri="{FF2B5EF4-FFF2-40B4-BE49-F238E27FC236}">
                <a16:creationId xmlns:a16="http://schemas.microsoft.com/office/drawing/2014/main" id="{9E6FC814-C112-104F-AE07-E0CD837F4F4C}"/>
              </a:ext>
            </a:extLst>
          </p:cNvPr>
          <p:cNvSpPr>
            <a:spLocks noGrp="1"/>
          </p:cNvSpPr>
          <p:nvPr>
            <p:ph type="body" sz="quarter" idx="10"/>
          </p:nvPr>
        </p:nvSpPr>
        <p:spPr>
          <a:xfrm>
            <a:off x="1623227" y="435322"/>
            <a:ext cx="5863008" cy="1084799"/>
          </a:xfrm>
        </p:spPr>
        <p:txBody>
          <a:bodyPr/>
          <a:lstStyle/>
          <a:p>
            <a:pPr>
              <a:lnSpc>
                <a:spcPct val="120000"/>
              </a:lnSpc>
            </a:pPr>
            <a:r>
              <a:rPr lang="en-US" dirty="0" smtClean="0"/>
              <a:t>Background</a:t>
            </a:r>
            <a:endParaRPr lang="en-US" dirty="0"/>
          </a:p>
        </p:txBody>
      </p:sp>
      <p:sp>
        <p:nvSpPr>
          <p:cNvPr id="13" name="TextBox 12">
            <a:extLst>
              <a:ext uri="{FF2B5EF4-FFF2-40B4-BE49-F238E27FC236}">
                <a16:creationId xmlns:a16="http://schemas.microsoft.com/office/drawing/2014/main" id="{6113AB25-3ACB-2845-98F8-6D6042D6B65E}"/>
              </a:ext>
            </a:extLst>
          </p:cNvPr>
          <p:cNvSpPr txBox="1"/>
          <p:nvPr/>
        </p:nvSpPr>
        <p:spPr>
          <a:xfrm>
            <a:off x="7872000" y="4642684"/>
            <a:ext cx="4320000" cy="1661993"/>
          </a:xfrm>
          <a:prstGeom prst="rect">
            <a:avLst/>
          </a:prstGeom>
        </p:spPr>
        <p:txBody>
          <a:bodyPr wrap="square" lIns="0" tIns="0" rIns="0" bIns="0" rtlCol="0" anchor="t" anchorCtr="0">
            <a:spAutoFit/>
          </a:bodyPr>
          <a:lstStyle/>
          <a:p>
            <a:pPr algn="ctr"/>
            <a:r>
              <a:rPr lang="en-US" sz="3600" b="1" dirty="0" smtClean="0">
                <a:solidFill>
                  <a:schemeClr val="bg1"/>
                </a:solidFill>
                <a:latin typeface="Arial" panose="020B0604020202020204" pitchFamily="34" charset="0"/>
                <a:cs typeface="Arial" panose="020B0604020202020204" pitchFamily="34" charset="0"/>
              </a:rPr>
              <a:t>Expect 40%reduction with new standards</a:t>
            </a:r>
            <a:endParaRPr lang="en-US" sz="3600" b="1"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0ACB53A-2BB4-414D-B4A5-4AC81436B7FE}"/>
              </a:ext>
            </a:extLst>
          </p:cNvPr>
          <p:cNvSpPr txBox="1"/>
          <p:nvPr/>
        </p:nvSpPr>
        <p:spPr>
          <a:xfrm>
            <a:off x="7872000" y="2463530"/>
            <a:ext cx="4320000" cy="1723549"/>
          </a:xfrm>
          <a:prstGeom prst="rect">
            <a:avLst/>
          </a:prstGeom>
        </p:spPr>
        <p:txBody>
          <a:bodyPr wrap="square" lIns="0" tIns="0" rIns="0" bIns="0" rtlCol="0" anchor="t" anchorCtr="0">
            <a:spAutoFit/>
          </a:bodyPr>
          <a:lstStyle/>
          <a:p>
            <a:pPr algn="ctr"/>
            <a:r>
              <a:rPr lang="en-US" sz="2800" b="1" dirty="0" smtClean="0">
                <a:solidFill>
                  <a:schemeClr val="bg1"/>
                </a:solidFill>
                <a:latin typeface="Arial" panose="020B0604020202020204" pitchFamily="34" charset="0"/>
                <a:cs typeface="Arial" panose="020B0604020202020204" pitchFamily="34" charset="0"/>
              </a:rPr>
              <a:t>Harm to 31,000</a:t>
            </a:r>
          </a:p>
          <a:p>
            <a:pPr algn="ctr"/>
            <a:r>
              <a:rPr lang="en-US" sz="2800" b="1" dirty="0" smtClean="0">
                <a:solidFill>
                  <a:schemeClr val="bg1"/>
                </a:solidFill>
                <a:latin typeface="Arial" panose="020B0604020202020204" pitchFamily="34" charset="0"/>
                <a:cs typeface="Arial" panose="020B0604020202020204" pitchFamily="34" charset="0"/>
              </a:rPr>
              <a:t>Deaths 45</a:t>
            </a:r>
          </a:p>
          <a:p>
            <a:pPr algn="ctr"/>
            <a:r>
              <a:rPr lang="en-US" sz="2800" b="1" dirty="0" smtClean="0">
                <a:solidFill>
                  <a:schemeClr val="bg1"/>
                </a:solidFill>
                <a:latin typeface="Arial" panose="020B0604020202020204" pitchFamily="34" charset="0"/>
                <a:cs typeface="Arial" panose="020B0604020202020204" pitchFamily="34" charset="0"/>
              </a:rPr>
              <a:t>Cost £17.4 M</a:t>
            </a:r>
          </a:p>
          <a:p>
            <a:pPr algn="ctr"/>
            <a:r>
              <a:rPr lang="en-US" sz="2800" b="1" dirty="0" smtClean="0">
                <a:solidFill>
                  <a:schemeClr val="bg1"/>
                </a:solidFill>
                <a:latin typeface="Arial" panose="020B0604020202020204" pitchFamily="34" charset="0"/>
                <a:cs typeface="Arial" panose="020B0604020202020204" pitchFamily="34" charset="0"/>
              </a:rPr>
              <a:t>Additional days 36,000</a:t>
            </a:r>
            <a:endParaRPr lang="en-US" sz="2800" b="1" dirty="0">
              <a:solidFill>
                <a:schemeClr val="bg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4A7F8C96-3E61-C74E-B4E1-A6EC402C35E1}"/>
              </a:ext>
            </a:extLst>
          </p:cNvPr>
          <p:cNvSpPr txBox="1"/>
          <p:nvPr/>
        </p:nvSpPr>
        <p:spPr>
          <a:xfrm>
            <a:off x="7872000" y="256369"/>
            <a:ext cx="4320000" cy="902876"/>
          </a:xfrm>
          <a:prstGeom prst="rect">
            <a:avLst/>
          </a:prstGeom>
        </p:spPr>
        <p:txBody>
          <a:bodyPr wrap="square" lIns="0" tIns="0" rIns="0" bIns="0" rtlCol="0" anchor="t" anchorCtr="0">
            <a:spAutoFit/>
          </a:bodyPr>
          <a:lstStyle/>
          <a:p>
            <a:pPr algn="ctr"/>
            <a:r>
              <a:rPr lang="en-US" sz="5867" b="1" dirty="0">
                <a:solidFill>
                  <a:schemeClr val="bg1"/>
                </a:solidFill>
                <a:latin typeface="Arial" panose="020B0604020202020204" pitchFamily="34" charset="0"/>
                <a:cs typeface="Arial" panose="020B0604020202020204" pitchFamily="34" charset="0"/>
              </a:rPr>
              <a:t>UK </a:t>
            </a:r>
            <a:r>
              <a:rPr lang="en-US" sz="5867" b="1" dirty="0" smtClean="0">
                <a:solidFill>
                  <a:schemeClr val="bg1"/>
                </a:solidFill>
                <a:latin typeface="Arial" panose="020B0604020202020204" pitchFamily="34" charset="0"/>
                <a:cs typeface="Arial" panose="020B0604020202020204" pitchFamily="34" charset="0"/>
              </a:rPr>
              <a:t>2023</a:t>
            </a:r>
            <a:endParaRPr lang="en-US" sz="5867" b="1" dirty="0">
              <a:solidFill>
                <a:schemeClr val="bg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624656BC-D99F-CD4A-AA87-4025DE71B7A9}"/>
              </a:ext>
            </a:extLst>
          </p:cNvPr>
          <p:cNvSpPr/>
          <p:nvPr/>
        </p:nvSpPr>
        <p:spPr>
          <a:xfrm>
            <a:off x="7872000" y="1098436"/>
            <a:ext cx="4320000" cy="1077026"/>
          </a:xfrm>
          <a:prstGeom prst="rect">
            <a:avLst/>
          </a:prstGeom>
        </p:spPr>
        <p:txBody>
          <a:bodyPr wrap="square">
            <a:spAutoFit/>
          </a:bodyPr>
          <a:lstStyle/>
          <a:p>
            <a:pPr algn="ctr"/>
            <a:r>
              <a:rPr lang="en-IE" sz="2133" b="1" dirty="0" smtClean="0">
                <a:solidFill>
                  <a:schemeClr val="bg1"/>
                </a:solidFill>
                <a:latin typeface="Arial" panose="020B0604020202020204" pitchFamily="34" charset="0"/>
              </a:rPr>
              <a:t>Estimated 1.8 million transition medication errors (without digital information standards)</a:t>
            </a:r>
            <a:endParaRPr lang="en-IE" sz="2133" b="1" dirty="0">
              <a:solidFill>
                <a:schemeClr val="bg1"/>
              </a:solidFill>
              <a:latin typeface="Arial" panose="020B0604020202020204" pitchFamily="34" charset="0"/>
            </a:endParaRPr>
          </a:p>
        </p:txBody>
      </p:sp>
      <p:sp>
        <p:nvSpPr>
          <p:cNvPr id="2" name="AutoShape 2" descr="https://euc-powerpoint.officeapps.live.com/pods/GetClipboardImage.ashx?Id=f443fc66-f42f-40d7-9539-861cdf0b1e22&amp;DC=GEU3&amp;pkey=e862746c-501e-4be2-9ce8-7c58621b7a67&amp;wdwaccluster=GEU3"/>
          <p:cNvSpPr>
            <a:spLocks noChangeAspect="1" noChangeArrowheads="1"/>
          </p:cNvSpPr>
          <p:nvPr/>
        </p:nvSpPr>
        <p:spPr bwMode="auto">
          <a:xfrm>
            <a:off x="21272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1" name="Text Placeholder 2">
            <a:extLst>
              <a:ext uri="{FF2B5EF4-FFF2-40B4-BE49-F238E27FC236}">
                <a16:creationId xmlns:a16="http://schemas.microsoft.com/office/drawing/2014/main" id="{99B34ACF-A7FD-424D-AD93-63034A35445A}"/>
              </a:ext>
            </a:extLst>
          </p:cNvPr>
          <p:cNvSpPr txBox="1">
            <a:spLocks/>
          </p:cNvSpPr>
          <p:nvPr/>
        </p:nvSpPr>
        <p:spPr>
          <a:xfrm>
            <a:off x="609601" y="1680834"/>
            <a:ext cx="7029035" cy="4800178"/>
          </a:xfrm>
          <a:prstGeom prst="rect">
            <a:avLst/>
          </a:prstGeom>
          <a:solidFill>
            <a:srgbClr val="FFFFFF"/>
          </a:solidFill>
        </p:spPr>
        <p:txBody>
          <a:bodyPr vert="horz" lIns="0" tIns="0" rIns="0" bIns="0" rtlCol="0">
            <a:noAutofit/>
          </a:bodyPr>
          <a:lstStyle>
            <a:lvl1pPr marL="0" indent="0" algn="l" defTabSz="685800" rtl="0" eaLnBrk="1" latinLnBrk="0" hangingPunct="1">
              <a:lnSpc>
                <a:spcPct val="120000"/>
              </a:lnSpc>
              <a:spcBef>
                <a:spcPts val="750"/>
              </a:spcBef>
              <a:buFont typeface="Arial" panose="020B0604020202020204" pitchFamily="34" charset="0"/>
              <a:buNone/>
              <a:defRPr sz="1200" b="0" kern="120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90000"/>
              </a:lnSpc>
              <a:spcBef>
                <a:spcPts val="375"/>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40000"/>
              </a:lnSpc>
              <a:buClr>
                <a:srgbClr val="75B5B8"/>
              </a:buClr>
            </a:pPr>
            <a:r>
              <a:rPr lang="en-IE" sz="1600" dirty="0"/>
              <a:t>Medicines are a critical pillar of the health system.  </a:t>
            </a:r>
          </a:p>
          <a:p>
            <a:pPr marL="628635" lvl="1" indent="-285744">
              <a:lnSpc>
                <a:spcPct val="140000"/>
              </a:lnSpc>
              <a:buClr>
                <a:srgbClr val="75B5B8"/>
              </a:buClr>
              <a:buFont typeface="Arial" panose="020B0604020202020204" pitchFamily="34" charset="0"/>
              <a:buChar char="•"/>
            </a:pPr>
            <a:r>
              <a:rPr lang="en-IE" sz="1600" b="0" dirty="0">
                <a:solidFill>
                  <a:schemeClr val="tx1"/>
                </a:solidFill>
              </a:rPr>
              <a:t>They are the most common health intervention</a:t>
            </a:r>
          </a:p>
          <a:p>
            <a:pPr marL="628635" lvl="1" indent="-285744">
              <a:lnSpc>
                <a:spcPct val="140000"/>
              </a:lnSpc>
              <a:buClr>
                <a:srgbClr val="75B5B8"/>
              </a:buClr>
              <a:buFont typeface="Arial" panose="020B0604020202020204" pitchFamily="34" charset="0"/>
              <a:buChar char="•"/>
            </a:pPr>
            <a:r>
              <a:rPr lang="en-IE" sz="1600" b="0" dirty="0">
                <a:solidFill>
                  <a:schemeClr val="tx1"/>
                </a:solidFill>
              </a:rPr>
              <a:t>They have been associated with negative outcomes including death when there are errors during the medication process. </a:t>
            </a:r>
            <a:endParaRPr lang="en-IE" sz="1600" dirty="0"/>
          </a:p>
          <a:p>
            <a:pPr>
              <a:lnSpc>
                <a:spcPct val="140000"/>
              </a:lnSpc>
              <a:buClr>
                <a:srgbClr val="75B5B8"/>
              </a:buClr>
            </a:pPr>
            <a:r>
              <a:rPr lang="en-IE" sz="1600" dirty="0"/>
              <a:t>We want to use technology to help:</a:t>
            </a:r>
          </a:p>
          <a:p>
            <a:pPr marL="628635" lvl="1" indent="-285744">
              <a:lnSpc>
                <a:spcPct val="140000"/>
              </a:lnSpc>
              <a:buClr>
                <a:srgbClr val="75B5B8"/>
              </a:buClr>
              <a:buFont typeface="Arial" panose="020B0604020202020204" pitchFamily="34" charset="0"/>
              <a:buChar char="•"/>
            </a:pPr>
            <a:r>
              <a:rPr lang="en-IE" sz="1600" b="0" dirty="0">
                <a:solidFill>
                  <a:schemeClr val="tx1"/>
                </a:solidFill>
              </a:rPr>
              <a:t>Improve medication safety and reduce medication errors</a:t>
            </a:r>
          </a:p>
          <a:p>
            <a:pPr marL="628635" lvl="1" indent="-285744">
              <a:lnSpc>
                <a:spcPct val="140000"/>
              </a:lnSpc>
              <a:buClr>
                <a:srgbClr val="75B5B8"/>
              </a:buClr>
              <a:buFont typeface="Arial" panose="020B0604020202020204" pitchFamily="34" charset="0"/>
              <a:buChar char="•"/>
            </a:pPr>
            <a:r>
              <a:rPr lang="en-IE" sz="1600" b="0" dirty="0">
                <a:solidFill>
                  <a:schemeClr val="tx1"/>
                </a:solidFill>
              </a:rPr>
              <a:t>Improve the efficiency of the medication process</a:t>
            </a:r>
          </a:p>
          <a:p>
            <a:pPr marL="628635" lvl="1" indent="-285744">
              <a:lnSpc>
                <a:spcPct val="140000"/>
              </a:lnSpc>
              <a:buClr>
                <a:srgbClr val="75B5B8"/>
              </a:buClr>
              <a:buFont typeface="Arial" panose="020B0604020202020204" pitchFamily="34" charset="0"/>
              <a:buChar char="•"/>
            </a:pPr>
            <a:r>
              <a:rPr lang="en-IE" sz="1600" b="0" dirty="0">
                <a:solidFill>
                  <a:schemeClr val="tx1"/>
                </a:solidFill>
              </a:rPr>
              <a:t>Provide patients with access to their </a:t>
            </a:r>
            <a:r>
              <a:rPr lang="en-IE" sz="1600" b="0" dirty="0" smtClean="0">
                <a:solidFill>
                  <a:schemeClr val="tx1"/>
                </a:solidFill>
              </a:rPr>
              <a:t>medicines information</a:t>
            </a:r>
          </a:p>
          <a:p>
            <a:pPr marL="342891" lvl="1">
              <a:lnSpc>
                <a:spcPct val="140000"/>
              </a:lnSpc>
              <a:buClr>
                <a:srgbClr val="75B5B8"/>
              </a:buClr>
            </a:pPr>
            <a:endParaRPr lang="en-IE" sz="1600" dirty="0"/>
          </a:p>
          <a:p>
            <a:pPr>
              <a:lnSpc>
                <a:spcPct val="140000"/>
              </a:lnSpc>
              <a:buClr>
                <a:srgbClr val="75B5B8"/>
              </a:buClr>
            </a:pPr>
            <a:r>
              <a:rPr lang="en-IE" sz="1600" dirty="0" smtClean="0"/>
              <a:t>Elliott</a:t>
            </a:r>
            <a:r>
              <a:rPr lang="en-IE" sz="1600" dirty="0"/>
              <a:t>, R., Camacho, E., Gavan, S., </a:t>
            </a:r>
            <a:r>
              <a:rPr lang="en-IE" sz="1600" dirty="0" err="1"/>
              <a:t>Keers</a:t>
            </a:r>
            <a:r>
              <a:rPr lang="en-IE" sz="1600" dirty="0"/>
              <a:t>, R., &amp; </a:t>
            </a:r>
            <a:r>
              <a:rPr lang="en-IE" sz="1600" dirty="0" err="1"/>
              <a:t>Chuter</a:t>
            </a:r>
            <a:r>
              <a:rPr lang="en-IE" sz="1600" dirty="0"/>
              <a:t>, A. (2023). </a:t>
            </a:r>
            <a:r>
              <a:rPr lang="en-IE" sz="1600" dirty="0" smtClean="0"/>
              <a:t>Estimating </a:t>
            </a:r>
            <a:r>
              <a:rPr lang="en-IE" sz="1600" dirty="0"/>
              <a:t>the impact of enabling NHS information systems to share </a:t>
            </a:r>
            <a:r>
              <a:rPr lang="en-IE" sz="1600" dirty="0" smtClean="0"/>
              <a:t>	patients</a:t>
            </a:r>
            <a:r>
              <a:rPr lang="en-IE" sz="1600" dirty="0"/>
              <a:t>’ medicines information digitally</a:t>
            </a:r>
          </a:p>
        </p:txBody>
      </p:sp>
    </p:spTree>
    <p:extLst>
      <p:ext uri="{BB962C8B-B14F-4D97-AF65-F5344CB8AC3E}">
        <p14:creationId xmlns:p14="http://schemas.microsoft.com/office/powerpoint/2010/main" val="34092859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lowchart: Process 1">
            <a:extLst>
              <a:ext uri="{FF2B5EF4-FFF2-40B4-BE49-F238E27FC236}">
                <a16:creationId xmlns:a16="http://schemas.microsoft.com/office/drawing/2014/main" id="{6821BA46-3901-6945-B6B7-FA1B467673FD}"/>
              </a:ext>
            </a:extLst>
          </p:cNvPr>
          <p:cNvSpPr/>
          <p:nvPr/>
        </p:nvSpPr>
        <p:spPr>
          <a:xfrm>
            <a:off x="37899" y="2373480"/>
            <a:ext cx="5513483" cy="3119595"/>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6551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6551 w 10000"/>
              <a:gd name="connsiteY1" fmla="*/ 0 h 10000"/>
              <a:gd name="connsiteX2" fmla="*/ 6713 w 10000"/>
              <a:gd name="connsiteY2" fmla="*/ 1900 h 10000"/>
              <a:gd name="connsiteX3" fmla="*/ 10000 w 10000"/>
              <a:gd name="connsiteY3" fmla="*/ 10000 h 10000"/>
              <a:gd name="connsiteX4" fmla="*/ 0 w 10000"/>
              <a:gd name="connsiteY4" fmla="*/ 10000 h 10000"/>
              <a:gd name="connsiteX5" fmla="*/ 0 w 10000"/>
              <a:gd name="connsiteY5" fmla="*/ 0 h 10000"/>
              <a:gd name="connsiteX0" fmla="*/ 0 w 10000"/>
              <a:gd name="connsiteY0" fmla="*/ 0 h 10000"/>
              <a:gd name="connsiteX1" fmla="*/ 6551 w 10000"/>
              <a:gd name="connsiteY1" fmla="*/ 0 h 10000"/>
              <a:gd name="connsiteX2" fmla="*/ 6436 w 10000"/>
              <a:gd name="connsiteY2" fmla="*/ 2107 h 10000"/>
              <a:gd name="connsiteX3" fmla="*/ 10000 w 10000"/>
              <a:gd name="connsiteY3" fmla="*/ 10000 h 10000"/>
              <a:gd name="connsiteX4" fmla="*/ 0 w 10000"/>
              <a:gd name="connsiteY4" fmla="*/ 10000 h 10000"/>
              <a:gd name="connsiteX5" fmla="*/ 0 w 10000"/>
              <a:gd name="connsiteY5" fmla="*/ 0 h 10000"/>
              <a:gd name="connsiteX0" fmla="*/ 0 w 10000"/>
              <a:gd name="connsiteY0" fmla="*/ 0 h 10000"/>
              <a:gd name="connsiteX1" fmla="*/ 6551 w 10000"/>
              <a:gd name="connsiteY1" fmla="*/ 0 h 10000"/>
              <a:gd name="connsiteX2" fmla="*/ 6049 w 10000"/>
              <a:gd name="connsiteY2" fmla="*/ 1221 h 10000"/>
              <a:gd name="connsiteX3" fmla="*/ 6436 w 10000"/>
              <a:gd name="connsiteY3" fmla="*/ 2107 h 10000"/>
              <a:gd name="connsiteX4" fmla="*/ 10000 w 10000"/>
              <a:gd name="connsiteY4" fmla="*/ 10000 h 10000"/>
              <a:gd name="connsiteX5" fmla="*/ 0 w 10000"/>
              <a:gd name="connsiteY5" fmla="*/ 10000 h 10000"/>
              <a:gd name="connsiteX6" fmla="*/ 0 w 10000"/>
              <a:gd name="connsiteY6" fmla="*/ 0 h 10000"/>
              <a:gd name="connsiteX0" fmla="*/ 0 w 10000"/>
              <a:gd name="connsiteY0" fmla="*/ 0 h 10000"/>
              <a:gd name="connsiteX1" fmla="*/ 6551 w 10000"/>
              <a:gd name="connsiteY1" fmla="*/ 0 h 10000"/>
              <a:gd name="connsiteX2" fmla="*/ 5385 w 10000"/>
              <a:gd name="connsiteY2" fmla="*/ 1162 h 10000"/>
              <a:gd name="connsiteX3" fmla="*/ 6049 w 10000"/>
              <a:gd name="connsiteY3" fmla="*/ 1221 h 10000"/>
              <a:gd name="connsiteX4" fmla="*/ 6436 w 10000"/>
              <a:gd name="connsiteY4" fmla="*/ 2107 h 10000"/>
              <a:gd name="connsiteX5" fmla="*/ 10000 w 10000"/>
              <a:gd name="connsiteY5" fmla="*/ 10000 h 10000"/>
              <a:gd name="connsiteX6" fmla="*/ 0 w 10000"/>
              <a:gd name="connsiteY6" fmla="*/ 10000 h 10000"/>
              <a:gd name="connsiteX7" fmla="*/ 0 w 10000"/>
              <a:gd name="connsiteY7" fmla="*/ 0 h 10000"/>
              <a:gd name="connsiteX0" fmla="*/ 0 w 10000"/>
              <a:gd name="connsiteY0" fmla="*/ 0 h 10000"/>
              <a:gd name="connsiteX1" fmla="*/ 6551 w 10000"/>
              <a:gd name="connsiteY1" fmla="*/ 0 h 10000"/>
              <a:gd name="connsiteX2" fmla="*/ 4721 w 10000"/>
              <a:gd name="connsiteY2" fmla="*/ 1132 h 10000"/>
              <a:gd name="connsiteX3" fmla="*/ 5385 w 10000"/>
              <a:gd name="connsiteY3" fmla="*/ 1162 h 10000"/>
              <a:gd name="connsiteX4" fmla="*/ 6049 w 10000"/>
              <a:gd name="connsiteY4" fmla="*/ 1221 h 10000"/>
              <a:gd name="connsiteX5" fmla="*/ 6436 w 10000"/>
              <a:gd name="connsiteY5" fmla="*/ 2107 h 10000"/>
              <a:gd name="connsiteX6" fmla="*/ 10000 w 10000"/>
              <a:gd name="connsiteY6" fmla="*/ 10000 h 10000"/>
              <a:gd name="connsiteX7" fmla="*/ 0 w 10000"/>
              <a:gd name="connsiteY7" fmla="*/ 10000 h 10000"/>
              <a:gd name="connsiteX8" fmla="*/ 0 w 10000"/>
              <a:gd name="connsiteY8" fmla="*/ 0 h 10000"/>
              <a:gd name="connsiteX0" fmla="*/ 0 w 10000"/>
              <a:gd name="connsiteY0" fmla="*/ 0 h 10000"/>
              <a:gd name="connsiteX1" fmla="*/ 6551 w 10000"/>
              <a:gd name="connsiteY1" fmla="*/ 0 h 10000"/>
              <a:gd name="connsiteX2" fmla="*/ 4979 w 10000"/>
              <a:gd name="connsiteY2" fmla="*/ 600 h 10000"/>
              <a:gd name="connsiteX3" fmla="*/ 4721 w 10000"/>
              <a:gd name="connsiteY3" fmla="*/ 1132 h 10000"/>
              <a:gd name="connsiteX4" fmla="*/ 5385 w 10000"/>
              <a:gd name="connsiteY4" fmla="*/ 1162 h 10000"/>
              <a:gd name="connsiteX5" fmla="*/ 6049 w 10000"/>
              <a:gd name="connsiteY5" fmla="*/ 1221 h 10000"/>
              <a:gd name="connsiteX6" fmla="*/ 6436 w 10000"/>
              <a:gd name="connsiteY6" fmla="*/ 2107 h 10000"/>
              <a:gd name="connsiteX7" fmla="*/ 10000 w 10000"/>
              <a:gd name="connsiteY7" fmla="*/ 10000 h 10000"/>
              <a:gd name="connsiteX8" fmla="*/ 0 w 10000"/>
              <a:gd name="connsiteY8" fmla="*/ 10000 h 10000"/>
              <a:gd name="connsiteX9" fmla="*/ 0 w 10000"/>
              <a:gd name="connsiteY9" fmla="*/ 0 h 10000"/>
              <a:gd name="connsiteX0" fmla="*/ 0 w 10000"/>
              <a:gd name="connsiteY0" fmla="*/ 0 h 10000"/>
              <a:gd name="connsiteX1" fmla="*/ 6551 w 10000"/>
              <a:gd name="connsiteY1" fmla="*/ 0 h 10000"/>
              <a:gd name="connsiteX2" fmla="*/ 4703 w 10000"/>
              <a:gd name="connsiteY2" fmla="*/ 512 h 10000"/>
              <a:gd name="connsiteX3" fmla="*/ 4979 w 10000"/>
              <a:gd name="connsiteY3" fmla="*/ 600 h 10000"/>
              <a:gd name="connsiteX4" fmla="*/ 4721 w 10000"/>
              <a:gd name="connsiteY4" fmla="*/ 1132 h 10000"/>
              <a:gd name="connsiteX5" fmla="*/ 5385 w 10000"/>
              <a:gd name="connsiteY5" fmla="*/ 1162 h 10000"/>
              <a:gd name="connsiteX6" fmla="*/ 6049 w 10000"/>
              <a:gd name="connsiteY6" fmla="*/ 1221 h 10000"/>
              <a:gd name="connsiteX7" fmla="*/ 6436 w 10000"/>
              <a:gd name="connsiteY7" fmla="*/ 2107 h 10000"/>
              <a:gd name="connsiteX8" fmla="*/ 10000 w 10000"/>
              <a:gd name="connsiteY8" fmla="*/ 10000 h 10000"/>
              <a:gd name="connsiteX9" fmla="*/ 0 w 10000"/>
              <a:gd name="connsiteY9" fmla="*/ 10000 h 10000"/>
              <a:gd name="connsiteX10" fmla="*/ 0 w 10000"/>
              <a:gd name="connsiteY10" fmla="*/ 0 h 10000"/>
              <a:gd name="connsiteX0" fmla="*/ 0 w 10000"/>
              <a:gd name="connsiteY0" fmla="*/ 0 h 10000"/>
              <a:gd name="connsiteX1" fmla="*/ 6551 w 10000"/>
              <a:gd name="connsiteY1" fmla="*/ 0 h 10000"/>
              <a:gd name="connsiteX2" fmla="*/ 4371 w 10000"/>
              <a:gd name="connsiteY2" fmla="*/ 1250 h 10000"/>
              <a:gd name="connsiteX3" fmla="*/ 4703 w 10000"/>
              <a:gd name="connsiteY3" fmla="*/ 512 h 10000"/>
              <a:gd name="connsiteX4" fmla="*/ 4979 w 10000"/>
              <a:gd name="connsiteY4" fmla="*/ 600 h 10000"/>
              <a:gd name="connsiteX5" fmla="*/ 4721 w 10000"/>
              <a:gd name="connsiteY5" fmla="*/ 1132 h 10000"/>
              <a:gd name="connsiteX6" fmla="*/ 5385 w 10000"/>
              <a:gd name="connsiteY6" fmla="*/ 1162 h 10000"/>
              <a:gd name="connsiteX7" fmla="*/ 6049 w 10000"/>
              <a:gd name="connsiteY7" fmla="*/ 1221 h 10000"/>
              <a:gd name="connsiteX8" fmla="*/ 6436 w 10000"/>
              <a:gd name="connsiteY8" fmla="*/ 2107 h 10000"/>
              <a:gd name="connsiteX9" fmla="*/ 10000 w 10000"/>
              <a:gd name="connsiteY9" fmla="*/ 10000 h 10000"/>
              <a:gd name="connsiteX10" fmla="*/ 0 w 10000"/>
              <a:gd name="connsiteY10" fmla="*/ 10000 h 10000"/>
              <a:gd name="connsiteX11" fmla="*/ 0 w 10000"/>
              <a:gd name="connsiteY11" fmla="*/ 0 h 10000"/>
              <a:gd name="connsiteX0" fmla="*/ 0 w 10000"/>
              <a:gd name="connsiteY0" fmla="*/ 0 h 10000"/>
              <a:gd name="connsiteX1" fmla="*/ 6551 w 10000"/>
              <a:gd name="connsiteY1" fmla="*/ 0 h 10000"/>
              <a:gd name="connsiteX2" fmla="*/ 4371 w 10000"/>
              <a:gd name="connsiteY2" fmla="*/ 1250 h 10000"/>
              <a:gd name="connsiteX3" fmla="*/ 4703 w 10000"/>
              <a:gd name="connsiteY3" fmla="*/ 512 h 10000"/>
              <a:gd name="connsiteX4" fmla="*/ 4979 w 10000"/>
              <a:gd name="connsiteY4" fmla="*/ 600 h 10000"/>
              <a:gd name="connsiteX5" fmla="*/ 4721 w 10000"/>
              <a:gd name="connsiteY5" fmla="*/ 1132 h 10000"/>
              <a:gd name="connsiteX6" fmla="*/ 5385 w 10000"/>
              <a:gd name="connsiteY6" fmla="*/ 1162 h 10000"/>
              <a:gd name="connsiteX7" fmla="*/ 6049 w 10000"/>
              <a:gd name="connsiteY7" fmla="*/ 1221 h 10000"/>
              <a:gd name="connsiteX8" fmla="*/ 6436 w 10000"/>
              <a:gd name="connsiteY8" fmla="*/ 2107 h 10000"/>
              <a:gd name="connsiteX9" fmla="*/ 10000 w 10000"/>
              <a:gd name="connsiteY9" fmla="*/ 10000 h 10000"/>
              <a:gd name="connsiteX10" fmla="*/ 0 w 10000"/>
              <a:gd name="connsiteY10" fmla="*/ 10000 h 10000"/>
              <a:gd name="connsiteX11" fmla="*/ 0 w 10000"/>
              <a:gd name="connsiteY11" fmla="*/ 0 h 10000"/>
              <a:gd name="connsiteX0" fmla="*/ 0 w 10000"/>
              <a:gd name="connsiteY0" fmla="*/ 30 h 10030"/>
              <a:gd name="connsiteX1" fmla="*/ 5389 w 10000"/>
              <a:gd name="connsiteY1" fmla="*/ 0 h 10030"/>
              <a:gd name="connsiteX2" fmla="*/ 4371 w 10000"/>
              <a:gd name="connsiteY2" fmla="*/ 1280 h 10030"/>
              <a:gd name="connsiteX3" fmla="*/ 4703 w 10000"/>
              <a:gd name="connsiteY3" fmla="*/ 542 h 10030"/>
              <a:gd name="connsiteX4" fmla="*/ 4979 w 10000"/>
              <a:gd name="connsiteY4" fmla="*/ 630 h 10030"/>
              <a:gd name="connsiteX5" fmla="*/ 4721 w 10000"/>
              <a:gd name="connsiteY5" fmla="*/ 1162 h 10030"/>
              <a:gd name="connsiteX6" fmla="*/ 5385 w 10000"/>
              <a:gd name="connsiteY6" fmla="*/ 1192 h 10030"/>
              <a:gd name="connsiteX7" fmla="*/ 6049 w 10000"/>
              <a:gd name="connsiteY7" fmla="*/ 1251 h 10030"/>
              <a:gd name="connsiteX8" fmla="*/ 6436 w 10000"/>
              <a:gd name="connsiteY8" fmla="*/ 2137 h 10030"/>
              <a:gd name="connsiteX9" fmla="*/ 10000 w 10000"/>
              <a:gd name="connsiteY9" fmla="*/ 10030 h 10030"/>
              <a:gd name="connsiteX10" fmla="*/ 0 w 10000"/>
              <a:gd name="connsiteY10" fmla="*/ 10030 h 10030"/>
              <a:gd name="connsiteX11" fmla="*/ 0 w 10000"/>
              <a:gd name="connsiteY11" fmla="*/ 30 h 1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30">
                <a:moveTo>
                  <a:pt x="0" y="30"/>
                </a:moveTo>
                <a:lnTo>
                  <a:pt x="5389" y="0"/>
                </a:lnTo>
                <a:cubicBezTo>
                  <a:pt x="3628" y="1828"/>
                  <a:pt x="4679" y="1195"/>
                  <a:pt x="4371" y="1280"/>
                </a:cubicBezTo>
                <a:cubicBezTo>
                  <a:pt x="4063" y="1365"/>
                  <a:pt x="4989" y="439"/>
                  <a:pt x="4703" y="542"/>
                </a:cubicBezTo>
                <a:cubicBezTo>
                  <a:pt x="4417" y="645"/>
                  <a:pt x="5314" y="448"/>
                  <a:pt x="4979" y="630"/>
                </a:cubicBezTo>
                <a:cubicBezTo>
                  <a:pt x="4644" y="812"/>
                  <a:pt x="4945" y="970"/>
                  <a:pt x="4721" y="1162"/>
                </a:cubicBezTo>
                <a:cubicBezTo>
                  <a:pt x="4497" y="1354"/>
                  <a:pt x="5502" y="985"/>
                  <a:pt x="5385" y="1192"/>
                </a:cubicBezTo>
                <a:cubicBezTo>
                  <a:pt x="5268" y="1399"/>
                  <a:pt x="6132" y="916"/>
                  <a:pt x="6049" y="1251"/>
                </a:cubicBezTo>
                <a:cubicBezTo>
                  <a:pt x="5966" y="1586"/>
                  <a:pt x="5864" y="511"/>
                  <a:pt x="6436" y="2137"/>
                </a:cubicBezTo>
                <a:lnTo>
                  <a:pt x="10000" y="10030"/>
                </a:lnTo>
                <a:lnTo>
                  <a:pt x="0" y="10030"/>
                </a:lnTo>
                <a:lnTo>
                  <a:pt x="0" y="30"/>
                </a:lnTo>
                <a:close/>
              </a:path>
            </a:pathLst>
          </a:custGeom>
          <a:solidFill>
            <a:srgbClr val="000000"/>
          </a:solidFill>
          <a:ln w="6350" cap="flat" cmpd="sng" algn="ctr">
            <a:noFill/>
            <a:prstDash val="solid"/>
            <a:miter lim="800000"/>
          </a:ln>
          <a:effectLst/>
        </p:spPr>
        <p:txBody>
          <a:bodyPr rtlCol="0" anchor="ctr"/>
          <a:lstStyle/>
          <a:p>
            <a:pPr algn="ctr" defTabSz="812740">
              <a:defRPr/>
            </a:pPr>
            <a:endParaRPr lang="en-IE" kern="0">
              <a:solidFill>
                <a:srgbClr val="FFFFFF"/>
              </a:solidFill>
              <a:latin typeface="Calibri" panose="020F0502020204030204"/>
            </a:endParaRPr>
          </a:p>
        </p:txBody>
      </p:sp>
      <p:sp>
        <p:nvSpPr>
          <p:cNvPr id="37" name="Rectangle 36">
            <a:extLst>
              <a:ext uri="{FF2B5EF4-FFF2-40B4-BE49-F238E27FC236}">
                <a16:creationId xmlns:a16="http://schemas.microsoft.com/office/drawing/2014/main" id="{4905D8E2-2A30-0E42-9534-D5A6B45D3DB9}"/>
              </a:ext>
            </a:extLst>
          </p:cNvPr>
          <p:cNvSpPr/>
          <p:nvPr/>
        </p:nvSpPr>
        <p:spPr>
          <a:xfrm flipH="1">
            <a:off x="35678" y="2373480"/>
            <a:ext cx="3254628" cy="763213"/>
          </a:xfrm>
          <a:prstGeom prst="rect">
            <a:avLst/>
          </a:prstGeom>
          <a:solidFill>
            <a:srgbClr val="006152"/>
          </a:solidFill>
          <a:ln w="12700" cap="flat" cmpd="sng" algn="ctr">
            <a:noFill/>
            <a:prstDash val="solid"/>
            <a:miter lim="800000"/>
          </a:ln>
          <a:effectLst/>
        </p:spPr>
        <p:txBody>
          <a:bodyPr lIns="121920" tIns="60960" rIns="121920" bIns="60960" rtlCol="0" anchor="ctr"/>
          <a:lstStyle/>
          <a:p>
            <a:pPr algn="ctr" defTabSz="812740">
              <a:defRPr/>
            </a:pPr>
            <a:r>
              <a:rPr lang="en-US" b="1" kern="0" dirty="0">
                <a:solidFill>
                  <a:srgbClr val="FFFFFF"/>
                </a:solidFill>
                <a:latin typeface="Arial" panose="020B0604020202020204" pitchFamily="34" charset="0"/>
              </a:rPr>
              <a:t>Step 1 </a:t>
            </a:r>
          </a:p>
        </p:txBody>
      </p:sp>
      <p:sp>
        <p:nvSpPr>
          <p:cNvPr id="42" name="Rectangle 1436">
            <a:extLst>
              <a:ext uri="{FF2B5EF4-FFF2-40B4-BE49-F238E27FC236}">
                <a16:creationId xmlns:a16="http://schemas.microsoft.com/office/drawing/2014/main" id="{4F66CA44-901A-234D-A25E-AC1079010EC5}"/>
              </a:ext>
            </a:extLst>
          </p:cNvPr>
          <p:cNvSpPr>
            <a:spLocks noChangeArrowheads="1"/>
          </p:cNvSpPr>
          <p:nvPr/>
        </p:nvSpPr>
        <p:spPr bwMode="auto">
          <a:xfrm>
            <a:off x="3892922" y="2306456"/>
            <a:ext cx="8223428" cy="718145"/>
          </a:xfrm>
          <a:prstGeom prst="rect">
            <a:avLst/>
          </a:prstGeom>
        </p:spPr>
        <p:txBody>
          <a:bodyPr vert="horz" wrap="square" lIns="162560" tIns="81280" rIns="162560" bIns="81280" rtlCol="0" anchor="t">
            <a:spAutoFit/>
          </a:bodyPr>
          <a:lstStyle/>
          <a:p>
            <a:pPr defTabSz="812740"/>
            <a:r>
              <a:rPr lang="en-US" dirty="0">
                <a:solidFill>
                  <a:srgbClr val="006152"/>
                </a:solidFill>
                <a:latin typeface="Arial"/>
                <a:cs typeface="Arial"/>
              </a:rPr>
              <a:t>Follow up dialogue and ongoing engagement  with stakeholders and vendors on ePrescribing objectives.</a:t>
            </a:r>
            <a:endParaRPr lang="en-US" dirty="0">
              <a:solidFill>
                <a:srgbClr val="006152"/>
              </a:solidFill>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FC9FAA39-DFBC-5747-B405-BB7BFC884905}"/>
              </a:ext>
            </a:extLst>
          </p:cNvPr>
          <p:cNvSpPr/>
          <p:nvPr/>
        </p:nvSpPr>
        <p:spPr>
          <a:xfrm flipH="1">
            <a:off x="35677" y="3181140"/>
            <a:ext cx="3868932" cy="763213"/>
          </a:xfrm>
          <a:prstGeom prst="rect">
            <a:avLst/>
          </a:prstGeom>
          <a:solidFill>
            <a:srgbClr val="75B5B8"/>
          </a:solidFill>
          <a:ln w="12700" cap="flat" cmpd="sng" algn="ctr">
            <a:noFill/>
            <a:prstDash val="solid"/>
            <a:miter lim="800000"/>
          </a:ln>
          <a:effectLst/>
        </p:spPr>
        <p:txBody>
          <a:bodyPr lIns="121920" tIns="60960" rIns="121920" bIns="60960" rtlCol="0" anchor="ctr"/>
          <a:lstStyle/>
          <a:p>
            <a:pPr algn="ctr" defTabSz="812740">
              <a:defRPr/>
            </a:pPr>
            <a:r>
              <a:rPr lang="en-US" b="1" kern="0" dirty="0">
                <a:solidFill>
                  <a:srgbClr val="FFFFFF"/>
                </a:solidFill>
                <a:latin typeface="Arial" panose="020B0604020202020204" pitchFamily="34" charset="0"/>
              </a:rPr>
              <a:t>Step 2</a:t>
            </a:r>
          </a:p>
        </p:txBody>
      </p:sp>
      <p:sp>
        <p:nvSpPr>
          <p:cNvPr id="44" name="Rectangle 43">
            <a:extLst>
              <a:ext uri="{FF2B5EF4-FFF2-40B4-BE49-F238E27FC236}">
                <a16:creationId xmlns:a16="http://schemas.microsoft.com/office/drawing/2014/main" id="{0FAF8E80-6ACA-B745-ACB4-2B1BE67EE095}"/>
              </a:ext>
            </a:extLst>
          </p:cNvPr>
          <p:cNvSpPr/>
          <p:nvPr/>
        </p:nvSpPr>
        <p:spPr>
          <a:xfrm flipH="1">
            <a:off x="35677" y="3997563"/>
            <a:ext cx="4700164" cy="763213"/>
          </a:xfrm>
          <a:prstGeom prst="rect">
            <a:avLst/>
          </a:prstGeom>
          <a:solidFill>
            <a:srgbClr val="7CB1DF"/>
          </a:solidFill>
          <a:ln w="12700" cap="flat" cmpd="sng" algn="ctr">
            <a:noFill/>
            <a:prstDash val="solid"/>
            <a:miter lim="800000"/>
          </a:ln>
          <a:effectLst/>
        </p:spPr>
        <p:txBody>
          <a:bodyPr lIns="121920" tIns="60960" rIns="121920" bIns="60960" rtlCol="0" anchor="ctr"/>
          <a:lstStyle/>
          <a:p>
            <a:pPr algn="ctr" defTabSz="812740">
              <a:defRPr/>
            </a:pPr>
            <a:r>
              <a:rPr lang="en-US" b="1" kern="0" dirty="0">
                <a:solidFill>
                  <a:srgbClr val="FFFFFF"/>
                </a:solidFill>
                <a:latin typeface="Arial" panose="020B0604020202020204" pitchFamily="34" charset="0"/>
              </a:rPr>
              <a:t>Step 3</a:t>
            </a:r>
          </a:p>
        </p:txBody>
      </p:sp>
      <p:sp>
        <p:nvSpPr>
          <p:cNvPr id="45" name="Rectangle 44">
            <a:extLst>
              <a:ext uri="{FF2B5EF4-FFF2-40B4-BE49-F238E27FC236}">
                <a16:creationId xmlns:a16="http://schemas.microsoft.com/office/drawing/2014/main" id="{E21709BA-B827-9B41-9499-959344455132}"/>
              </a:ext>
            </a:extLst>
          </p:cNvPr>
          <p:cNvSpPr/>
          <p:nvPr/>
        </p:nvSpPr>
        <p:spPr>
          <a:xfrm flipH="1">
            <a:off x="37897" y="4805847"/>
            <a:ext cx="5439728" cy="763213"/>
          </a:xfrm>
          <a:prstGeom prst="rect">
            <a:avLst/>
          </a:prstGeom>
          <a:solidFill>
            <a:srgbClr val="F7A800"/>
          </a:solidFill>
          <a:ln w="12700" cap="flat" cmpd="sng" algn="ctr">
            <a:noFill/>
            <a:prstDash val="solid"/>
            <a:miter lim="800000"/>
          </a:ln>
          <a:effectLst/>
        </p:spPr>
        <p:txBody>
          <a:bodyPr lIns="121920" tIns="60960" rIns="121920" bIns="60960" rtlCol="0" anchor="ctr"/>
          <a:lstStyle/>
          <a:p>
            <a:pPr algn="ctr" defTabSz="812740">
              <a:defRPr/>
            </a:pPr>
            <a:r>
              <a:rPr lang="en-US" b="1" kern="0" dirty="0">
                <a:solidFill>
                  <a:srgbClr val="FFFFFF"/>
                </a:solidFill>
                <a:latin typeface="Arial" panose="020B0604020202020204" pitchFamily="34" charset="0"/>
              </a:rPr>
              <a:t>Step 4</a:t>
            </a:r>
          </a:p>
        </p:txBody>
      </p:sp>
      <p:sp>
        <p:nvSpPr>
          <p:cNvPr id="46" name="Rectangle 1436">
            <a:extLst>
              <a:ext uri="{FF2B5EF4-FFF2-40B4-BE49-F238E27FC236}">
                <a16:creationId xmlns:a16="http://schemas.microsoft.com/office/drawing/2014/main" id="{B40B3844-DC81-C341-A0E0-52813CF6C699}"/>
              </a:ext>
            </a:extLst>
          </p:cNvPr>
          <p:cNvSpPr>
            <a:spLocks noChangeArrowheads="1"/>
          </p:cNvSpPr>
          <p:nvPr/>
        </p:nvSpPr>
        <p:spPr bwMode="auto">
          <a:xfrm>
            <a:off x="4394485" y="3028620"/>
            <a:ext cx="7951460" cy="718145"/>
          </a:xfrm>
          <a:prstGeom prst="rect">
            <a:avLst/>
          </a:prstGeom>
        </p:spPr>
        <p:txBody>
          <a:bodyPr vert="horz" wrap="square" lIns="162560" tIns="81280" rIns="162560" bIns="81280" rtlCol="0" anchor="t">
            <a:spAutoFit/>
          </a:bodyPr>
          <a:lstStyle/>
          <a:p>
            <a:pPr defTabSz="812740"/>
            <a:r>
              <a:rPr lang="en-US" dirty="0">
                <a:solidFill>
                  <a:srgbClr val="75B5B8"/>
                </a:solidFill>
                <a:latin typeface="Arial"/>
                <a:cs typeface="Arial"/>
              </a:rPr>
              <a:t>Agree minimum viable product, draft future process map and data flows with end users. </a:t>
            </a:r>
          </a:p>
        </p:txBody>
      </p:sp>
      <p:sp>
        <p:nvSpPr>
          <p:cNvPr id="48" name="Rectangle 1436">
            <a:extLst>
              <a:ext uri="{FF2B5EF4-FFF2-40B4-BE49-F238E27FC236}">
                <a16:creationId xmlns:a16="http://schemas.microsoft.com/office/drawing/2014/main" id="{F1FCBD6A-B40C-594A-BB6A-5D40A3CFE24E}"/>
              </a:ext>
            </a:extLst>
          </p:cNvPr>
          <p:cNvSpPr>
            <a:spLocks noChangeArrowheads="1"/>
          </p:cNvSpPr>
          <p:nvPr/>
        </p:nvSpPr>
        <p:spPr bwMode="auto">
          <a:xfrm>
            <a:off x="6128265" y="4774930"/>
            <a:ext cx="6302807" cy="718145"/>
          </a:xfrm>
          <a:prstGeom prst="rect">
            <a:avLst/>
          </a:prstGeom>
        </p:spPr>
        <p:txBody>
          <a:bodyPr vert="horz" wrap="square" lIns="162560" tIns="81280" rIns="162560" bIns="81280" rtlCol="0" anchor="t">
            <a:spAutoFit/>
          </a:bodyPr>
          <a:lstStyle/>
          <a:p>
            <a:pPr defTabSz="812740"/>
            <a:r>
              <a:rPr lang="en-US" dirty="0">
                <a:solidFill>
                  <a:srgbClr val="F69246"/>
                </a:solidFill>
                <a:latin typeface="Arial"/>
                <a:cs typeface="Arial"/>
              </a:rPr>
              <a:t>Procurement - publish tender documents, review responses, select vendor for </a:t>
            </a:r>
            <a:r>
              <a:rPr lang="en-US" dirty="0" err="1">
                <a:solidFill>
                  <a:srgbClr val="F69246"/>
                </a:solidFill>
                <a:latin typeface="Arial"/>
                <a:cs typeface="Arial"/>
              </a:rPr>
              <a:t>ePrescription</a:t>
            </a:r>
            <a:r>
              <a:rPr lang="en-US" dirty="0">
                <a:solidFill>
                  <a:srgbClr val="F69246"/>
                </a:solidFill>
                <a:latin typeface="Arial"/>
                <a:cs typeface="Arial"/>
              </a:rPr>
              <a:t> Service</a:t>
            </a:r>
            <a:endParaRPr lang="en-US" dirty="0">
              <a:solidFill>
                <a:srgbClr val="F69246"/>
              </a:solidFill>
              <a:latin typeface="Arial" panose="020B0604020202020204" pitchFamily="34" charset="0"/>
              <a:cs typeface="Arial" panose="020B0604020202020204" pitchFamily="34" charset="0"/>
            </a:endParaRPr>
          </a:p>
        </p:txBody>
      </p:sp>
      <p:grpSp>
        <p:nvGrpSpPr>
          <p:cNvPr id="49" name="Group 48">
            <a:extLst>
              <a:ext uri="{FF2B5EF4-FFF2-40B4-BE49-F238E27FC236}">
                <a16:creationId xmlns:a16="http://schemas.microsoft.com/office/drawing/2014/main" id="{D0389091-9E28-1A43-A5E0-F256C4CB4ABD}"/>
              </a:ext>
            </a:extLst>
          </p:cNvPr>
          <p:cNvGrpSpPr/>
          <p:nvPr/>
        </p:nvGrpSpPr>
        <p:grpSpPr>
          <a:xfrm rot="2700000" flipH="1">
            <a:off x="1658725" y="3659806"/>
            <a:ext cx="5511712" cy="730476"/>
            <a:chOff x="3488292" y="2396188"/>
            <a:chExt cx="5507458" cy="729912"/>
          </a:xfrm>
          <a:effectLst>
            <a:outerShdw blurRad="50800" dist="38100" dir="5400000" algn="t" rotWithShape="0">
              <a:prstClr val="black">
                <a:alpha val="40000"/>
              </a:prstClr>
            </a:outerShdw>
          </a:effectLst>
        </p:grpSpPr>
        <p:grpSp>
          <p:nvGrpSpPr>
            <p:cNvPr id="50" name="Group 49">
              <a:extLst>
                <a:ext uri="{FF2B5EF4-FFF2-40B4-BE49-F238E27FC236}">
                  <a16:creationId xmlns:a16="http://schemas.microsoft.com/office/drawing/2014/main" id="{4CD9071E-9376-9E46-ADD5-B7B6F9F6A5EE}"/>
                </a:ext>
              </a:extLst>
            </p:cNvPr>
            <p:cNvGrpSpPr/>
            <p:nvPr/>
          </p:nvGrpSpPr>
          <p:grpSpPr>
            <a:xfrm>
              <a:off x="3488292" y="2398508"/>
              <a:ext cx="1039058" cy="722302"/>
              <a:chOff x="3488292" y="2398508"/>
              <a:chExt cx="1039058" cy="722302"/>
            </a:xfrm>
          </p:grpSpPr>
          <p:sp>
            <p:nvSpPr>
              <p:cNvPr id="64" name="Freeform 8">
                <a:extLst>
                  <a:ext uri="{FF2B5EF4-FFF2-40B4-BE49-F238E27FC236}">
                    <a16:creationId xmlns:a16="http://schemas.microsoft.com/office/drawing/2014/main" id="{7BA7DE6D-D97B-9242-B09F-4A68B2C3781A}"/>
                  </a:ext>
                </a:extLst>
              </p:cNvPr>
              <p:cNvSpPr>
                <a:spLocks/>
              </p:cNvSpPr>
              <p:nvPr/>
            </p:nvSpPr>
            <p:spPr bwMode="auto">
              <a:xfrm rot="15366">
                <a:off x="3488292" y="2398508"/>
                <a:ext cx="1039058" cy="722302"/>
              </a:xfrm>
              <a:custGeom>
                <a:avLst/>
                <a:gdLst>
                  <a:gd name="T0" fmla="*/ 793 w 939"/>
                  <a:gd name="T1" fmla="*/ 650 h 650"/>
                  <a:gd name="T2" fmla="*/ 0 w 939"/>
                  <a:gd name="T3" fmla="*/ 326 h 650"/>
                  <a:gd name="T4" fmla="*/ 793 w 939"/>
                  <a:gd name="T5" fmla="*/ 0 h 650"/>
                  <a:gd name="T6" fmla="*/ 939 w 939"/>
                  <a:gd name="T7" fmla="*/ 0 h 650"/>
                  <a:gd name="T8" fmla="*/ 939 w 939"/>
                  <a:gd name="T9" fmla="*/ 650 h 650"/>
                  <a:gd name="T10" fmla="*/ 793 w 939"/>
                  <a:gd name="T11" fmla="*/ 650 h 650"/>
                  <a:gd name="connsiteX0" fmla="*/ 8445 w 10000"/>
                  <a:gd name="connsiteY0" fmla="*/ 10000 h 10000"/>
                  <a:gd name="connsiteX1" fmla="*/ 0 w 10000"/>
                  <a:gd name="connsiteY1" fmla="*/ 5015 h 10000"/>
                  <a:gd name="connsiteX2" fmla="*/ 7986 w 10000"/>
                  <a:gd name="connsiteY2" fmla="*/ 167 h 10000"/>
                  <a:gd name="connsiteX3" fmla="*/ 10000 w 10000"/>
                  <a:gd name="connsiteY3" fmla="*/ 0 h 10000"/>
                  <a:gd name="connsiteX4" fmla="*/ 10000 w 10000"/>
                  <a:gd name="connsiteY4" fmla="*/ 10000 h 10000"/>
                  <a:gd name="connsiteX5" fmla="*/ 8445 w 10000"/>
                  <a:gd name="connsiteY5" fmla="*/ 10000 h 10000"/>
                  <a:gd name="connsiteX0" fmla="*/ 8445 w 10000"/>
                  <a:gd name="connsiteY0" fmla="*/ 10000 h 10000"/>
                  <a:gd name="connsiteX1" fmla="*/ 0 w 10000"/>
                  <a:gd name="connsiteY1" fmla="*/ 5015 h 10000"/>
                  <a:gd name="connsiteX2" fmla="*/ 8032 w 10000"/>
                  <a:gd name="connsiteY2" fmla="*/ 101 h 10000"/>
                  <a:gd name="connsiteX3" fmla="*/ 10000 w 10000"/>
                  <a:gd name="connsiteY3" fmla="*/ 0 h 10000"/>
                  <a:gd name="connsiteX4" fmla="*/ 10000 w 10000"/>
                  <a:gd name="connsiteY4" fmla="*/ 10000 h 10000"/>
                  <a:gd name="connsiteX5" fmla="*/ 8445 w 10000"/>
                  <a:gd name="connsiteY5" fmla="*/ 10000 h 10000"/>
                  <a:gd name="connsiteX0" fmla="*/ 8445 w 10000"/>
                  <a:gd name="connsiteY0" fmla="*/ 10000 h 10000"/>
                  <a:gd name="connsiteX1" fmla="*/ 0 w 10000"/>
                  <a:gd name="connsiteY1" fmla="*/ 5015 h 10000"/>
                  <a:gd name="connsiteX2" fmla="*/ 7963 w 10000"/>
                  <a:gd name="connsiteY2" fmla="*/ 69 h 10000"/>
                  <a:gd name="connsiteX3" fmla="*/ 10000 w 10000"/>
                  <a:gd name="connsiteY3" fmla="*/ 0 h 10000"/>
                  <a:gd name="connsiteX4" fmla="*/ 10000 w 10000"/>
                  <a:gd name="connsiteY4" fmla="*/ 10000 h 10000"/>
                  <a:gd name="connsiteX5" fmla="*/ 8445 w 10000"/>
                  <a:gd name="connsiteY5" fmla="*/ 10000 h 10000"/>
                  <a:gd name="connsiteX0" fmla="*/ 8445 w 10023"/>
                  <a:gd name="connsiteY0" fmla="*/ 9931 h 9931"/>
                  <a:gd name="connsiteX1" fmla="*/ 0 w 10023"/>
                  <a:gd name="connsiteY1" fmla="*/ 4946 h 9931"/>
                  <a:gd name="connsiteX2" fmla="*/ 7963 w 10023"/>
                  <a:gd name="connsiteY2" fmla="*/ 0 h 9931"/>
                  <a:gd name="connsiteX3" fmla="*/ 10023 w 10023"/>
                  <a:gd name="connsiteY3" fmla="*/ 62 h 9931"/>
                  <a:gd name="connsiteX4" fmla="*/ 10000 w 10023"/>
                  <a:gd name="connsiteY4" fmla="*/ 9931 h 9931"/>
                  <a:gd name="connsiteX5" fmla="*/ 8445 w 10023"/>
                  <a:gd name="connsiteY5" fmla="*/ 9931 h 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23" h="9931">
                    <a:moveTo>
                      <a:pt x="8445" y="9931"/>
                    </a:moveTo>
                    <a:lnTo>
                      <a:pt x="0" y="4946"/>
                    </a:lnTo>
                    <a:lnTo>
                      <a:pt x="7963" y="0"/>
                    </a:lnTo>
                    <a:lnTo>
                      <a:pt x="10023" y="62"/>
                    </a:lnTo>
                    <a:cubicBezTo>
                      <a:pt x="10015" y="3352"/>
                      <a:pt x="10008" y="6641"/>
                      <a:pt x="10000" y="9931"/>
                    </a:cubicBezTo>
                    <a:lnTo>
                      <a:pt x="8445" y="9931"/>
                    </a:lnTo>
                    <a:close/>
                  </a:path>
                </a:pathLst>
              </a:custGeom>
              <a:solidFill>
                <a:srgbClr val="DFC1A9"/>
              </a:solidFill>
              <a:ln w="9525">
                <a:solidFill>
                  <a:srgbClr val="000000"/>
                </a:solidFill>
                <a:round/>
                <a:headEnd/>
                <a:tailEnd/>
              </a:ln>
            </p:spPr>
            <p:txBody>
              <a:bodyPr vert="horz" wrap="square" lIns="162560" tIns="81280" rIns="162560" bIns="81280" numCol="1" anchor="t" anchorCtr="0" compatLnSpc="1">
                <a:prstTxWarp prst="textNoShape">
                  <a:avLst/>
                </a:prstTxWarp>
              </a:bodyPr>
              <a:lstStyle/>
              <a:p>
                <a:pPr defTabSz="812740">
                  <a:defRPr/>
                </a:pPr>
                <a:endParaRPr lang="id-ID" kern="0" dirty="0">
                  <a:solidFill>
                    <a:srgbClr val="000000"/>
                  </a:solidFill>
                  <a:latin typeface="Roboto Th" charset="0"/>
                </a:endParaRPr>
              </a:p>
            </p:txBody>
          </p:sp>
          <p:sp>
            <p:nvSpPr>
              <p:cNvPr id="65" name="Freeform 64">
                <a:extLst>
                  <a:ext uri="{FF2B5EF4-FFF2-40B4-BE49-F238E27FC236}">
                    <a16:creationId xmlns:a16="http://schemas.microsoft.com/office/drawing/2014/main" id="{BDCC413B-3919-6742-B315-5BE6E18BCEDB}"/>
                  </a:ext>
                </a:extLst>
              </p:cNvPr>
              <p:cNvSpPr>
                <a:spLocks/>
              </p:cNvSpPr>
              <p:nvPr/>
            </p:nvSpPr>
            <p:spPr bwMode="auto">
              <a:xfrm rot="15366">
                <a:off x="3488309" y="2638056"/>
                <a:ext cx="298085" cy="233977"/>
              </a:xfrm>
              <a:custGeom>
                <a:avLst/>
                <a:gdLst>
                  <a:gd name="T0" fmla="*/ 114 w 114"/>
                  <a:gd name="T1" fmla="*/ 49 h 88"/>
                  <a:gd name="T2" fmla="*/ 107 w 114"/>
                  <a:gd name="T3" fmla="*/ 0 h 88"/>
                  <a:gd name="T4" fmla="*/ 0 w 114"/>
                  <a:gd name="T5" fmla="*/ 44 h 88"/>
                  <a:gd name="T6" fmla="*/ 109 w 114"/>
                  <a:gd name="T7" fmla="*/ 88 h 88"/>
                  <a:gd name="T8" fmla="*/ 114 w 114"/>
                  <a:gd name="T9" fmla="*/ 49 h 88"/>
                </a:gdLst>
                <a:ahLst/>
                <a:cxnLst>
                  <a:cxn ang="0">
                    <a:pos x="T0" y="T1"/>
                  </a:cxn>
                  <a:cxn ang="0">
                    <a:pos x="T2" y="T3"/>
                  </a:cxn>
                  <a:cxn ang="0">
                    <a:pos x="T4" y="T5"/>
                  </a:cxn>
                  <a:cxn ang="0">
                    <a:pos x="T6" y="T7"/>
                  </a:cxn>
                  <a:cxn ang="0">
                    <a:pos x="T8" y="T9"/>
                  </a:cxn>
                </a:cxnLst>
                <a:rect l="0" t="0" r="r" b="b"/>
                <a:pathLst>
                  <a:path w="114" h="88">
                    <a:moveTo>
                      <a:pt x="114" y="49"/>
                    </a:moveTo>
                    <a:cubicBezTo>
                      <a:pt x="114" y="32"/>
                      <a:pt x="111" y="15"/>
                      <a:pt x="107" y="0"/>
                    </a:cubicBezTo>
                    <a:cubicBezTo>
                      <a:pt x="0" y="44"/>
                      <a:pt x="0" y="44"/>
                      <a:pt x="0" y="44"/>
                    </a:cubicBezTo>
                    <a:cubicBezTo>
                      <a:pt x="109" y="88"/>
                      <a:pt x="109" y="88"/>
                      <a:pt x="109" y="88"/>
                    </a:cubicBezTo>
                    <a:cubicBezTo>
                      <a:pt x="112" y="76"/>
                      <a:pt x="114" y="63"/>
                      <a:pt x="114" y="49"/>
                    </a:cubicBezTo>
                    <a:close/>
                  </a:path>
                </a:pathLst>
              </a:custGeom>
              <a:solidFill>
                <a:srgbClr val="000000"/>
              </a:solidFill>
              <a:ln w="6350">
                <a:solidFill>
                  <a:srgbClr val="000000"/>
                </a:solidFill>
              </a:ln>
            </p:spPr>
            <p:txBody>
              <a:bodyPr vert="horz" wrap="square" lIns="162560" tIns="81280" rIns="162560" bIns="81280" numCol="1" anchor="t" anchorCtr="0" compatLnSpc="1">
                <a:prstTxWarp prst="textNoShape">
                  <a:avLst/>
                </a:prstTxWarp>
              </a:bodyPr>
              <a:lstStyle/>
              <a:p>
                <a:pPr defTabSz="812740">
                  <a:defRPr/>
                </a:pPr>
                <a:endParaRPr lang="id-ID" kern="0" dirty="0">
                  <a:solidFill>
                    <a:srgbClr val="000000"/>
                  </a:solidFill>
                  <a:latin typeface="Roboto Th" charset="0"/>
                </a:endParaRPr>
              </a:p>
            </p:txBody>
          </p:sp>
        </p:grpSp>
        <p:sp>
          <p:nvSpPr>
            <p:cNvPr id="51" name="Freeform 50">
              <a:extLst>
                <a:ext uri="{FF2B5EF4-FFF2-40B4-BE49-F238E27FC236}">
                  <a16:creationId xmlns:a16="http://schemas.microsoft.com/office/drawing/2014/main" id="{F93BB35D-7878-4243-9870-B7960D5F9F12}"/>
                </a:ext>
              </a:extLst>
            </p:cNvPr>
            <p:cNvSpPr>
              <a:spLocks noChangeArrowheads="1"/>
            </p:cNvSpPr>
            <p:nvPr/>
          </p:nvSpPr>
          <p:spPr bwMode="auto">
            <a:xfrm rot="15366">
              <a:off x="5475366" y="2396382"/>
              <a:ext cx="1122786" cy="232089"/>
            </a:xfrm>
            <a:custGeom>
              <a:avLst/>
              <a:gdLst>
                <a:gd name="connsiteX0" fmla="*/ 0 w 1122786"/>
                <a:gd name="connsiteY0" fmla="*/ 5018 h 232089"/>
                <a:gd name="connsiteX1" fmla="*/ 1122786 w 1122786"/>
                <a:gd name="connsiteY1" fmla="*/ 0 h 232089"/>
                <a:gd name="connsiteX2" fmla="*/ 1122786 w 1122786"/>
                <a:gd name="connsiteY2" fmla="*/ 232089 h 232089"/>
                <a:gd name="connsiteX3" fmla="*/ 0 w 1122786"/>
                <a:gd name="connsiteY3" fmla="*/ 232089 h 232089"/>
              </a:gdLst>
              <a:ahLst/>
              <a:cxnLst>
                <a:cxn ang="0">
                  <a:pos x="connsiteX0" y="connsiteY0"/>
                </a:cxn>
                <a:cxn ang="0">
                  <a:pos x="connsiteX1" y="connsiteY1"/>
                </a:cxn>
                <a:cxn ang="0">
                  <a:pos x="connsiteX2" y="connsiteY2"/>
                </a:cxn>
                <a:cxn ang="0">
                  <a:pos x="connsiteX3" y="connsiteY3"/>
                </a:cxn>
              </a:cxnLst>
              <a:rect l="l" t="t" r="r" b="b"/>
              <a:pathLst>
                <a:path w="1122786" h="232089">
                  <a:moveTo>
                    <a:pt x="0" y="5018"/>
                  </a:moveTo>
                  <a:lnTo>
                    <a:pt x="1122786" y="0"/>
                  </a:lnTo>
                  <a:lnTo>
                    <a:pt x="1122786" y="232089"/>
                  </a:lnTo>
                  <a:lnTo>
                    <a:pt x="0" y="232089"/>
                  </a:lnTo>
                  <a:close/>
                </a:path>
              </a:pathLst>
            </a:custGeom>
            <a:solidFill>
              <a:srgbClr val="7CB1DF">
                <a:lumMod val="60000"/>
                <a:lumOff val="40000"/>
              </a:srgbClr>
            </a:solidFill>
            <a:ln w="6350">
              <a:solidFill>
                <a:srgbClr val="000000"/>
              </a:solidFill>
            </a:ln>
          </p:spPr>
          <p:txBody>
            <a:bodyPr vert="horz" wrap="square" lIns="162560" tIns="81280" rIns="162560" bIns="81280" numCol="1" anchor="t" anchorCtr="0" compatLnSpc="1">
              <a:prstTxWarp prst="textNoShape">
                <a:avLst/>
              </a:prstTxWarp>
              <a:noAutofit/>
            </a:bodyPr>
            <a:lstStyle/>
            <a:p>
              <a:pPr defTabSz="812740">
                <a:defRPr/>
              </a:pPr>
              <a:endParaRPr lang="id-ID" kern="0" dirty="0">
                <a:solidFill>
                  <a:srgbClr val="000000"/>
                </a:solidFill>
                <a:latin typeface="Roboto Th" charset="0"/>
              </a:endParaRPr>
            </a:p>
          </p:txBody>
        </p:sp>
        <p:sp>
          <p:nvSpPr>
            <p:cNvPr id="52" name="Rectangle 13">
              <a:extLst>
                <a:ext uri="{FF2B5EF4-FFF2-40B4-BE49-F238E27FC236}">
                  <a16:creationId xmlns:a16="http://schemas.microsoft.com/office/drawing/2014/main" id="{7991C9C9-46AB-B848-B3A5-F7A866DF40A6}"/>
                </a:ext>
              </a:extLst>
            </p:cNvPr>
            <p:cNvSpPr>
              <a:spLocks noChangeArrowheads="1"/>
            </p:cNvSpPr>
            <p:nvPr/>
          </p:nvSpPr>
          <p:spPr bwMode="auto">
            <a:xfrm rot="15366">
              <a:off x="5474311" y="2628466"/>
              <a:ext cx="1122786" cy="239572"/>
            </a:xfrm>
            <a:prstGeom prst="rect">
              <a:avLst/>
            </a:prstGeom>
            <a:solidFill>
              <a:srgbClr val="7CB1DF"/>
            </a:solidFill>
            <a:ln w="6350">
              <a:solidFill>
                <a:srgbClr val="000000"/>
              </a:solidFill>
            </a:ln>
          </p:spPr>
          <p:txBody>
            <a:bodyPr vert="horz" wrap="square" lIns="162560" tIns="81280" rIns="162560" bIns="81280" numCol="1" anchor="t" anchorCtr="0" compatLnSpc="1">
              <a:prstTxWarp prst="textNoShape">
                <a:avLst/>
              </a:prstTxWarp>
            </a:bodyPr>
            <a:lstStyle/>
            <a:p>
              <a:pPr defTabSz="812740">
                <a:defRPr/>
              </a:pPr>
              <a:endParaRPr lang="id-ID" kern="0" dirty="0">
                <a:solidFill>
                  <a:srgbClr val="000000"/>
                </a:solidFill>
                <a:latin typeface="Roboto Th" charset="0"/>
              </a:endParaRPr>
            </a:p>
          </p:txBody>
        </p:sp>
        <p:sp>
          <p:nvSpPr>
            <p:cNvPr id="53" name="Freeform 52">
              <a:extLst>
                <a:ext uri="{FF2B5EF4-FFF2-40B4-BE49-F238E27FC236}">
                  <a16:creationId xmlns:a16="http://schemas.microsoft.com/office/drawing/2014/main" id="{ABDA10D3-359E-4147-937E-B0D623FF64A4}"/>
                </a:ext>
              </a:extLst>
            </p:cNvPr>
            <p:cNvSpPr>
              <a:spLocks noChangeArrowheads="1"/>
            </p:cNvSpPr>
            <p:nvPr/>
          </p:nvSpPr>
          <p:spPr bwMode="auto">
            <a:xfrm rot="15366">
              <a:off x="5473200" y="2868035"/>
              <a:ext cx="1122786" cy="257870"/>
            </a:xfrm>
            <a:custGeom>
              <a:avLst/>
              <a:gdLst>
                <a:gd name="connsiteX0" fmla="*/ 0 w 1122786"/>
                <a:gd name="connsiteY0" fmla="*/ 0 h 257870"/>
                <a:gd name="connsiteX1" fmla="*/ 1122786 w 1122786"/>
                <a:gd name="connsiteY1" fmla="*/ 0 h 257870"/>
                <a:gd name="connsiteX2" fmla="*/ 1122786 w 1122786"/>
                <a:gd name="connsiteY2" fmla="*/ 252852 h 257870"/>
                <a:gd name="connsiteX3" fmla="*/ 0 w 1122786"/>
                <a:gd name="connsiteY3" fmla="*/ 257870 h 257870"/>
              </a:gdLst>
              <a:ahLst/>
              <a:cxnLst>
                <a:cxn ang="0">
                  <a:pos x="connsiteX0" y="connsiteY0"/>
                </a:cxn>
                <a:cxn ang="0">
                  <a:pos x="connsiteX1" y="connsiteY1"/>
                </a:cxn>
                <a:cxn ang="0">
                  <a:pos x="connsiteX2" y="connsiteY2"/>
                </a:cxn>
                <a:cxn ang="0">
                  <a:pos x="connsiteX3" y="connsiteY3"/>
                </a:cxn>
              </a:cxnLst>
              <a:rect l="l" t="t" r="r" b="b"/>
              <a:pathLst>
                <a:path w="1122786" h="257870">
                  <a:moveTo>
                    <a:pt x="0" y="0"/>
                  </a:moveTo>
                  <a:lnTo>
                    <a:pt x="1122786" y="0"/>
                  </a:lnTo>
                  <a:lnTo>
                    <a:pt x="1122786" y="252852"/>
                  </a:lnTo>
                  <a:lnTo>
                    <a:pt x="0" y="257870"/>
                  </a:lnTo>
                  <a:close/>
                </a:path>
              </a:pathLst>
            </a:custGeom>
            <a:solidFill>
              <a:srgbClr val="7CB1DF">
                <a:lumMod val="75000"/>
              </a:srgbClr>
            </a:solidFill>
            <a:ln w="6350">
              <a:solidFill>
                <a:srgbClr val="000000"/>
              </a:solidFill>
            </a:ln>
          </p:spPr>
          <p:txBody>
            <a:bodyPr vert="horz" wrap="square" lIns="162560" tIns="81280" rIns="162560" bIns="81280" numCol="1" anchor="t" anchorCtr="0" compatLnSpc="1">
              <a:prstTxWarp prst="textNoShape">
                <a:avLst/>
              </a:prstTxWarp>
              <a:noAutofit/>
            </a:bodyPr>
            <a:lstStyle/>
            <a:p>
              <a:pPr defTabSz="812740">
                <a:defRPr/>
              </a:pPr>
              <a:endParaRPr lang="id-ID" kern="0" dirty="0">
                <a:solidFill>
                  <a:srgbClr val="000000"/>
                </a:solidFill>
                <a:latin typeface="Roboto Th" charset="0"/>
              </a:endParaRPr>
            </a:p>
          </p:txBody>
        </p:sp>
        <p:sp>
          <p:nvSpPr>
            <p:cNvPr id="54" name="Freeform 53">
              <a:extLst>
                <a:ext uri="{FF2B5EF4-FFF2-40B4-BE49-F238E27FC236}">
                  <a16:creationId xmlns:a16="http://schemas.microsoft.com/office/drawing/2014/main" id="{CA49BB93-7927-9B44-9D01-C730F7946209}"/>
                </a:ext>
              </a:extLst>
            </p:cNvPr>
            <p:cNvSpPr>
              <a:spLocks noChangeArrowheads="1"/>
            </p:cNvSpPr>
            <p:nvPr/>
          </p:nvSpPr>
          <p:spPr bwMode="auto">
            <a:xfrm rot="15366">
              <a:off x="6595026" y="2396382"/>
              <a:ext cx="1122786" cy="238341"/>
            </a:xfrm>
            <a:custGeom>
              <a:avLst/>
              <a:gdLst>
                <a:gd name="connsiteX0" fmla="*/ 0 w 1122786"/>
                <a:gd name="connsiteY0" fmla="*/ 5018 h 238341"/>
                <a:gd name="connsiteX1" fmla="*/ 1122786 w 1122786"/>
                <a:gd name="connsiteY1" fmla="*/ 0 h 238341"/>
                <a:gd name="connsiteX2" fmla="*/ 1122786 w 1122786"/>
                <a:gd name="connsiteY2" fmla="*/ 238341 h 238341"/>
                <a:gd name="connsiteX3" fmla="*/ 0 w 1122786"/>
                <a:gd name="connsiteY3" fmla="*/ 238341 h 238341"/>
              </a:gdLst>
              <a:ahLst/>
              <a:cxnLst>
                <a:cxn ang="0">
                  <a:pos x="connsiteX0" y="connsiteY0"/>
                </a:cxn>
                <a:cxn ang="0">
                  <a:pos x="connsiteX1" y="connsiteY1"/>
                </a:cxn>
                <a:cxn ang="0">
                  <a:pos x="connsiteX2" y="connsiteY2"/>
                </a:cxn>
                <a:cxn ang="0">
                  <a:pos x="connsiteX3" y="connsiteY3"/>
                </a:cxn>
              </a:cxnLst>
              <a:rect l="l" t="t" r="r" b="b"/>
              <a:pathLst>
                <a:path w="1122786" h="238341">
                  <a:moveTo>
                    <a:pt x="0" y="5018"/>
                  </a:moveTo>
                  <a:lnTo>
                    <a:pt x="1122786" y="0"/>
                  </a:lnTo>
                  <a:lnTo>
                    <a:pt x="1122786" y="238341"/>
                  </a:lnTo>
                  <a:lnTo>
                    <a:pt x="0" y="238341"/>
                  </a:lnTo>
                  <a:close/>
                </a:path>
              </a:pathLst>
            </a:custGeom>
            <a:solidFill>
              <a:srgbClr val="75B5B8">
                <a:lumMod val="60000"/>
                <a:lumOff val="40000"/>
              </a:srgbClr>
            </a:solidFill>
            <a:ln w="6350">
              <a:solidFill>
                <a:srgbClr val="000000"/>
              </a:solidFill>
            </a:ln>
          </p:spPr>
          <p:txBody>
            <a:bodyPr vert="horz" wrap="square" lIns="162560" tIns="81280" rIns="162560" bIns="81280" numCol="1" anchor="t" anchorCtr="0" compatLnSpc="1">
              <a:prstTxWarp prst="textNoShape">
                <a:avLst/>
              </a:prstTxWarp>
              <a:noAutofit/>
            </a:bodyPr>
            <a:lstStyle/>
            <a:p>
              <a:pPr defTabSz="812740">
                <a:defRPr/>
              </a:pPr>
              <a:endParaRPr lang="id-ID" kern="0" dirty="0">
                <a:solidFill>
                  <a:srgbClr val="000000"/>
                </a:solidFill>
                <a:latin typeface="Roboto Th" charset="0"/>
              </a:endParaRPr>
            </a:p>
          </p:txBody>
        </p:sp>
        <p:sp>
          <p:nvSpPr>
            <p:cNvPr id="55" name="Rectangle 16">
              <a:extLst>
                <a:ext uri="{FF2B5EF4-FFF2-40B4-BE49-F238E27FC236}">
                  <a16:creationId xmlns:a16="http://schemas.microsoft.com/office/drawing/2014/main" id="{A73539E9-93C2-B942-9422-CC1A0B7170F7}"/>
                </a:ext>
              </a:extLst>
            </p:cNvPr>
            <p:cNvSpPr>
              <a:spLocks noChangeArrowheads="1"/>
            </p:cNvSpPr>
            <p:nvPr/>
          </p:nvSpPr>
          <p:spPr bwMode="auto">
            <a:xfrm rot="15366">
              <a:off x="6593962" y="2634718"/>
              <a:ext cx="1122786" cy="238468"/>
            </a:xfrm>
            <a:prstGeom prst="rect">
              <a:avLst/>
            </a:prstGeom>
            <a:solidFill>
              <a:srgbClr val="75B5B8"/>
            </a:solidFill>
            <a:ln w="6350">
              <a:solidFill>
                <a:srgbClr val="000000"/>
              </a:solidFill>
            </a:ln>
          </p:spPr>
          <p:txBody>
            <a:bodyPr vert="horz" wrap="square" lIns="162560" tIns="81280" rIns="162560" bIns="81280" numCol="1" anchor="t" anchorCtr="0" compatLnSpc="1">
              <a:prstTxWarp prst="textNoShape">
                <a:avLst/>
              </a:prstTxWarp>
            </a:bodyPr>
            <a:lstStyle/>
            <a:p>
              <a:pPr defTabSz="812740">
                <a:defRPr/>
              </a:pPr>
              <a:endParaRPr lang="id-ID" kern="0" dirty="0">
                <a:solidFill>
                  <a:srgbClr val="000000"/>
                </a:solidFill>
                <a:latin typeface="Roboto Th" charset="0"/>
              </a:endParaRPr>
            </a:p>
          </p:txBody>
        </p:sp>
        <p:sp>
          <p:nvSpPr>
            <p:cNvPr id="56" name="Freeform 55">
              <a:extLst>
                <a:ext uri="{FF2B5EF4-FFF2-40B4-BE49-F238E27FC236}">
                  <a16:creationId xmlns:a16="http://schemas.microsoft.com/office/drawing/2014/main" id="{E0980F01-7024-4A41-801F-AFAC7954977A}"/>
                </a:ext>
              </a:extLst>
            </p:cNvPr>
            <p:cNvSpPr>
              <a:spLocks noChangeArrowheads="1"/>
            </p:cNvSpPr>
            <p:nvPr/>
          </p:nvSpPr>
          <p:spPr bwMode="auto">
            <a:xfrm rot="15366">
              <a:off x="6592865" y="2873184"/>
              <a:ext cx="1122786" cy="252722"/>
            </a:xfrm>
            <a:custGeom>
              <a:avLst/>
              <a:gdLst>
                <a:gd name="connsiteX0" fmla="*/ 0 w 1122786"/>
                <a:gd name="connsiteY0" fmla="*/ 0 h 252722"/>
                <a:gd name="connsiteX1" fmla="*/ 1122786 w 1122786"/>
                <a:gd name="connsiteY1" fmla="*/ 0 h 252722"/>
                <a:gd name="connsiteX2" fmla="*/ 1122786 w 1122786"/>
                <a:gd name="connsiteY2" fmla="*/ 247703 h 252722"/>
                <a:gd name="connsiteX3" fmla="*/ 0 w 1122786"/>
                <a:gd name="connsiteY3" fmla="*/ 252722 h 252722"/>
              </a:gdLst>
              <a:ahLst/>
              <a:cxnLst>
                <a:cxn ang="0">
                  <a:pos x="connsiteX0" y="connsiteY0"/>
                </a:cxn>
                <a:cxn ang="0">
                  <a:pos x="connsiteX1" y="connsiteY1"/>
                </a:cxn>
                <a:cxn ang="0">
                  <a:pos x="connsiteX2" y="connsiteY2"/>
                </a:cxn>
                <a:cxn ang="0">
                  <a:pos x="connsiteX3" y="connsiteY3"/>
                </a:cxn>
              </a:cxnLst>
              <a:rect l="l" t="t" r="r" b="b"/>
              <a:pathLst>
                <a:path w="1122786" h="252722">
                  <a:moveTo>
                    <a:pt x="0" y="0"/>
                  </a:moveTo>
                  <a:lnTo>
                    <a:pt x="1122786" y="0"/>
                  </a:lnTo>
                  <a:lnTo>
                    <a:pt x="1122786" y="247703"/>
                  </a:lnTo>
                  <a:lnTo>
                    <a:pt x="0" y="252722"/>
                  </a:lnTo>
                  <a:close/>
                </a:path>
              </a:pathLst>
            </a:custGeom>
            <a:solidFill>
              <a:srgbClr val="75B5B8">
                <a:lumMod val="75000"/>
              </a:srgbClr>
            </a:solidFill>
            <a:ln w="6350">
              <a:solidFill>
                <a:srgbClr val="000000"/>
              </a:solidFill>
            </a:ln>
          </p:spPr>
          <p:txBody>
            <a:bodyPr vert="horz" wrap="square" lIns="162560" tIns="81280" rIns="162560" bIns="81280" numCol="1" anchor="t" anchorCtr="0" compatLnSpc="1">
              <a:prstTxWarp prst="textNoShape">
                <a:avLst/>
              </a:prstTxWarp>
              <a:noAutofit/>
            </a:bodyPr>
            <a:lstStyle/>
            <a:p>
              <a:pPr defTabSz="812740">
                <a:defRPr/>
              </a:pPr>
              <a:endParaRPr lang="id-ID" kern="0" dirty="0">
                <a:solidFill>
                  <a:srgbClr val="000000"/>
                </a:solidFill>
                <a:latin typeface="Roboto Th" charset="0"/>
              </a:endParaRPr>
            </a:p>
          </p:txBody>
        </p:sp>
        <p:sp>
          <p:nvSpPr>
            <p:cNvPr id="57" name="Freeform 7">
              <a:extLst>
                <a:ext uri="{FF2B5EF4-FFF2-40B4-BE49-F238E27FC236}">
                  <a16:creationId xmlns:a16="http://schemas.microsoft.com/office/drawing/2014/main" id="{A68CDEEB-DF55-904F-8D14-E675290F8DCF}"/>
                </a:ext>
              </a:extLst>
            </p:cNvPr>
            <p:cNvSpPr>
              <a:spLocks/>
            </p:cNvSpPr>
            <p:nvPr/>
          </p:nvSpPr>
          <p:spPr bwMode="auto">
            <a:xfrm rot="15366">
              <a:off x="8765011" y="2399371"/>
              <a:ext cx="230739" cy="723727"/>
            </a:xfrm>
            <a:custGeom>
              <a:avLst/>
              <a:gdLst>
                <a:gd name="T0" fmla="*/ 0 w 209"/>
                <a:gd name="T1" fmla="*/ 162 h 653"/>
                <a:gd name="T2" fmla="*/ 135 w 209"/>
                <a:gd name="T3" fmla="*/ 0 h 653"/>
                <a:gd name="T4" fmla="*/ 209 w 209"/>
                <a:gd name="T5" fmla="*/ 210 h 653"/>
                <a:gd name="T6" fmla="*/ 209 w 209"/>
                <a:gd name="T7" fmla="*/ 443 h 653"/>
                <a:gd name="T8" fmla="*/ 135 w 209"/>
                <a:gd name="T9" fmla="*/ 653 h 653"/>
                <a:gd name="T10" fmla="*/ 0 w 209"/>
                <a:gd name="T11" fmla="*/ 488 h 653"/>
                <a:gd name="T12" fmla="*/ 0 w 209"/>
                <a:gd name="T13" fmla="*/ 162 h 653"/>
              </a:gdLst>
              <a:ahLst/>
              <a:cxnLst>
                <a:cxn ang="0">
                  <a:pos x="T0" y="T1"/>
                </a:cxn>
                <a:cxn ang="0">
                  <a:pos x="T2" y="T3"/>
                </a:cxn>
                <a:cxn ang="0">
                  <a:pos x="T4" y="T5"/>
                </a:cxn>
                <a:cxn ang="0">
                  <a:pos x="T6" y="T7"/>
                </a:cxn>
                <a:cxn ang="0">
                  <a:pos x="T8" y="T9"/>
                </a:cxn>
                <a:cxn ang="0">
                  <a:pos x="T10" y="T11"/>
                </a:cxn>
                <a:cxn ang="0">
                  <a:pos x="T12" y="T13"/>
                </a:cxn>
              </a:cxnLst>
              <a:rect l="0" t="0" r="r" b="b"/>
              <a:pathLst>
                <a:path w="209" h="653">
                  <a:moveTo>
                    <a:pt x="0" y="162"/>
                  </a:moveTo>
                  <a:lnTo>
                    <a:pt x="135" y="0"/>
                  </a:lnTo>
                  <a:lnTo>
                    <a:pt x="209" y="210"/>
                  </a:lnTo>
                  <a:lnTo>
                    <a:pt x="209" y="443"/>
                  </a:lnTo>
                  <a:lnTo>
                    <a:pt x="135" y="653"/>
                  </a:lnTo>
                  <a:lnTo>
                    <a:pt x="0" y="488"/>
                  </a:lnTo>
                  <a:lnTo>
                    <a:pt x="0" y="162"/>
                  </a:lnTo>
                  <a:close/>
                </a:path>
              </a:pathLst>
            </a:custGeom>
            <a:solidFill>
              <a:srgbClr val="BBA17C"/>
            </a:solidFill>
            <a:ln w="9525">
              <a:solidFill>
                <a:srgbClr val="000000"/>
              </a:solidFill>
              <a:round/>
              <a:headEnd/>
              <a:tailEnd/>
            </a:ln>
          </p:spPr>
          <p:txBody>
            <a:bodyPr vert="horz" wrap="square" lIns="162560" tIns="81280" rIns="162560" bIns="81280" numCol="1" anchor="t" anchorCtr="0" compatLnSpc="1">
              <a:prstTxWarp prst="textNoShape">
                <a:avLst/>
              </a:prstTxWarp>
            </a:bodyPr>
            <a:lstStyle/>
            <a:p>
              <a:pPr defTabSz="812740">
                <a:defRPr/>
              </a:pPr>
              <a:endParaRPr lang="id-ID" kern="0" dirty="0">
                <a:solidFill>
                  <a:srgbClr val="000000"/>
                </a:solidFill>
                <a:latin typeface="Roboto Th" charset="0"/>
              </a:endParaRPr>
            </a:p>
          </p:txBody>
        </p:sp>
        <p:sp>
          <p:nvSpPr>
            <p:cNvPr id="58" name="Rectangle 19">
              <a:extLst>
                <a:ext uri="{FF2B5EF4-FFF2-40B4-BE49-F238E27FC236}">
                  <a16:creationId xmlns:a16="http://schemas.microsoft.com/office/drawing/2014/main" id="{705A1235-DFE7-F344-99BE-3F27AF4504E0}"/>
                </a:ext>
              </a:extLst>
            </p:cNvPr>
            <p:cNvSpPr>
              <a:spLocks noChangeArrowheads="1"/>
            </p:cNvSpPr>
            <p:nvPr/>
          </p:nvSpPr>
          <p:spPr bwMode="auto">
            <a:xfrm rot="15366">
              <a:off x="7700654" y="2636207"/>
              <a:ext cx="1126099" cy="239572"/>
            </a:xfrm>
            <a:prstGeom prst="rect">
              <a:avLst/>
            </a:prstGeom>
            <a:solidFill>
              <a:srgbClr val="006152"/>
            </a:solidFill>
            <a:ln w="6350">
              <a:solidFill>
                <a:srgbClr val="000000"/>
              </a:solidFill>
            </a:ln>
          </p:spPr>
          <p:txBody>
            <a:bodyPr vert="horz" wrap="square" lIns="162560" tIns="81280" rIns="162560" bIns="81280" numCol="1" anchor="t" anchorCtr="0" compatLnSpc="1">
              <a:prstTxWarp prst="textNoShape">
                <a:avLst/>
              </a:prstTxWarp>
            </a:bodyPr>
            <a:lstStyle/>
            <a:p>
              <a:pPr defTabSz="812740">
                <a:defRPr/>
              </a:pPr>
              <a:endParaRPr lang="id-ID" kern="0" dirty="0">
                <a:solidFill>
                  <a:srgbClr val="000000"/>
                </a:solidFill>
                <a:latin typeface="Roboto Th" charset="0"/>
              </a:endParaRPr>
            </a:p>
          </p:txBody>
        </p:sp>
        <p:sp>
          <p:nvSpPr>
            <p:cNvPr id="59" name="Oval 21">
              <a:extLst>
                <a:ext uri="{FF2B5EF4-FFF2-40B4-BE49-F238E27FC236}">
                  <a16:creationId xmlns:a16="http://schemas.microsoft.com/office/drawing/2014/main" id="{D7F356ED-2877-A14B-B1CC-80614CF4D302}"/>
                </a:ext>
              </a:extLst>
            </p:cNvPr>
            <p:cNvSpPr>
              <a:spLocks noChangeArrowheads="1"/>
            </p:cNvSpPr>
            <p:nvPr/>
          </p:nvSpPr>
          <p:spPr bwMode="auto">
            <a:xfrm rot="15366">
              <a:off x="8880838" y="2657862"/>
              <a:ext cx="57409" cy="204244"/>
            </a:xfrm>
            <a:prstGeom prst="ellipse">
              <a:avLst/>
            </a:prstGeom>
            <a:solidFill>
              <a:srgbClr val="000000"/>
            </a:solidFill>
            <a:ln w="6350">
              <a:solidFill>
                <a:srgbClr val="000000"/>
              </a:solidFill>
            </a:ln>
          </p:spPr>
          <p:txBody>
            <a:bodyPr vert="horz" wrap="square" lIns="162560" tIns="81280" rIns="162560" bIns="81280" numCol="1" anchor="t" anchorCtr="0" compatLnSpc="1">
              <a:prstTxWarp prst="textNoShape">
                <a:avLst/>
              </a:prstTxWarp>
            </a:bodyPr>
            <a:lstStyle/>
            <a:p>
              <a:pPr defTabSz="812740">
                <a:defRPr/>
              </a:pPr>
              <a:endParaRPr lang="id-ID" kern="0" dirty="0">
                <a:solidFill>
                  <a:srgbClr val="000000"/>
                </a:solidFill>
                <a:latin typeface="Roboto Th" charset="0"/>
              </a:endParaRPr>
            </a:p>
          </p:txBody>
        </p:sp>
        <p:sp>
          <p:nvSpPr>
            <p:cNvPr id="60" name="Freeform 59">
              <a:extLst>
                <a:ext uri="{FF2B5EF4-FFF2-40B4-BE49-F238E27FC236}">
                  <a16:creationId xmlns:a16="http://schemas.microsoft.com/office/drawing/2014/main" id="{EC961251-75E8-0746-91BC-44D0891DC047}"/>
                </a:ext>
              </a:extLst>
            </p:cNvPr>
            <p:cNvSpPr>
              <a:spLocks/>
            </p:cNvSpPr>
            <p:nvPr/>
          </p:nvSpPr>
          <p:spPr bwMode="auto">
            <a:xfrm rot="15366">
              <a:off x="4278688" y="2396188"/>
              <a:ext cx="1208947" cy="234758"/>
            </a:xfrm>
            <a:custGeom>
              <a:avLst/>
              <a:gdLst>
                <a:gd name="connsiteX0" fmla="*/ 37261 w 1208947"/>
                <a:gd name="connsiteY0" fmla="*/ 5237 h 234758"/>
                <a:gd name="connsiteX1" fmla="*/ 1208947 w 1208947"/>
                <a:gd name="connsiteY1" fmla="*/ 0 h 234758"/>
                <a:gd name="connsiteX2" fmla="*/ 1208947 w 1208947"/>
                <a:gd name="connsiteY2" fmla="*/ 234758 h 234758"/>
                <a:gd name="connsiteX3" fmla="*/ 103849 w 1208947"/>
                <a:gd name="connsiteY3" fmla="*/ 234758 h 234758"/>
                <a:gd name="connsiteX4" fmla="*/ 38535 w 1208947"/>
                <a:gd name="connsiteY4" fmla="*/ 192614 h 234758"/>
                <a:gd name="connsiteX5" fmla="*/ 9798 w 1208947"/>
                <a:gd name="connsiteY5" fmla="*/ 138430 h 234758"/>
                <a:gd name="connsiteX6" fmla="*/ 9798 w 1208947"/>
                <a:gd name="connsiteY6" fmla="*/ 54142 h 234758"/>
                <a:gd name="connsiteX7" fmla="*/ 21922 w 1208947"/>
                <a:gd name="connsiteY7" fmla="*/ 32553 h 234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8947" h="234758">
                  <a:moveTo>
                    <a:pt x="37261" y="5237"/>
                  </a:moveTo>
                  <a:lnTo>
                    <a:pt x="1208947" y="0"/>
                  </a:lnTo>
                  <a:lnTo>
                    <a:pt x="1208947" y="234758"/>
                  </a:lnTo>
                  <a:cubicBezTo>
                    <a:pt x="1208947" y="234758"/>
                    <a:pt x="1208947" y="234758"/>
                    <a:pt x="103849" y="234758"/>
                  </a:cubicBezTo>
                  <a:cubicBezTo>
                    <a:pt x="80336" y="234758"/>
                    <a:pt x="51598" y="216696"/>
                    <a:pt x="38535" y="192614"/>
                  </a:cubicBezTo>
                  <a:cubicBezTo>
                    <a:pt x="38535" y="192614"/>
                    <a:pt x="38535" y="192614"/>
                    <a:pt x="9798" y="138430"/>
                  </a:cubicBezTo>
                  <a:cubicBezTo>
                    <a:pt x="-3265" y="117358"/>
                    <a:pt x="-3265" y="78224"/>
                    <a:pt x="9798" y="54142"/>
                  </a:cubicBezTo>
                  <a:cubicBezTo>
                    <a:pt x="9798" y="54142"/>
                    <a:pt x="9798" y="54142"/>
                    <a:pt x="21922" y="32553"/>
                  </a:cubicBezTo>
                  <a:close/>
                </a:path>
              </a:pathLst>
            </a:custGeom>
            <a:solidFill>
              <a:srgbClr val="F69246">
                <a:lumMod val="60000"/>
                <a:lumOff val="40000"/>
              </a:srgbClr>
            </a:solidFill>
            <a:ln w="6350">
              <a:solidFill>
                <a:srgbClr val="000000"/>
              </a:solidFill>
            </a:ln>
          </p:spPr>
          <p:txBody>
            <a:bodyPr vert="horz" wrap="square" lIns="162560" tIns="81280" rIns="162560" bIns="81280" numCol="1" anchor="t" anchorCtr="0" compatLnSpc="1">
              <a:prstTxWarp prst="textNoShape">
                <a:avLst/>
              </a:prstTxWarp>
              <a:noAutofit/>
            </a:bodyPr>
            <a:lstStyle/>
            <a:p>
              <a:pPr defTabSz="812740">
                <a:defRPr/>
              </a:pPr>
              <a:endParaRPr lang="id-ID" kern="0" dirty="0">
                <a:solidFill>
                  <a:srgbClr val="000000"/>
                </a:solidFill>
                <a:latin typeface="Roboto Th" charset="0"/>
              </a:endParaRPr>
            </a:p>
          </p:txBody>
        </p:sp>
        <p:sp>
          <p:nvSpPr>
            <p:cNvPr id="61" name="Freeform 10">
              <a:extLst>
                <a:ext uri="{FF2B5EF4-FFF2-40B4-BE49-F238E27FC236}">
                  <a16:creationId xmlns:a16="http://schemas.microsoft.com/office/drawing/2014/main" id="{6A3657CE-9190-B749-A3B0-EE431336373E}"/>
                </a:ext>
              </a:extLst>
            </p:cNvPr>
            <p:cNvSpPr>
              <a:spLocks/>
            </p:cNvSpPr>
            <p:nvPr/>
          </p:nvSpPr>
          <p:spPr bwMode="auto">
            <a:xfrm rot="15366">
              <a:off x="4274372" y="2627177"/>
              <a:ext cx="1212212" cy="242998"/>
            </a:xfrm>
            <a:custGeom>
              <a:avLst/>
              <a:gdLst>
                <a:gd name="T0" fmla="*/ 464 w 464"/>
                <a:gd name="T1" fmla="*/ 0 h 91"/>
                <a:gd name="T2" fmla="*/ 41 w 464"/>
                <a:gd name="T3" fmla="*/ 0 h 91"/>
                <a:gd name="T4" fmla="*/ 16 w 464"/>
                <a:gd name="T5" fmla="*/ 14 h 91"/>
                <a:gd name="T6" fmla="*/ 5 w 464"/>
                <a:gd name="T7" fmla="*/ 32 h 91"/>
                <a:gd name="T8" fmla="*/ 5 w 464"/>
                <a:gd name="T9" fmla="*/ 60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2"/>
                    <a:pt x="5" y="32"/>
                    <a:pt x="5" y="32"/>
                  </a:cubicBezTo>
                  <a:cubicBezTo>
                    <a:pt x="0" y="39"/>
                    <a:pt x="0" y="52"/>
                    <a:pt x="5" y="60"/>
                  </a:cubicBezTo>
                  <a:cubicBezTo>
                    <a:pt x="16" y="77"/>
                    <a:pt x="16" y="77"/>
                    <a:pt x="16" y="77"/>
                  </a:cubicBezTo>
                  <a:cubicBezTo>
                    <a:pt x="21" y="85"/>
                    <a:pt x="32" y="91"/>
                    <a:pt x="41" y="91"/>
                  </a:cubicBezTo>
                  <a:cubicBezTo>
                    <a:pt x="464" y="91"/>
                    <a:pt x="464" y="91"/>
                    <a:pt x="464" y="91"/>
                  </a:cubicBezTo>
                  <a:lnTo>
                    <a:pt x="464" y="0"/>
                  </a:lnTo>
                  <a:close/>
                </a:path>
              </a:pathLst>
            </a:custGeom>
            <a:solidFill>
              <a:srgbClr val="F69246"/>
            </a:solidFill>
            <a:ln w="6350">
              <a:solidFill>
                <a:srgbClr val="000000"/>
              </a:solidFill>
            </a:ln>
          </p:spPr>
          <p:txBody>
            <a:bodyPr vert="horz" wrap="square" lIns="162560" tIns="81280" rIns="162560" bIns="81280" numCol="1" anchor="t" anchorCtr="0" compatLnSpc="1">
              <a:prstTxWarp prst="textNoShape">
                <a:avLst/>
              </a:prstTxWarp>
            </a:bodyPr>
            <a:lstStyle/>
            <a:p>
              <a:pPr defTabSz="812740">
                <a:defRPr/>
              </a:pPr>
              <a:endParaRPr lang="id-ID" kern="0" dirty="0">
                <a:solidFill>
                  <a:srgbClr val="000000"/>
                </a:solidFill>
                <a:latin typeface="Roboto Th" charset="0"/>
              </a:endParaRPr>
            </a:p>
          </p:txBody>
        </p:sp>
        <p:sp>
          <p:nvSpPr>
            <p:cNvPr id="62" name="Freeform 61">
              <a:extLst>
                <a:ext uri="{FF2B5EF4-FFF2-40B4-BE49-F238E27FC236}">
                  <a16:creationId xmlns:a16="http://schemas.microsoft.com/office/drawing/2014/main" id="{254B264B-5DAF-2149-98A7-42AE46CD5B42}"/>
                </a:ext>
              </a:extLst>
            </p:cNvPr>
            <p:cNvSpPr>
              <a:spLocks/>
            </p:cNvSpPr>
            <p:nvPr/>
          </p:nvSpPr>
          <p:spPr bwMode="auto">
            <a:xfrm rot="15366">
              <a:off x="4276529" y="2867754"/>
              <a:ext cx="1208947" cy="257853"/>
            </a:xfrm>
            <a:custGeom>
              <a:avLst/>
              <a:gdLst>
                <a:gd name="connsiteX0" fmla="*/ 103849 w 1208947"/>
                <a:gd name="connsiteY0" fmla="*/ 0 h 257853"/>
                <a:gd name="connsiteX1" fmla="*/ 1208947 w 1208947"/>
                <a:gd name="connsiteY1" fmla="*/ 0 h 257853"/>
                <a:gd name="connsiteX2" fmla="*/ 1208947 w 1208947"/>
                <a:gd name="connsiteY2" fmla="*/ 252941 h 257853"/>
                <a:gd name="connsiteX3" fmla="*/ 110032 w 1208947"/>
                <a:gd name="connsiteY3" fmla="*/ 257853 h 257853"/>
                <a:gd name="connsiteX4" fmla="*/ 103849 w 1208947"/>
                <a:gd name="connsiteY4" fmla="*/ 257853 h 257853"/>
                <a:gd name="connsiteX5" fmla="*/ 38535 w 1208947"/>
                <a:gd name="connsiteY5" fmla="*/ 218183 h 257853"/>
                <a:gd name="connsiteX6" fmla="*/ 9798 w 1208947"/>
                <a:gd name="connsiteY6" fmla="*/ 170013 h 257853"/>
                <a:gd name="connsiteX7" fmla="*/ 9798 w 1208947"/>
                <a:gd name="connsiteY7" fmla="*/ 90674 h 257853"/>
                <a:gd name="connsiteX8" fmla="*/ 38535 w 1208947"/>
                <a:gd name="connsiteY8" fmla="*/ 39670 h 257853"/>
                <a:gd name="connsiteX9" fmla="*/ 103849 w 1208947"/>
                <a:gd name="connsiteY9" fmla="*/ 0 h 25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8947" h="257853">
                  <a:moveTo>
                    <a:pt x="103849" y="0"/>
                  </a:moveTo>
                  <a:cubicBezTo>
                    <a:pt x="103849" y="0"/>
                    <a:pt x="103849" y="0"/>
                    <a:pt x="1208947" y="0"/>
                  </a:cubicBezTo>
                  <a:lnTo>
                    <a:pt x="1208947" y="252941"/>
                  </a:lnTo>
                  <a:lnTo>
                    <a:pt x="110032" y="257853"/>
                  </a:lnTo>
                  <a:lnTo>
                    <a:pt x="103849" y="257853"/>
                  </a:lnTo>
                  <a:cubicBezTo>
                    <a:pt x="80336" y="257853"/>
                    <a:pt x="51598" y="240852"/>
                    <a:pt x="38535" y="218183"/>
                  </a:cubicBezTo>
                  <a:cubicBezTo>
                    <a:pt x="38535" y="218183"/>
                    <a:pt x="38535" y="218183"/>
                    <a:pt x="9798" y="170013"/>
                  </a:cubicBezTo>
                  <a:cubicBezTo>
                    <a:pt x="-3265" y="147345"/>
                    <a:pt x="-3265" y="113342"/>
                    <a:pt x="9798" y="90674"/>
                  </a:cubicBezTo>
                  <a:cubicBezTo>
                    <a:pt x="9798" y="90674"/>
                    <a:pt x="9798" y="90674"/>
                    <a:pt x="38535" y="39670"/>
                  </a:cubicBezTo>
                  <a:cubicBezTo>
                    <a:pt x="51598" y="17001"/>
                    <a:pt x="80336" y="0"/>
                    <a:pt x="103849" y="0"/>
                  </a:cubicBezTo>
                  <a:close/>
                </a:path>
              </a:pathLst>
            </a:custGeom>
            <a:solidFill>
              <a:srgbClr val="F69246">
                <a:lumMod val="75000"/>
              </a:srgbClr>
            </a:solidFill>
            <a:ln w="6350">
              <a:solidFill>
                <a:srgbClr val="000000"/>
              </a:solidFill>
            </a:ln>
          </p:spPr>
          <p:txBody>
            <a:bodyPr vert="horz" wrap="square" lIns="162560" tIns="81280" rIns="162560" bIns="81280" numCol="1" anchor="t" anchorCtr="0" compatLnSpc="1">
              <a:prstTxWarp prst="textNoShape">
                <a:avLst/>
              </a:prstTxWarp>
              <a:noAutofit/>
            </a:bodyPr>
            <a:lstStyle/>
            <a:p>
              <a:pPr defTabSz="812740">
                <a:defRPr/>
              </a:pPr>
              <a:endParaRPr lang="id-ID" kern="0" dirty="0">
                <a:solidFill>
                  <a:srgbClr val="000000"/>
                </a:solidFill>
                <a:latin typeface="Roboto Th" charset="0"/>
              </a:endParaRPr>
            </a:p>
          </p:txBody>
        </p:sp>
        <p:sp>
          <p:nvSpPr>
            <p:cNvPr id="63" name="Freeform 62">
              <a:extLst>
                <a:ext uri="{FF2B5EF4-FFF2-40B4-BE49-F238E27FC236}">
                  <a16:creationId xmlns:a16="http://schemas.microsoft.com/office/drawing/2014/main" id="{AA54F1F1-F536-1045-A664-9EEA8E2B94E1}"/>
                </a:ext>
              </a:extLst>
            </p:cNvPr>
            <p:cNvSpPr>
              <a:spLocks/>
            </p:cNvSpPr>
            <p:nvPr/>
          </p:nvSpPr>
          <p:spPr bwMode="auto">
            <a:xfrm rot="15366">
              <a:off x="7699559" y="2875967"/>
              <a:ext cx="1211381" cy="250133"/>
            </a:xfrm>
            <a:custGeom>
              <a:avLst/>
              <a:gdLst>
                <a:gd name="connsiteX0" fmla="*/ 0 w 1211381"/>
                <a:gd name="connsiteY0" fmla="*/ 0 h 250133"/>
                <a:gd name="connsiteX1" fmla="*/ 1126099 w 1211381"/>
                <a:gd name="connsiteY1" fmla="*/ 0 h 250133"/>
                <a:gd name="connsiteX2" fmla="*/ 1182552 w 1211381"/>
                <a:gd name="connsiteY2" fmla="*/ 164843 h 250133"/>
                <a:gd name="connsiteX3" fmla="*/ 1184025 w 1211381"/>
                <a:gd name="connsiteY3" fmla="*/ 164843 h 250133"/>
                <a:gd name="connsiteX4" fmla="*/ 1211381 w 1211381"/>
                <a:gd name="connsiteY4" fmla="*/ 244722 h 250133"/>
                <a:gd name="connsiteX5" fmla="*/ 727 w 1211381"/>
                <a:gd name="connsiteY5" fmla="*/ 250133 h 250133"/>
                <a:gd name="connsiteX6" fmla="*/ 727 w 1211381"/>
                <a:gd name="connsiteY6" fmla="*/ 241780 h 250133"/>
                <a:gd name="connsiteX7" fmla="*/ 0 w 1211381"/>
                <a:gd name="connsiteY7" fmla="*/ 241780 h 2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1381" h="250133">
                  <a:moveTo>
                    <a:pt x="0" y="0"/>
                  </a:moveTo>
                  <a:lnTo>
                    <a:pt x="1126099" y="0"/>
                  </a:lnTo>
                  <a:lnTo>
                    <a:pt x="1182552" y="164843"/>
                  </a:lnTo>
                  <a:lnTo>
                    <a:pt x="1184025" y="164843"/>
                  </a:lnTo>
                  <a:lnTo>
                    <a:pt x="1211381" y="244722"/>
                  </a:lnTo>
                  <a:lnTo>
                    <a:pt x="727" y="250133"/>
                  </a:lnTo>
                  <a:lnTo>
                    <a:pt x="727" y="241780"/>
                  </a:lnTo>
                  <a:lnTo>
                    <a:pt x="0" y="241780"/>
                  </a:lnTo>
                  <a:close/>
                </a:path>
              </a:pathLst>
            </a:custGeom>
            <a:solidFill>
              <a:srgbClr val="006152">
                <a:lumMod val="75000"/>
              </a:srgbClr>
            </a:solidFill>
            <a:ln w="6350">
              <a:solidFill>
                <a:srgbClr val="000000"/>
              </a:solidFill>
            </a:ln>
          </p:spPr>
          <p:txBody>
            <a:bodyPr vert="horz" wrap="square" lIns="162560" tIns="81280" rIns="162560" bIns="81280" numCol="1" anchor="t" anchorCtr="0" compatLnSpc="1">
              <a:prstTxWarp prst="textNoShape">
                <a:avLst/>
              </a:prstTxWarp>
              <a:noAutofit/>
            </a:bodyPr>
            <a:lstStyle/>
            <a:p>
              <a:pPr defTabSz="812740">
                <a:defRPr/>
              </a:pPr>
              <a:endParaRPr lang="id-ID" kern="0" dirty="0">
                <a:solidFill>
                  <a:srgbClr val="000000"/>
                </a:solidFill>
                <a:latin typeface="Roboto Th" charset="0"/>
              </a:endParaRPr>
            </a:p>
          </p:txBody>
        </p:sp>
      </p:grpSp>
      <p:sp>
        <p:nvSpPr>
          <p:cNvPr id="66" name="Freeform 65">
            <a:extLst>
              <a:ext uri="{FF2B5EF4-FFF2-40B4-BE49-F238E27FC236}">
                <a16:creationId xmlns:a16="http://schemas.microsoft.com/office/drawing/2014/main" id="{51816C13-C212-8941-B94F-50B07E2EE643}"/>
              </a:ext>
            </a:extLst>
          </p:cNvPr>
          <p:cNvSpPr>
            <a:spLocks/>
          </p:cNvSpPr>
          <p:nvPr/>
        </p:nvSpPr>
        <p:spPr bwMode="auto">
          <a:xfrm rot="2684634" flipH="1">
            <a:off x="2522009" y="2271416"/>
            <a:ext cx="1209833" cy="239757"/>
          </a:xfrm>
          <a:custGeom>
            <a:avLst/>
            <a:gdLst>
              <a:gd name="connsiteX0" fmla="*/ 0 w 1208900"/>
              <a:gd name="connsiteY0" fmla="*/ 4769 h 239572"/>
              <a:gd name="connsiteX1" fmla="*/ 1066833 w 1208900"/>
              <a:gd name="connsiteY1" fmla="*/ 0 h 239572"/>
              <a:gd name="connsiteX2" fmla="*/ 1208900 w 1208900"/>
              <a:gd name="connsiteY2" fmla="*/ 0 h 239572"/>
              <a:gd name="connsiteX3" fmla="*/ 1126099 w 1208900"/>
              <a:gd name="connsiteY3" fmla="*/ 239572 h 239572"/>
              <a:gd name="connsiteX4" fmla="*/ 0 w 1208900"/>
              <a:gd name="connsiteY4" fmla="*/ 239572 h 23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900" h="239572">
                <a:moveTo>
                  <a:pt x="0" y="4769"/>
                </a:moveTo>
                <a:lnTo>
                  <a:pt x="1066833" y="0"/>
                </a:lnTo>
                <a:lnTo>
                  <a:pt x="1208900" y="0"/>
                </a:lnTo>
                <a:lnTo>
                  <a:pt x="1126099" y="239572"/>
                </a:lnTo>
                <a:lnTo>
                  <a:pt x="0" y="239572"/>
                </a:lnTo>
                <a:close/>
              </a:path>
            </a:pathLst>
          </a:custGeom>
          <a:solidFill>
            <a:srgbClr val="006152">
              <a:lumMod val="90000"/>
              <a:lumOff val="10000"/>
            </a:srgbClr>
          </a:solidFill>
          <a:ln w="6350">
            <a:solidFill>
              <a:srgbClr val="000000"/>
            </a:solidFill>
          </a:ln>
        </p:spPr>
        <p:txBody>
          <a:bodyPr vert="horz" wrap="square" lIns="162560" tIns="81280" rIns="162560" bIns="81280" numCol="1" anchor="t" anchorCtr="0" compatLnSpc="1">
            <a:prstTxWarp prst="textNoShape">
              <a:avLst/>
            </a:prstTxWarp>
            <a:noAutofit/>
          </a:bodyPr>
          <a:lstStyle/>
          <a:p>
            <a:pPr defTabSz="812740">
              <a:defRPr/>
            </a:pPr>
            <a:endParaRPr lang="id-ID" kern="0" dirty="0">
              <a:solidFill>
                <a:srgbClr val="000000"/>
              </a:solidFill>
              <a:latin typeface="Roboto Th" charset="0"/>
            </a:endParaRPr>
          </a:p>
        </p:txBody>
      </p:sp>
      <p:sp>
        <p:nvSpPr>
          <p:cNvPr id="67" name="Text Placeholder 1">
            <a:extLst>
              <a:ext uri="{FF2B5EF4-FFF2-40B4-BE49-F238E27FC236}">
                <a16:creationId xmlns:a16="http://schemas.microsoft.com/office/drawing/2014/main" id="{D3ACE220-8FB5-E341-8965-EA639D72C25A}"/>
              </a:ext>
            </a:extLst>
          </p:cNvPr>
          <p:cNvSpPr txBox="1">
            <a:spLocks/>
          </p:cNvSpPr>
          <p:nvPr/>
        </p:nvSpPr>
        <p:spPr>
          <a:xfrm>
            <a:off x="1628124" y="438028"/>
            <a:ext cx="7052737" cy="1085637"/>
          </a:xfrm>
          <a:prstGeom prst="rect">
            <a:avLst/>
          </a:prstGeom>
        </p:spPr>
        <p:txBody>
          <a:bodyPr vert="horz" lIns="162560" tIns="81280" rIns="162560" bIns="8128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b="1" dirty="0">
                <a:solidFill>
                  <a:srgbClr val="75B5B8"/>
                </a:solidFill>
                <a:latin typeface="Arial" panose="020B0604020202020204" pitchFamily="34" charset="0"/>
                <a:cs typeface="Arial" panose="020B0604020202020204" pitchFamily="34" charset="0"/>
              </a:rPr>
              <a:t>Next steps for 2023 / 2024</a:t>
            </a:r>
          </a:p>
          <a:p>
            <a:pPr marL="0" indent="0">
              <a:buNone/>
            </a:pPr>
            <a:endParaRPr lang="en-US" sz="3200" b="1" dirty="0">
              <a:solidFill>
                <a:srgbClr val="75B5B8"/>
              </a:solidFill>
              <a:latin typeface="Arial" panose="020B0604020202020204" pitchFamily="34" charset="0"/>
              <a:cs typeface="Arial" panose="020B0604020202020204" pitchFamily="34" charset="0"/>
            </a:endParaRPr>
          </a:p>
          <a:p>
            <a:pPr marL="0" indent="0">
              <a:buNone/>
            </a:pPr>
            <a:endParaRPr lang="en-US" sz="3200" b="1" dirty="0">
              <a:solidFill>
                <a:srgbClr val="75B5B8"/>
              </a:solidFill>
              <a:latin typeface="Arial" panose="020B0604020202020204" pitchFamily="34" charset="0"/>
              <a:cs typeface="Arial" panose="020B0604020202020204" pitchFamily="34" charset="0"/>
            </a:endParaRPr>
          </a:p>
          <a:p>
            <a:pPr marL="0" indent="0">
              <a:buNone/>
            </a:pPr>
            <a:endParaRPr lang="en-US" sz="3200" b="1" dirty="0">
              <a:solidFill>
                <a:srgbClr val="75B5B8"/>
              </a:solidFill>
              <a:latin typeface="Arial" panose="020B0604020202020204" pitchFamily="34" charset="0"/>
              <a:cs typeface="Arial" panose="020B0604020202020204" pitchFamily="34" charset="0"/>
            </a:endParaRPr>
          </a:p>
        </p:txBody>
      </p:sp>
      <p:sp>
        <p:nvSpPr>
          <p:cNvPr id="34" name="Rectangle 1436">
            <a:extLst>
              <a:ext uri="{FF2B5EF4-FFF2-40B4-BE49-F238E27FC236}">
                <a16:creationId xmlns:a16="http://schemas.microsoft.com/office/drawing/2014/main" id="{4F66CA44-901A-234D-A25E-AC1079010EC5}"/>
              </a:ext>
            </a:extLst>
          </p:cNvPr>
          <p:cNvSpPr>
            <a:spLocks noChangeArrowheads="1"/>
          </p:cNvSpPr>
          <p:nvPr/>
        </p:nvSpPr>
        <p:spPr bwMode="auto">
          <a:xfrm>
            <a:off x="5227129" y="4063953"/>
            <a:ext cx="7047887" cy="441146"/>
          </a:xfrm>
          <a:prstGeom prst="rect">
            <a:avLst/>
          </a:prstGeom>
        </p:spPr>
        <p:txBody>
          <a:bodyPr vert="horz" wrap="square" lIns="162560" tIns="81280" rIns="162560" bIns="81280" rtlCol="0">
            <a:spAutoFit/>
          </a:bodyPr>
          <a:lstStyle/>
          <a:p>
            <a:pPr defTabSz="812740"/>
            <a:r>
              <a:rPr lang="en-US" dirty="0">
                <a:solidFill>
                  <a:srgbClr val="006152"/>
                </a:solidFill>
                <a:latin typeface="Arial" panose="020B0604020202020204" pitchFamily="34" charset="0"/>
                <a:cs typeface="Arial" panose="020B0604020202020204" pitchFamily="34" charset="0"/>
              </a:rPr>
              <a:t>Approve final requirement specifications for ePrescription Service </a:t>
            </a:r>
          </a:p>
        </p:txBody>
      </p:sp>
    </p:spTree>
    <p:extLst>
      <p:ext uri="{BB962C8B-B14F-4D97-AF65-F5344CB8AC3E}">
        <p14:creationId xmlns:p14="http://schemas.microsoft.com/office/powerpoint/2010/main" val="2349905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IE"/>
              <a:t>Medication Safety</a:t>
            </a:r>
          </a:p>
        </p:txBody>
      </p:sp>
      <p:pic>
        <p:nvPicPr>
          <p:cNvPr id="5" name="Picture 4"/>
          <p:cNvPicPr>
            <a:picLocks noChangeAspect="1"/>
          </p:cNvPicPr>
          <p:nvPr/>
        </p:nvPicPr>
        <p:blipFill>
          <a:blip r:embed="rId3"/>
          <a:stretch>
            <a:fillRect/>
          </a:stretch>
        </p:blipFill>
        <p:spPr>
          <a:xfrm>
            <a:off x="2983832" y="1589798"/>
            <a:ext cx="5727031" cy="4783412"/>
          </a:xfrm>
          <a:prstGeom prst="rect">
            <a:avLst/>
          </a:prstGeom>
        </p:spPr>
      </p:pic>
      <p:sp>
        <p:nvSpPr>
          <p:cNvPr id="2" name="Rounded Rectangle 1"/>
          <p:cNvSpPr/>
          <p:nvPr/>
        </p:nvSpPr>
        <p:spPr>
          <a:xfrm>
            <a:off x="2097675" y="1466428"/>
            <a:ext cx="7692872" cy="4966456"/>
          </a:xfrm>
          <a:prstGeom prst="roundRect">
            <a:avLst/>
          </a:prstGeom>
          <a:no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11449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IE"/>
              <a:t>National ePrescribing Project Vision</a:t>
            </a:r>
          </a:p>
        </p:txBody>
      </p:sp>
      <p:sp>
        <p:nvSpPr>
          <p:cNvPr id="9" name="Right Arrow 8"/>
          <p:cNvSpPr/>
          <p:nvPr/>
        </p:nvSpPr>
        <p:spPr>
          <a:xfrm>
            <a:off x="5193048" y="3307134"/>
            <a:ext cx="349858" cy="492981"/>
          </a:xfrm>
          <a:prstGeom prst="rightArrow">
            <a:avLst/>
          </a:prstGeom>
          <a:solidFill>
            <a:srgbClr val="D76213"/>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E" sz="9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10" name="TextBox 9"/>
          <p:cNvSpPr txBox="1"/>
          <p:nvPr/>
        </p:nvSpPr>
        <p:spPr>
          <a:xfrm>
            <a:off x="2057605" y="5859394"/>
            <a:ext cx="1796994" cy="307777"/>
          </a:xfrm>
          <a:prstGeom prst="rect">
            <a:avLst/>
          </a:prstGeom>
          <a:noFill/>
        </p:spPr>
        <p:txBody>
          <a:bodyPr wrap="square" lIns="0" tIns="0" rIns="0" bIns="0" rtlCol="0">
            <a:spAutoFit/>
          </a:bodyPr>
          <a:lstStyle/>
          <a:p>
            <a:pPr algn="ctr"/>
            <a:r>
              <a:rPr lang="en-IE" sz="2000" b="1" kern="0" dirty="0">
                <a:solidFill>
                  <a:srgbClr val="D76213"/>
                </a:solidFill>
                <a:latin typeface="Arial" panose="020B0604020202020204"/>
              </a:rPr>
              <a:t>Current State</a:t>
            </a:r>
          </a:p>
        </p:txBody>
      </p:sp>
      <p:sp>
        <p:nvSpPr>
          <p:cNvPr id="11" name="TextBox 10"/>
          <p:cNvSpPr txBox="1"/>
          <p:nvPr/>
        </p:nvSpPr>
        <p:spPr>
          <a:xfrm>
            <a:off x="7189109" y="5859394"/>
            <a:ext cx="2601438" cy="307777"/>
          </a:xfrm>
          <a:prstGeom prst="rect">
            <a:avLst/>
          </a:prstGeom>
          <a:noFill/>
        </p:spPr>
        <p:txBody>
          <a:bodyPr wrap="square" lIns="0" tIns="0" rIns="0" bIns="0" rtlCol="0">
            <a:spAutoFit/>
          </a:bodyPr>
          <a:lstStyle/>
          <a:p>
            <a:pPr algn="ctr"/>
            <a:r>
              <a:rPr lang="en-IE" sz="2000" b="1" kern="0" dirty="0">
                <a:solidFill>
                  <a:srgbClr val="D76213"/>
                </a:solidFill>
                <a:latin typeface="Arial" panose="020B0604020202020204"/>
              </a:rPr>
              <a:t>Future State</a:t>
            </a:r>
          </a:p>
        </p:txBody>
      </p:sp>
      <p:pic>
        <p:nvPicPr>
          <p:cNvPr id="12" name="Picture 11"/>
          <p:cNvPicPr>
            <a:picLocks noChangeAspect="1"/>
          </p:cNvPicPr>
          <p:nvPr/>
        </p:nvPicPr>
        <p:blipFill>
          <a:blip r:embed="rId3"/>
          <a:stretch>
            <a:fillRect/>
          </a:stretch>
        </p:blipFill>
        <p:spPr>
          <a:xfrm>
            <a:off x="320488" y="1652337"/>
            <a:ext cx="4597104" cy="3802577"/>
          </a:xfrm>
          <a:prstGeom prst="rect">
            <a:avLst/>
          </a:prstGeom>
        </p:spPr>
      </p:pic>
      <p:pic>
        <p:nvPicPr>
          <p:cNvPr id="13" name="Picture 12"/>
          <p:cNvPicPr>
            <a:picLocks noChangeAspect="1"/>
          </p:cNvPicPr>
          <p:nvPr/>
        </p:nvPicPr>
        <p:blipFill>
          <a:blip r:embed="rId4"/>
          <a:stretch>
            <a:fillRect/>
          </a:stretch>
        </p:blipFill>
        <p:spPr>
          <a:xfrm>
            <a:off x="5818363" y="1652337"/>
            <a:ext cx="5764037" cy="3803112"/>
          </a:xfrm>
          <a:prstGeom prst="rect">
            <a:avLst/>
          </a:prstGeom>
        </p:spPr>
      </p:pic>
    </p:spTree>
    <p:extLst>
      <p:ext uri="{BB962C8B-B14F-4D97-AF65-F5344CB8AC3E}">
        <p14:creationId xmlns:p14="http://schemas.microsoft.com/office/powerpoint/2010/main" val="64882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632000" y="401454"/>
            <a:ext cx="8894485" cy="780801"/>
          </a:xfrm>
        </p:spPr>
        <p:txBody>
          <a:bodyPr vert="horz" lIns="0" tIns="0" rIns="0" bIns="0" rtlCol="0" anchor="t">
            <a:normAutofit/>
          </a:bodyPr>
          <a:lstStyle/>
          <a:p>
            <a:r>
              <a:rPr lang="en-IE" dirty="0" smtClean="0">
                <a:latin typeface="Arial"/>
                <a:cs typeface="Arial"/>
              </a:rPr>
              <a:t>Types of Standardisation  </a:t>
            </a:r>
            <a:endParaRPr lang="en-IE" dirty="0"/>
          </a:p>
        </p:txBody>
      </p:sp>
      <p:sp>
        <p:nvSpPr>
          <p:cNvPr id="53" name="Rounded Rectangle 52"/>
          <p:cNvSpPr/>
          <p:nvPr/>
        </p:nvSpPr>
        <p:spPr>
          <a:xfrm>
            <a:off x="3115024" y="1589048"/>
            <a:ext cx="5961952" cy="848293"/>
          </a:xfrm>
          <a:prstGeom prst="roundRect">
            <a:avLst/>
          </a:prstGeom>
          <a:solidFill>
            <a:sysClr val="window" lastClr="FFFFFF"/>
          </a:solidFill>
          <a:ln w="12700" cap="flat" cmpd="sng" algn="ctr">
            <a:solidFill>
              <a:srgbClr val="09695B"/>
            </a:solidFill>
            <a:prstDash val="solid"/>
            <a:miter lim="800000"/>
          </a:ln>
          <a:effectLst/>
        </p:spPr>
        <p:txBody>
          <a:bodyPr rtlCol="0" anchor="ctr"/>
          <a:lstStyle/>
          <a:p>
            <a:pPr algn="ctr" defTabSz="1219170">
              <a:defRPr/>
            </a:pPr>
            <a:endParaRPr lang="en-IE" sz="2400" kern="0">
              <a:solidFill>
                <a:prstClr val="white"/>
              </a:solidFill>
              <a:latin typeface="Calibri" panose="020F0502020204030204"/>
            </a:endParaRPr>
          </a:p>
        </p:txBody>
      </p:sp>
      <p:sp>
        <p:nvSpPr>
          <p:cNvPr id="57" name="Rectangle: Rounded Corners 7">
            <a:extLst>
              <a:ext uri="{FF2B5EF4-FFF2-40B4-BE49-F238E27FC236}">
                <a16:creationId xmlns:a16="http://schemas.microsoft.com/office/drawing/2014/main" id="{39CB1249-F79C-4DD6-A69F-EA3CD716B8F7}"/>
              </a:ext>
            </a:extLst>
          </p:cNvPr>
          <p:cNvSpPr/>
          <p:nvPr/>
        </p:nvSpPr>
        <p:spPr>
          <a:xfrm>
            <a:off x="3321989" y="4875978"/>
            <a:ext cx="5806052" cy="627609"/>
          </a:xfrm>
          <a:prstGeom prst="roundRect">
            <a:avLst>
              <a:gd name="adj" fmla="val 50000"/>
            </a:avLst>
          </a:prstGeom>
          <a:solidFill>
            <a:srgbClr val="FFC000"/>
          </a:solidFill>
          <a:ln w="6350" cap="flat" cmpd="sng" algn="ctr">
            <a:noFill/>
            <a:prstDash val="solid"/>
            <a:miter lim="800000"/>
          </a:ln>
          <a:effectLst/>
        </p:spPr>
        <p:txBody>
          <a:bodyPr rtlCol="0" anchor="ctr"/>
          <a:lstStyle/>
          <a:p>
            <a:pPr algn="ctr">
              <a:defRPr/>
            </a:pPr>
            <a:endParaRPr lang="en-GB" sz="2400" kern="0">
              <a:solidFill>
                <a:prstClr val="white"/>
              </a:solidFill>
              <a:latin typeface="Arial" panose="020B0604020202020204" pitchFamily="34" charset="0"/>
              <a:cs typeface="Arial" panose="020B0604020202020204" pitchFamily="34" charset="0"/>
            </a:endParaRPr>
          </a:p>
        </p:txBody>
      </p:sp>
      <p:sp>
        <p:nvSpPr>
          <p:cNvPr id="59" name="Oval 58">
            <a:extLst>
              <a:ext uri="{FF2B5EF4-FFF2-40B4-BE49-F238E27FC236}">
                <a16:creationId xmlns:a16="http://schemas.microsoft.com/office/drawing/2014/main" id="{B03755FF-F403-4E44-A8C0-DF082A6A9564}"/>
              </a:ext>
            </a:extLst>
          </p:cNvPr>
          <p:cNvSpPr/>
          <p:nvPr/>
        </p:nvSpPr>
        <p:spPr>
          <a:xfrm>
            <a:off x="2665096" y="4874853"/>
            <a:ext cx="751832" cy="627609"/>
          </a:xfrm>
          <a:prstGeom prst="ellipse">
            <a:avLst/>
          </a:prstGeom>
          <a:solidFill>
            <a:sysClr val="window" lastClr="FFFFFF"/>
          </a:solidFill>
          <a:ln w="6350" cap="flat" cmpd="sng" algn="ctr">
            <a:solidFill>
              <a:srgbClr val="FFC000"/>
            </a:solidFill>
            <a:prstDash val="solid"/>
            <a:miter lim="800000"/>
          </a:ln>
          <a:effectLst/>
        </p:spPr>
        <p:txBody>
          <a:bodyPr rtlCol="0" anchor="ctr"/>
          <a:lstStyle/>
          <a:p>
            <a:pPr algn="ctr">
              <a:defRPr/>
            </a:pPr>
            <a:endParaRPr lang="en-GB" sz="2400" kern="0">
              <a:solidFill>
                <a:prstClr val="white"/>
              </a:solidFill>
              <a:latin typeface="Arial" panose="020B0604020202020204" pitchFamily="34" charset="0"/>
              <a:cs typeface="Arial" panose="020B0604020202020204" pitchFamily="34" charset="0"/>
            </a:endParaRPr>
          </a:p>
        </p:txBody>
      </p:sp>
      <p:sp>
        <p:nvSpPr>
          <p:cNvPr id="60" name="TextBox 59"/>
          <p:cNvSpPr txBox="1"/>
          <p:nvPr/>
        </p:nvSpPr>
        <p:spPr>
          <a:xfrm>
            <a:off x="3523111" y="4949469"/>
            <a:ext cx="2835868" cy="205121"/>
          </a:xfrm>
          <a:prstGeom prst="rect">
            <a:avLst/>
          </a:prstGeom>
        </p:spPr>
        <p:txBody>
          <a:bodyPr wrap="square" lIns="0" tIns="0" rIns="0" bIns="0" rtlCol="0" anchor="t" anchorCtr="0">
            <a:spAutoFit/>
          </a:bodyPr>
          <a:lstStyle/>
          <a:p>
            <a:pPr marL="228594" indent="-228594">
              <a:buFont typeface="Arial" panose="020B0604020202020204" pitchFamily="34" charset="0"/>
              <a:buChar char="•"/>
              <a:defRPr/>
            </a:pPr>
            <a:endParaRPr lang="en-IE" sz="1333" kern="0" dirty="0">
              <a:solidFill>
                <a:prstClr val="white"/>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F60A4195-9B9E-47C2-8891-AB5494AA3F0E}"/>
              </a:ext>
            </a:extLst>
          </p:cNvPr>
          <p:cNvSpPr txBox="1"/>
          <p:nvPr/>
        </p:nvSpPr>
        <p:spPr>
          <a:xfrm>
            <a:off x="3187957" y="5006638"/>
            <a:ext cx="5515672" cy="318100"/>
          </a:xfrm>
          <a:prstGeom prst="rect">
            <a:avLst/>
          </a:prstGeom>
          <a:noFill/>
        </p:spPr>
        <p:txBody>
          <a:bodyPr wrap="square">
            <a:spAutoFit/>
          </a:bodyPr>
          <a:lstStyle/>
          <a:p>
            <a:pPr algn="ctr">
              <a:spcBef>
                <a:spcPts val="800"/>
              </a:spcBef>
              <a:defRPr/>
            </a:pPr>
            <a:r>
              <a:rPr lang="en-US" sz="1467" b="1" kern="0" noProof="1">
                <a:solidFill>
                  <a:prstClr val="white"/>
                </a:solidFill>
                <a:latin typeface="Arial" panose="020B0604020202020204" pitchFamily="34" charset="0"/>
                <a:cs typeface="Arial" panose="020B0604020202020204" pitchFamily="34" charset="0"/>
              </a:rPr>
              <a:t>Robust security standards across all systems</a:t>
            </a:r>
          </a:p>
        </p:txBody>
      </p:sp>
      <p:sp>
        <p:nvSpPr>
          <p:cNvPr id="62" name="TextBox 61">
            <a:extLst>
              <a:ext uri="{FF2B5EF4-FFF2-40B4-BE49-F238E27FC236}">
                <a16:creationId xmlns:a16="http://schemas.microsoft.com/office/drawing/2014/main" id="{F60A4195-9B9E-47C2-8891-AB5494AA3F0E}"/>
              </a:ext>
            </a:extLst>
          </p:cNvPr>
          <p:cNvSpPr txBox="1"/>
          <p:nvPr/>
        </p:nvSpPr>
        <p:spPr>
          <a:xfrm>
            <a:off x="3427366" y="4301822"/>
            <a:ext cx="2786761" cy="584775"/>
          </a:xfrm>
          <a:prstGeom prst="rect">
            <a:avLst/>
          </a:prstGeom>
          <a:noFill/>
        </p:spPr>
        <p:txBody>
          <a:bodyPr wrap="square">
            <a:spAutoFit/>
          </a:bodyPr>
          <a:lstStyle/>
          <a:p>
            <a:pPr algn="ctr">
              <a:spcBef>
                <a:spcPts val="800"/>
              </a:spcBef>
              <a:defRPr/>
            </a:pPr>
            <a:r>
              <a:rPr lang="en-US" sz="1600" b="1" kern="0" noProof="1">
                <a:solidFill>
                  <a:prstClr val="white"/>
                </a:solidFill>
                <a:latin typeface="Arial" panose="020B0604020202020204" pitchFamily="34" charset="0"/>
                <a:cs typeface="Arial" panose="020B0604020202020204" pitchFamily="34" charset="0"/>
              </a:rPr>
              <a:t>Robust data flow across sectors</a:t>
            </a:r>
          </a:p>
        </p:txBody>
      </p:sp>
      <p:sp>
        <p:nvSpPr>
          <p:cNvPr id="63" name="TextBox 62"/>
          <p:cNvSpPr txBox="1"/>
          <p:nvPr/>
        </p:nvSpPr>
        <p:spPr>
          <a:xfrm>
            <a:off x="4246301" y="2046450"/>
            <a:ext cx="3756409" cy="1302985"/>
          </a:xfrm>
          <a:prstGeom prst="rect">
            <a:avLst/>
          </a:prstGeom>
          <a:noFill/>
        </p:spPr>
        <p:txBody>
          <a:bodyPr wrap="square" rtlCol="0">
            <a:spAutoFit/>
          </a:bodyPr>
          <a:lstStyle/>
          <a:p>
            <a:pPr algn="ctr"/>
            <a:r>
              <a:rPr lang="en-IE" sz="1467" b="1" dirty="0">
                <a:solidFill>
                  <a:prstClr val="black"/>
                </a:solidFill>
                <a:latin typeface="Arial" panose="020B0604020202020204" pitchFamily="34" charset="0"/>
                <a:cs typeface="Arial" panose="020B0604020202020204" pitchFamily="34" charset="0"/>
              </a:rPr>
              <a:t>Standardisation</a:t>
            </a:r>
          </a:p>
          <a:p>
            <a:pPr algn="just"/>
            <a:endParaRPr lang="en-IE" sz="1600" dirty="0">
              <a:solidFill>
                <a:prstClr val="black"/>
              </a:solidFill>
              <a:latin typeface="Arial" panose="020B0604020202020204" pitchFamily="34" charset="0"/>
              <a:cs typeface="Arial" panose="020B0604020202020204" pitchFamily="34" charset="0"/>
            </a:endParaRPr>
          </a:p>
          <a:p>
            <a:pPr marL="228594" indent="-228594" algn="just">
              <a:buClr>
                <a:srgbClr val="046456"/>
              </a:buClr>
              <a:buFont typeface="Arial" panose="020B0604020202020204" pitchFamily="34" charset="0"/>
              <a:buChar char="•"/>
            </a:pPr>
            <a:endParaRPr lang="en-IE" sz="1600" dirty="0">
              <a:solidFill>
                <a:prstClr val="black"/>
              </a:solidFill>
              <a:latin typeface="Arial" panose="020B0604020202020204" pitchFamily="34" charset="0"/>
              <a:cs typeface="Arial" panose="020B0604020202020204" pitchFamily="34" charset="0"/>
            </a:endParaRPr>
          </a:p>
          <a:p>
            <a:pPr marL="228594" indent="-228594" algn="just">
              <a:buClr>
                <a:srgbClr val="046456"/>
              </a:buClr>
              <a:buFont typeface="Arial" panose="020B0604020202020204" pitchFamily="34" charset="0"/>
              <a:buChar char="•"/>
            </a:pPr>
            <a:endParaRPr lang="en-IE" sz="1600" dirty="0">
              <a:solidFill>
                <a:prstClr val="black"/>
              </a:solidFill>
              <a:latin typeface="Arial" panose="020B0604020202020204" pitchFamily="34" charset="0"/>
              <a:cs typeface="Arial" panose="020B0604020202020204" pitchFamily="34" charset="0"/>
            </a:endParaRPr>
          </a:p>
          <a:p>
            <a:pPr marL="228594" indent="-228594" algn="just">
              <a:buClr>
                <a:srgbClr val="046456"/>
              </a:buClr>
              <a:buFont typeface="Arial" panose="020B0604020202020204" pitchFamily="34" charset="0"/>
              <a:buChar char="•"/>
            </a:pPr>
            <a:endParaRPr lang="en-IE" sz="1600" dirty="0">
              <a:solidFill>
                <a:prstClr val="black"/>
              </a:solidFill>
              <a:latin typeface="Arial" panose="020B0604020202020204" pitchFamily="34" charset="0"/>
              <a:cs typeface="Arial" panose="020B0604020202020204" pitchFamily="34" charset="0"/>
            </a:endParaRPr>
          </a:p>
        </p:txBody>
      </p:sp>
      <p:pic>
        <p:nvPicPr>
          <p:cNvPr id="64" name="Picture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7422" y="1651345"/>
            <a:ext cx="533695" cy="445513"/>
          </a:xfrm>
          <a:prstGeom prst="rect">
            <a:avLst/>
          </a:prstGeom>
        </p:spPr>
      </p:pic>
      <p:sp>
        <p:nvSpPr>
          <p:cNvPr id="69" name="Rectangle: Rounded Corners 7">
            <a:extLst>
              <a:ext uri="{FF2B5EF4-FFF2-40B4-BE49-F238E27FC236}">
                <a16:creationId xmlns:a16="http://schemas.microsoft.com/office/drawing/2014/main" id="{39CB1249-F79C-4DD6-A69F-EA3CD716B8F7}"/>
              </a:ext>
            </a:extLst>
          </p:cNvPr>
          <p:cNvSpPr/>
          <p:nvPr/>
        </p:nvSpPr>
        <p:spPr>
          <a:xfrm>
            <a:off x="3317629" y="3333767"/>
            <a:ext cx="5810411" cy="627608"/>
          </a:xfrm>
          <a:prstGeom prst="roundRect">
            <a:avLst>
              <a:gd name="adj" fmla="val 50000"/>
            </a:avLst>
          </a:prstGeom>
          <a:solidFill>
            <a:srgbClr val="ED7D31"/>
          </a:solidFill>
          <a:ln w="6350" cap="flat" cmpd="sng" algn="ctr">
            <a:noFill/>
            <a:prstDash val="solid"/>
            <a:miter lim="800000"/>
          </a:ln>
          <a:effectLst/>
        </p:spPr>
        <p:txBody>
          <a:bodyPr rtlCol="0" anchor="ctr"/>
          <a:lstStyle/>
          <a:p>
            <a:pPr algn="ctr">
              <a:defRPr/>
            </a:pPr>
            <a:endParaRPr lang="en-GB" sz="2400" kern="0">
              <a:solidFill>
                <a:prstClr val="white"/>
              </a:solidFill>
              <a:latin typeface="Arial" panose="020B0604020202020204" pitchFamily="34" charset="0"/>
              <a:cs typeface="Arial" panose="020B0604020202020204" pitchFamily="34" charset="0"/>
            </a:endParaRPr>
          </a:p>
        </p:txBody>
      </p:sp>
      <p:sp>
        <p:nvSpPr>
          <p:cNvPr id="70" name="Oval 69">
            <a:extLst>
              <a:ext uri="{FF2B5EF4-FFF2-40B4-BE49-F238E27FC236}">
                <a16:creationId xmlns:a16="http://schemas.microsoft.com/office/drawing/2014/main" id="{B03755FF-F403-4E44-A8C0-DF082A6A9564}"/>
              </a:ext>
            </a:extLst>
          </p:cNvPr>
          <p:cNvSpPr/>
          <p:nvPr/>
        </p:nvSpPr>
        <p:spPr>
          <a:xfrm>
            <a:off x="2660736" y="3311413"/>
            <a:ext cx="751832" cy="627608"/>
          </a:xfrm>
          <a:prstGeom prst="ellipse">
            <a:avLst/>
          </a:prstGeom>
          <a:solidFill>
            <a:sysClr val="window" lastClr="FFFFFF"/>
          </a:solidFill>
          <a:ln w="6350" cap="flat" cmpd="sng" algn="ctr">
            <a:solidFill>
              <a:srgbClr val="ED7D31"/>
            </a:solidFill>
            <a:prstDash val="solid"/>
            <a:miter lim="800000"/>
          </a:ln>
          <a:effectLst/>
        </p:spPr>
        <p:txBody>
          <a:bodyPr rtlCol="0" anchor="ctr"/>
          <a:lstStyle/>
          <a:p>
            <a:pPr algn="ctr">
              <a:defRPr/>
            </a:pPr>
            <a:endParaRPr lang="en-GB" sz="2400" kern="0">
              <a:solidFill>
                <a:prstClr val="white"/>
              </a:solidFill>
              <a:latin typeface="Arial" panose="020B0604020202020204" pitchFamily="34" charset="0"/>
              <a:cs typeface="Arial" panose="020B0604020202020204" pitchFamily="34" charset="0"/>
            </a:endParaRPr>
          </a:p>
        </p:txBody>
      </p:sp>
      <p:sp>
        <p:nvSpPr>
          <p:cNvPr id="72" name="TextBox 71"/>
          <p:cNvSpPr txBox="1"/>
          <p:nvPr/>
        </p:nvSpPr>
        <p:spPr>
          <a:xfrm>
            <a:off x="3523111" y="3386659"/>
            <a:ext cx="2835868" cy="205121"/>
          </a:xfrm>
          <a:prstGeom prst="rect">
            <a:avLst/>
          </a:prstGeom>
        </p:spPr>
        <p:txBody>
          <a:bodyPr wrap="square" lIns="0" tIns="0" rIns="0" bIns="0" rtlCol="0" anchor="t" anchorCtr="0">
            <a:spAutoFit/>
          </a:bodyPr>
          <a:lstStyle/>
          <a:p>
            <a:pPr marL="228594" indent="-228594">
              <a:buFont typeface="Arial" panose="020B0604020202020204" pitchFamily="34" charset="0"/>
              <a:buChar char="•"/>
              <a:defRPr/>
            </a:pPr>
            <a:endParaRPr lang="en-IE" sz="1333" i="1" kern="0" dirty="0">
              <a:solidFill>
                <a:prstClr val="white"/>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F60A4195-9B9E-47C2-8891-AB5494AA3F0E}"/>
              </a:ext>
            </a:extLst>
          </p:cNvPr>
          <p:cNvSpPr txBox="1"/>
          <p:nvPr/>
        </p:nvSpPr>
        <p:spPr>
          <a:xfrm>
            <a:off x="3441295" y="3457606"/>
            <a:ext cx="5506757" cy="318100"/>
          </a:xfrm>
          <a:prstGeom prst="rect">
            <a:avLst/>
          </a:prstGeom>
          <a:noFill/>
        </p:spPr>
        <p:txBody>
          <a:bodyPr wrap="square">
            <a:spAutoFit/>
          </a:bodyPr>
          <a:lstStyle/>
          <a:p>
            <a:pPr algn="ctr">
              <a:spcBef>
                <a:spcPts val="800"/>
              </a:spcBef>
              <a:defRPr/>
            </a:pPr>
            <a:r>
              <a:rPr lang="en-US" sz="1467" b="1" kern="0" noProof="1">
                <a:solidFill>
                  <a:prstClr val="white"/>
                </a:solidFill>
                <a:latin typeface="Arial" panose="020B0604020202020204" pitchFamily="34" charset="0"/>
                <a:cs typeface="Arial" panose="020B0604020202020204" pitchFamily="34" charset="0"/>
              </a:rPr>
              <a:t>Unique medicines identifier across all </a:t>
            </a:r>
            <a:r>
              <a:rPr lang="en-US" sz="1467" b="1" kern="0" noProof="1" smtClean="0">
                <a:solidFill>
                  <a:prstClr val="white"/>
                </a:solidFill>
                <a:latin typeface="Arial" panose="020B0604020202020204" pitchFamily="34" charset="0"/>
                <a:cs typeface="Arial" panose="020B0604020202020204" pitchFamily="34" charset="0"/>
              </a:rPr>
              <a:t>systems - NMPC</a:t>
            </a:r>
            <a:endParaRPr lang="en-US" sz="1467" b="1" kern="0" noProof="1">
              <a:solidFill>
                <a:prstClr val="white"/>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F60A4195-9B9E-47C2-8891-AB5494AA3F0E}"/>
              </a:ext>
            </a:extLst>
          </p:cNvPr>
          <p:cNvSpPr txBox="1"/>
          <p:nvPr/>
        </p:nvSpPr>
        <p:spPr>
          <a:xfrm>
            <a:off x="3523236" y="4203938"/>
            <a:ext cx="2748035" cy="584775"/>
          </a:xfrm>
          <a:prstGeom prst="rect">
            <a:avLst/>
          </a:prstGeom>
          <a:noFill/>
        </p:spPr>
        <p:txBody>
          <a:bodyPr wrap="square">
            <a:spAutoFit/>
          </a:bodyPr>
          <a:lstStyle/>
          <a:p>
            <a:pPr algn="ctr">
              <a:spcBef>
                <a:spcPts val="800"/>
              </a:spcBef>
              <a:defRPr/>
            </a:pPr>
            <a:r>
              <a:rPr lang="en-US" sz="1600" b="1" kern="0" noProof="1">
                <a:solidFill>
                  <a:prstClr val="white"/>
                </a:solidFill>
                <a:latin typeface="Arial" panose="020B0604020202020204" pitchFamily="34" charset="0"/>
                <a:cs typeface="Arial" panose="020B0604020202020204" pitchFamily="34" charset="0"/>
              </a:rPr>
              <a:t>Robust data flow - machine readable</a:t>
            </a:r>
          </a:p>
        </p:txBody>
      </p:sp>
      <p:sp>
        <p:nvSpPr>
          <p:cNvPr id="75" name="TextBox 74">
            <a:extLst>
              <a:ext uri="{FF2B5EF4-FFF2-40B4-BE49-F238E27FC236}">
                <a16:creationId xmlns:a16="http://schemas.microsoft.com/office/drawing/2014/main" id="{F60A4195-9B9E-47C2-8891-AB5494AA3F0E}"/>
              </a:ext>
            </a:extLst>
          </p:cNvPr>
          <p:cNvSpPr txBox="1"/>
          <p:nvPr/>
        </p:nvSpPr>
        <p:spPr>
          <a:xfrm>
            <a:off x="3493624" y="4220181"/>
            <a:ext cx="2748035" cy="584775"/>
          </a:xfrm>
          <a:prstGeom prst="rect">
            <a:avLst/>
          </a:prstGeom>
          <a:noFill/>
        </p:spPr>
        <p:txBody>
          <a:bodyPr wrap="square">
            <a:spAutoFit/>
          </a:bodyPr>
          <a:lstStyle/>
          <a:p>
            <a:pPr algn="ctr">
              <a:spcBef>
                <a:spcPts val="800"/>
              </a:spcBef>
              <a:defRPr/>
            </a:pPr>
            <a:r>
              <a:rPr lang="en-US" sz="1600" b="1" kern="0" noProof="1">
                <a:solidFill>
                  <a:prstClr val="white"/>
                </a:solidFill>
                <a:latin typeface="Arial" panose="020B0604020202020204" pitchFamily="34" charset="0"/>
                <a:cs typeface="Arial" panose="020B0604020202020204" pitchFamily="34" charset="0"/>
              </a:rPr>
              <a:t>Robust data flow - machine readable</a:t>
            </a:r>
          </a:p>
        </p:txBody>
      </p:sp>
      <p:sp>
        <p:nvSpPr>
          <p:cNvPr id="78" name="Rectangle: Rounded Corners 7">
            <a:extLst>
              <a:ext uri="{FF2B5EF4-FFF2-40B4-BE49-F238E27FC236}">
                <a16:creationId xmlns:a16="http://schemas.microsoft.com/office/drawing/2014/main" id="{39CB1249-F79C-4DD6-A69F-EA3CD716B8F7}"/>
              </a:ext>
            </a:extLst>
          </p:cNvPr>
          <p:cNvSpPr/>
          <p:nvPr/>
        </p:nvSpPr>
        <p:spPr>
          <a:xfrm>
            <a:off x="3317626" y="4104872"/>
            <a:ext cx="5810415" cy="627608"/>
          </a:xfrm>
          <a:prstGeom prst="roundRect">
            <a:avLst>
              <a:gd name="adj" fmla="val 50000"/>
            </a:avLst>
          </a:prstGeom>
          <a:solidFill>
            <a:srgbClr val="005999"/>
          </a:solidFill>
          <a:ln w="6350" cap="flat" cmpd="sng" algn="ctr">
            <a:noFill/>
            <a:prstDash val="solid"/>
            <a:miter lim="800000"/>
          </a:ln>
          <a:effectLst/>
        </p:spPr>
        <p:txBody>
          <a:bodyPr rtlCol="0" anchor="ctr"/>
          <a:lstStyle/>
          <a:p>
            <a:pPr algn="ctr">
              <a:defRPr/>
            </a:pPr>
            <a:r>
              <a:rPr lang="en-GB" sz="1467" b="1" kern="0" dirty="0">
                <a:solidFill>
                  <a:prstClr val="white"/>
                </a:solidFill>
                <a:latin typeface="Arial" panose="020B0604020202020204" pitchFamily="34" charset="0"/>
                <a:cs typeface="Arial" panose="020B0604020202020204" pitchFamily="34" charset="0"/>
              </a:rPr>
              <a:t>Unique health care professional identifier across all systems</a:t>
            </a:r>
          </a:p>
        </p:txBody>
      </p:sp>
      <p:sp>
        <p:nvSpPr>
          <p:cNvPr id="80" name="Oval 79">
            <a:extLst>
              <a:ext uri="{FF2B5EF4-FFF2-40B4-BE49-F238E27FC236}">
                <a16:creationId xmlns:a16="http://schemas.microsoft.com/office/drawing/2014/main" id="{B03755FF-F403-4E44-A8C0-DF082A6A9564}"/>
              </a:ext>
            </a:extLst>
          </p:cNvPr>
          <p:cNvSpPr/>
          <p:nvPr/>
        </p:nvSpPr>
        <p:spPr>
          <a:xfrm>
            <a:off x="2660736" y="4112009"/>
            <a:ext cx="751832" cy="627608"/>
          </a:xfrm>
          <a:prstGeom prst="ellipse">
            <a:avLst/>
          </a:prstGeom>
          <a:solidFill>
            <a:sysClr val="window" lastClr="FFFFFF"/>
          </a:solidFill>
          <a:ln w="6350" cap="flat" cmpd="sng" algn="ctr">
            <a:solidFill>
              <a:srgbClr val="005999"/>
            </a:solidFill>
            <a:prstDash val="solid"/>
            <a:miter lim="800000"/>
          </a:ln>
          <a:effectLst/>
        </p:spPr>
        <p:txBody>
          <a:bodyPr rtlCol="0" anchor="ctr"/>
          <a:lstStyle/>
          <a:p>
            <a:pPr algn="ctr">
              <a:defRPr/>
            </a:pPr>
            <a:endParaRPr lang="en-GB" sz="2400" kern="0">
              <a:solidFill>
                <a:prstClr val="white"/>
              </a:solidFill>
              <a:latin typeface="Arial" panose="020B0604020202020204" pitchFamily="34" charset="0"/>
              <a:cs typeface="Arial" panose="020B0604020202020204" pitchFamily="34" charset="0"/>
            </a:endParaRPr>
          </a:p>
        </p:txBody>
      </p:sp>
      <p:pic>
        <p:nvPicPr>
          <p:cNvPr id="81" name="Picture 8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5008" y="5044106"/>
            <a:ext cx="305981" cy="305981"/>
          </a:xfrm>
          <a:prstGeom prst="rect">
            <a:avLst/>
          </a:prstGeom>
          <a:noFill/>
        </p:spPr>
      </p:pic>
      <p:sp>
        <p:nvSpPr>
          <p:cNvPr id="82" name="TextBox 81"/>
          <p:cNvSpPr txBox="1"/>
          <p:nvPr/>
        </p:nvSpPr>
        <p:spPr>
          <a:xfrm>
            <a:off x="3523111" y="4272825"/>
            <a:ext cx="2835868" cy="205121"/>
          </a:xfrm>
          <a:prstGeom prst="rect">
            <a:avLst/>
          </a:prstGeom>
        </p:spPr>
        <p:txBody>
          <a:bodyPr wrap="square" lIns="0" tIns="0" rIns="0" bIns="0" rtlCol="0" anchor="t" anchorCtr="0">
            <a:spAutoFit/>
          </a:bodyPr>
          <a:lstStyle/>
          <a:p>
            <a:pPr marL="228594" indent="-228594">
              <a:buFont typeface="Arial" panose="020B0604020202020204" pitchFamily="34" charset="0"/>
              <a:buChar char="•"/>
              <a:defRPr/>
            </a:pPr>
            <a:endParaRPr lang="en-IE" sz="1333" kern="0" dirty="0">
              <a:solidFill>
                <a:prstClr val="white"/>
              </a:solidFill>
              <a:latin typeface="Arial" panose="020B0604020202020204" pitchFamily="34" charset="0"/>
              <a:cs typeface="Arial" panose="020B0604020202020204" pitchFamily="34" charset="0"/>
            </a:endParaRPr>
          </a:p>
        </p:txBody>
      </p:sp>
      <p:sp>
        <p:nvSpPr>
          <p:cNvPr id="85" name="Rectangle: Rounded Corners 7">
            <a:extLst>
              <a:ext uri="{FF2B5EF4-FFF2-40B4-BE49-F238E27FC236}">
                <a16:creationId xmlns:a16="http://schemas.microsoft.com/office/drawing/2014/main" id="{39CB1249-F79C-4DD6-A69F-EA3CD716B8F7}"/>
              </a:ext>
            </a:extLst>
          </p:cNvPr>
          <p:cNvSpPr/>
          <p:nvPr/>
        </p:nvSpPr>
        <p:spPr>
          <a:xfrm>
            <a:off x="3317626" y="2562661"/>
            <a:ext cx="5727433" cy="627609"/>
          </a:xfrm>
          <a:prstGeom prst="roundRect">
            <a:avLst>
              <a:gd name="adj" fmla="val 50000"/>
            </a:avLst>
          </a:prstGeom>
          <a:solidFill>
            <a:srgbClr val="09695B"/>
          </a:solidFill>
          <a:ln w="6350" cap="flat" cmpd="sng" algn="ctr">
            <a:noFill/>
            <a:prstDash val="solid"/>
            <a:miter lim="800000"/>
          </a:ln>
          <a:effectLst/>
        </p:spPr>
        <p:txBody>
          <a:bodyPr rtlCol="0" anchor="ctr"/>
          <a:lstStyle/>
          <a:p>
            <a:pPr algn="ctr">
              <a:defRPr/>
            </a:pPr>
            <a:endParaRPr lang="en-GB" sz="2400" kern="0">
              <a:solidFill>
                <a:prstClr val="white"/>
              </a:solidFill>
              <a:latin typeface="Arial" panose="020B0604020202020204" pitchFamily="34" charset="0"/>
              <a:cs typeface="Arial" panose="020B0604020202020204" pitchFamily="34" charset="0"/>
            </a:endParaRPr>
          </a:p>
        </p:txBody>
      </p:sp>
      <p:pic>
        <p:nvPicPr>
          <p:cNvPr id="87" name="Picture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6989" y="2709343"/>
            <a:ext cx="380563" cy="317684"/>
          </a:xfrm>
          <a:prstGeom prst="rect">
            <a:avLst/>
          </a:prstGeom>
          <a:noFill/>
        </p:spPr>
      </p:pic>
      <p:sp>
        <p:nvSpPr>
          <p:cNvPr id="88" name="TextBox 87"/>
          <p:cNvSpPr txBox="1"/>
          <p:nvPr/>
        </p:nvSpPr>
        <p:spPr>
          <a:xfrm>
            <a:off x="3441296" y="2748610"/>
            <a:ext cx="5219513" cy="225767"/>
          </a:xfrm>
          <a:prstGeom prst="rect">
            <a:avLst/>
          </a:prstGeom>
          <a:solidFill>
            <a:srgbClr val="09695B"/>
          </a:solidFill>
        </p:spPr>
        <p:txBody>
          <a:bodyPr wrap="square" lIns="0" tIns="0" rIns="0" bIns="0" rtlCol="0" anchor="t" anchorCtr="0">
            <a:spAutoFit/>
          </a:bodyPr>
          <a:lstStyle/>
          <a:p>
            <a:pPr algn="ctr">
              <a:spcBef>
                <a:spcPts val="800"/>
              </a:spcBef>
              <a:defRPr/>
            </a:pPr>
            <a:r>
              <a:rPr lang="en-US" sz="1467" b="1" kern="0" noProof="1">
                <a:solidFill>
                  <a:prstClr val="white"/>
                </a:solidFill>
                <a:latin typeface="Arial" panose="020B0604020202020204" pitchFamily="34" charset="0"/>
                <a:cs typeface="Arial" panose="020B0604020202020204" pitchFamily="34" charset="0"/>
              </a:rPr>
              <a:t>Unique patient identifier across all </a:t>
            </a:r>
            <a:r>
              <a:rPr lang="en-US" sz="1467" b="1" kern="0" noProof="1" smtClean="0">
                <a:solidFill>
                  <a:prstClr val="white"/>
                </a:solidFill>
                <a:latin typeface="Arial" panose="020B0604020202020204" pitchFamily="34" charset="0"/>
                <a:cs typeface="Arial" panose="020B0604020202020204" pitchFamily="34" charset="0"/>
              </a:rPr>
              <a:t>systems - IHI </a:t>
            </a:r>
            <a:endParaRPr lang="en-US" sz="1467" b="1" kern="0" noProof="1">
              <a:solidFill>
                <a:prstClr val="white"/>
              </a:solidFill>
              <a:latin typeface="Arial" panose="020B0604020202020204" pitchFamily="34" charset="0"/>
              <a:cs typeface="Arial" panose="020B0604020202020204" pitchFamily="34" charset="0"/>
            </a:endParaRPr>
          </a:p>
        </p:txBody>
      </p:sp>
      <p:sp>
        <p:nvSpPr>
          <p:cNvPr id="89" name="Oval 88">
            <a:extLst>
              <a:ext uri="{FF2B5EF4-FFF2-40B4-BE49-F238E27FC236}">
                <a16:creationId xmlns:a16="http://schemas.microsoft.com/office/drawing/2014/main" id="{B03755FF-F403-4E44-A8C0-DF082A6A9564}"/>
              </a:ext>
            </a:extLst>
          </p:cNvPr>
          <p:cNvSpPr/>
          <p:nvPr/>
        </p:nvSpPr>
        <p:spPr>
          <a:xfrm>
            <a:off x="2640009" y="2554381"/>
            <a:ext cx="751832" cy="627609"/>
          </a:xfrm>
          <a:prstGeom prst="ellipse">
            <a:avLst/>
          </a:prstGeom>
          <a:solidFill>
            <a:sysClr val="window" lastClr="FFFFFF"/>
          </a:solidFill>
          <a:ln w="6350" cap="flat" cmpd="sng" algn="ctr">
            <a:solidFill>
              <a:srgbClr val="09695B"/>
            </a:solidFill>
            <a:prstDash val="solid"/>
            <a:miter lim="800000"/>
          </a:ln>
          <a:effectLst/>
        </p:spPr>
        <p:txBody>
          <a:bodyPr rtlCol="0" anchor="ctr"/>
          <a:lstStyle/>
          <a:p>
            <a:pPr algn="ctr">
              <a:defRPr/>
            </a:pPr>
            <a:endParaRPr lang="en-GB" sz="2400" kern="0">
              <a:solidFill>
                <a:prstClr val="white"/>
              </a:solidFill>
              <a:latin typeface="Arial" panose="020B0604020202020204" pitchFamily="34" charset="0"/>
              <a:cs typeface="Arial" panose="020B0604020202020204" pitchFamily="34" charset="0"/>
            </a:endParaRPr>
          </a:p>
        </p:txBody>
      </p:sp>
      <p:pic>
        <p:nvPicPr>
          <p:cNvPr id="90" name="Picture 8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4719" y="2707325"/>
            <a:ext cx="333239" cy="333239"/>
          </a:xfrm>
          <a:prstGeom prst="rect">
            <a:avLst/>
          </a:prstGeom>
        </p:spPr>
      </p:pic>
      <p:pic>
        <p:nvPicPr>
          <p:cNvPr id="91" name="Picture 9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74074" y="4264192"/>
            <a:ext cx="319049" cy="319049"/>
          </a:xfrm>
          <a:prstGeom prst="rect">
            <a:avLst/>
          </a:prstGeom>
        </p:spPr>
      </p:pic>
      <p:pic>
        <p:nvPicPr>
          <p:cNvPr id="92" name="Picture 9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05699" y="3498851"/>
            <a:ext cx="323132" cy="323132"/>
          </a:xfrm>
          <a:prstGeom prst="rect">
            <a:avLst/>
          </a:prstGeom>
        </p:spPr>
      </p:pic>
      <p:sp>
        <p:nvSpPr>
          <p:cNvPr id="95" name="Rectangle: Rounded Corners 7">
            <a:extLst>
              <a:ext uri="{FF2B5EF4-FFF2-40B4-BE49-F238E27FC236}">
                <a16:creationId xmlns:a16="http://schemas.microsoft.com/office/drawing/2014/main" id="{39CB1249-F79C-4DD6-A69F-EA3CD716B8F7}"/>
              </a:ext>
            </a:extLst>
          </p:cNvPr>
          <p:cNvSpPr/>
          <p:nvPr/>
        </p:nvSpPr>
        <p:spPr>
          <a:xfrm>
            <a:off x="3269437" y="5650973"/>
            <a:ext cx="5858603" cy="636759"/>
          </a:xfrm>
          <a:prstGeom prst="roundRect">
            <a:avLst>
              <a:gd name="adj" fmla="val 50000"/>
            </a:avLst>
          </a:prstGeom>
          <a:solidFill>
            <a:schemeClr val="bg2">
              <a:lumMod val="25000"/>
            </a:schemeClr>
          </a:solidFill>
          <a:ln w="6350" cap="flat" cmpd="sng" algn="ctr">
            <a:noFill/>
            <a:prstDash val="solid"/>
            <a:miter lim="800000"/>
          </a:ln>
          <a:effectLst/>
        </p:spPr>
        <p:txBody>
          <a:bodyPr rtlCol="0" anchor="ctr"/>
          <a:lstStyle/>
          <a:p>
            <a:pPr algn="ctr">
              <a:defRPr/>
            </a:pPr>
            <a:endParaRPr lang="en-GB" sz="2400" kern="0">
              <a:solidFill>
                <a:prstClr val="white"/>
              </a:solidFill>
              <a:latin typeface="Arial" panose="020B0604020202020204" pitchFamily="34" charset="0"/>
              <a:cs typeface="Arial" panose="020B0604020202020204" pitchFamily="34" charset="0"/>
            </a:endParaRPr>
          </a:p>
        </p:txBody>
      </p:sp>
      <p:sp>
        <p:nvSpPr>
          <p:cNvPr id="96" name="TextBox 95"/>
          <p:cNvSpPr txBox="1"/>
          <p:nvPr/>
        </p:nvSpPr>
        <p:spPr>
          <a:xfrm>
            <a:off x="3441295" y="5851055"/>
            <a:ext cx="5190027" cy="225767"/>
          </a:xfrm>
          <a:prstGeom prst="rect">
            <a:avLst/>
          </a:prstGeom>
          <a:solidFill>
            <a:schemeClr val="bg2">
              <a:lumMod val="25000"/>
            </a:schemeClr>
          </a:solidFill>
        </p:spPr>
        <p:txBody>
          <a:bodyPr wrap="square" lIns="0" tIns="0" rIns="0" bIns="0" rtlCol="0" anchor="t" anchorCtr="0">
            <a:spAutoFit/>
          </a:bodyPr>
          <a:lstStyle/>
          <a:p>
            <a:pPr algn="ctr">
              <a:spcBef>
                <a:spcPts val="800"/>
              </a:spcBef>
              <a:defRPr/>
            </a:pPr>
            <a:r>
              <a:rPr lang="en-US" sz="1467" b="1" kern="0" noProof="1" smtClean="0">
                <a:solidFill>
                  <a:prstClr val="white"/>
                </a:solidFill>
                <a:latin typeface="Arial" panose="020B0604020202020204" pitchFamily="34" charset="0"/>
                <a:cs typeface="Arial" panose="020B0604020202020204" pitchFamily="34" charset="0"/>
              </a:rPr>
              <a:t>Robust </a:t>
            </a:r>
            <a:r>
              <a:rPr lang="en-US" sz="1467" b="1" kern="0" noProof="1">
                <a:solidFill>
                  <a:prstClr val="white"/>
                </a:solidFill>
                <a:latin typeface="Arial" panose="020B0604020202020204" pitchFamily="34" charset="0"/>
                <a:cs typeface="Arial" panose="020B0604020202020204" pitchFamily="34" charset="0"/>
              </a:rPr>
              <a:t>privacy standards across all systems</a:t>
            </a:r>
          </a:p>
        </p:txBody>
      </p:sp>
      <p:sp>
        <p:nvSpPr>
          <p:cNvPr id="97" name="Oval 96">
            <a:extLst>
              <a:ext uri="{FF2B5EF4-FFF2-40B4-BE49-F238E27FC236}">
                <a16:creationId xmlns:a16="http://schemas.microsoft.com/office/drawing/2014/main" id="{B03755FF-F403-4E44-A8C0-DF082A6A9564}"/>
              </a:ext>
            </a:extLst>
          </p:cNvPr>
          <p:cNvSpPr/>
          <p:nvPr/>
        </p:nvSpPr>
        <p:spPr>
          <a:xfrm>
            <a:off x="2646392" y="5650973"/>
            <a:ext cx="751832" cy="636759"/>
          </a:xfrm>
          <a:prstGeom prst="ellipse">
            <a:avLst/>
          </a:prstGeom>
          <a:solidFill>
            <a:sysClr val="window" lastClr="FFFFFF"/>
          </a:solidFill>
          <a:ln w="6350" cap="flat" cmpd="sng" algn="ctr">
            <a:solidFill>
              <a:srgbClr val="D9D9D9"/>
            </a:solidFill>
            <a:prstDash val="solid"/>
            <a:miter lim="800000"/>
          </a:ln>
          <a:effectLst/>
        </p:spPr>
        <p:txBody>
          <a:bodyPr rtlCol="0" anchor="ctr"/>
          <a:lstStyle/>
          <a:p>
            <a:pPr algn="ctr">
              <a:defRPr/>
            </a:pPr>
            <a:endParaRPr lang="en-GB" sz="2400" kern="0">
              <a:solidFill>
                <a:prstClr val="white"/>
              </a:solidFill>
              <a:latin typeface="Arial" panose="020B0604020202020204" pitchFamily="34" charset="0"/>
              <a:cs typeface="Arial" panose="020B0604020202020204" pitchFamily="34" charset="0"/>
            </a:endParaRPr>
          </a:p>
        </p:txBody>
      </p:sp>
      <p:pic>
        <p:nvPicPr>
          <p:cNvPr id="98" name="Picture 9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57796" y="5806144"/>
            <a:ext cx="338096" cy="338096"/>
          </a:xfrm>
          <a:prstGeom prst="rect">
            <a:avLst/>
          </a:prstGeom>
        </p:spPr>
      </p:pic>
    </p:spTree>
    <p:extLst>
      <p:ext uri="{BB962C8B-B14F-4D97-AF65-F5344CB8AC3E}">
        <p14:creationId xmlns:p14="http://schemas.microsoft.com/office/powerpoint/2010/main" val="2994826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433104" y="4859267"/>
            <a:ext cx="2877827" cy="16360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a:p>
        </p:txBody>
      </p:sp>
      <p:sp>
        <p:nvSpPr>
          <p:cNvPr id="24" name="Rectangle 23"/>
          <p:cNvSpPr/>
          <p:nvPr/>
        </p:nvSpPr>
        <p:spPr>
          <a:xfrm>
            <a:off x="405453" y="1755864"/>
            <a:ext cx="2877827" cy="25169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a:p>
        </p:txBody>
      </p:sp>
      <p:sp>
        <p:nvSpPr>
          <p:cNvPr id="22" name="Rectangle 21"/>
          <p:cNvSpPr/>
          <p:nvPr/>
        </p:nvSpPr>
        <p:spPr>
          <a:xfrm>
            <a:off x="7849553" y="1756934"/>
            <a:ext cx="2850176" cy="25015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a:p>
        </p:txBody>
      </p:sp>
      <p:sp>
        <p:nvSpPr>
          <p:cNvPr id="20" name="Rectangle 19"/>
          <p:cNvSpPr/>
          <p:nvPr/>
        </p:nvSpPr>
        <p:spPr>
          <a:xfrm>
            <a:off x="7875943" y="4807011"/>
            <a:ext cx="2850176" cy="16360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a:p>
        </p:txBody>
      </p:sp>
      <p:sp>
        <p:nvSpPr>
          <p:cNvPr id="5" name="Freeform 4">
            <a:extLst>
              <a:ext uri="{FF2B5EF4-FFF2-40B4-BE49-F238E27FC236}">
                <a16:creationId xmlns:a16="http://schemas.microsoft.com/office/drawing/2014/main" id="{3342CEF2-B65D-1043-9654-B5B53044E8B3}"/>
              </a:ext>
            </a:extLst>
          </p:cNvPr>
          <p:cNvSpPr/>
          <p:nvPr/>
        </p:nvSpPr>
        <p:spPr>
          <a:xfrm>
            <a:off x="5617985" y="4138251"/>
            <a:ext cx="1863507" cy="1886376"/>
          </a:xfrm>
          <a:custGeom>
            <a:avLst/>
            <a:gdLst>
              <a:gd name="connsiteX0" fmla="*/ 1272591 w 1609696"/>
              <a:gd name="connsiteY0" fmla="*/ 0 h 1609695"/>
              <a:gd name="connsiteX1" fmla="*/ 1609696 w 1609696"/>
              <a:gd name="connsiteY1" fmla="*/ 0 h 1609695"/>
              <a:gd name="connsiteX2" fmla="*/ 1609399 w 1609696"/>
              <a:gd name="connsiteY2" fmla="*/ 5879 h 1609695"/>
              <a:gd name="connsiteX3" fmla="*/ 5880 w 1609696"/>
              <a:gd name="connsiteY3" fmla="*/ 1609398 h 1609695"/>
              <a:gd name="connsiteX4" fmla="*/ 0 w 1609696"/>
              <a:gd name="connsiteY4" fmla="*/ 1609695 h 1609695"/>
              <a:gd name="connsiteX5" fmla="*/ 0 w 1609696"/>
              <a:gd name="connsiteY5" fmla="*/ 1272590 h 1609695"/>
              <a:gd name="connsiteX6" fmla="*/ 116897 w 1609696"/>
              <a:gd name="connsiteY6" fmla="*/ 1254749 h 1609695"/>
              <a:gd name="connsiteX7" fmla="*/ 1254750 w 1609696"/>
              <a:gd name="connsiteY7" fmla="*/ 116896 h 1609695"/>
              <a:gd name="connsiteX8" fmla="*/ 1272591 w 1609696"/>
              <a:gd name="connsiteY8" fmla="*/ 0 h 160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696" h="1609695">
                <a:moveTo>
                  <a:pt x="1272591" y="0"/>
                </a:moveTo>
                <a:lnTo>
                  <a:pt x="1609696" y="0"/>
                </a:lnTo>
                <a:lnTo>
                  <a:pt x="1609399" y="5879"/>
                </a:lnTo>
                <a:cubicBezTo>
                  <a:pt x="1523535" y="851370"/>
                  <a:pt x="851371" y="1523534"/>
                  <a:pt x="5880" y="1609398"/>
                </a:cubicBezTo>
                <a:lnTo>
                  <a:pt x="0" y="1609695"/>
                </a:lnTo>
                <a:lnTo>
                  <a:pt x="0" y="1272590"/>
                </a:lnTo>
                <a:lnTo>
                  <a:pt x="116897" y="1254749"/>
                </a:lnTo>
                <a:cubicBezTo>
                  <a:pt x="688033" y="1137878"/>
                  <a:pt x="1137879" y="688032"/>
                  <a:pt x="1254750" y="116896"/>
                </a:cubicBezTo>
                <a:lnTo>
                  <a:pt x="1272591" y="0"/>
                </a:lnTo>
                <a:close/>
              </a:path>
            </a:pathLst>
          </a:custGeom>
          <a:solidFill>
            <a:schemeClr val="accent2"/>
          </a:solidFill>
          <a:ln w="9525">
            <a:solidFill>
              <a:schemeClr val="tx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endParaRPr lang="en-US" sz="3200">
              <a:solidFill>
                <a:schemeClr val="tx1"/>
              </a:solidFill>
              <a:latin typeface="Arial" panose="020B0604020202020204" pitchFamily="34" charset="0"/>
            </a:endParaRPr>
          </a:p>
        </p:txBody>
      </p:sp>
      <p:sp>
        <p:nvSpPr>
          <p:cNvPr id="6" name="Freeform 5">
            <a:extLst>
              <a:ext uri="{FF2B5EF4-FFF2-40B4-BE49-F238E27FC236}">
                <a16:creationId xmlns:a16="http://schemas.microsoft.com/office/drawing/2014/main" id="{FDE1DE73-B622-DF42-A1E1-DA8AA1DD25D7}"/>
              </a:ext>
            </a:extLst>
          </p:cNvPr>
          <p:cNvSpPr/>
          <p:nvPr/>
        </p:nvSpPr>
        <p:spPr>
          <a:xfrm>
            <a:off x="5617985" y="2035147"/>
            <a:ext cx="1863507" cy="1886376"/>
          </a:xfrm>
          <a:custGeom>
            <a:avLst/>
            <a:gdLst>
              <a:gd name="connsiteX0" fmla="*/ 0 w 1609696"/>
              <a:gd name="connsiteY0" fmla="*/ 0 h 1609695"/>
              <a:gd name="connsiteX1" fmla="*/ 5880 w 1609696"/>
              <a:gd name="connsiteY1" fmla="*/ 297 h 1609695"/>
              <a:gd name="connsiteX2" fmla="*/ 1609399 w 1609696"/>
              <a:gd name="connsiteY2" fmla="*/ 1603816 h 1609695"/>
              <a:gd name="connsiteX3" fmla="*/ 1609696 w 1609696"/>
              <a:gd name="connsiteY3" fmla="*/ 1609695 h 1609695"/>
              <a:gd name="connsiteX4" fmla="*/ 1272591 w 1609696"/>
              <a:gd name="connsiteY4" fmla="*/ 1609695 h 1609695"/>
              <a:gd name="connsiteX5" fmla="*/ 1254750 w 1609696"/>
              <a:gd name="connsiteY5" fmla="*/ 1492799 h 1609695"/>
              <a:gd name="connsiteX6" fmla="*/ 116897 w 1609696"/>
              <a:gd name="connsiteY6" fmla="*/ 354946 h 1609695"/>
              <a:gd name="connsiteX7" fmla="*/ 0 w 1609696"/>
              <a:gd name="connsiteY7" fmla="*/ 337105 h 1609695"/>
              <a:gd name="connsiteX8" fmla="*/ 0 w 1609696"/>
              <a:gd name="connsiteY8" fmla="*/ 0 h 160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696" h="1609695">
                <a:moveTo>
                  <a:pt x="0" y="0"/>
                </a:moveTo>
                <a:lnTo>
                  <a:pt x="5880" y="297"/>
                </a:lnTo>
                <a:cubicBezTo>
                  <a:pt x="851371" y="86161"/>
                  <a:pt x="1523535" y="758326"/>
                  <a:pt x="1609399" y="1603816"/>
                </a:cubicBezTo>
                <a:lnTo>
                  <a:pt x="1609696" y="1609695"/>
                </a:lnTo>
                <a:lnTo>
                  <a:pt x="1272591" y="1609695"/>
                </a:lnTo>
                <a:lnTo>
                  <a:pt x="1254750" y="1492799"/>
                </a:lnTo>
                <a:cubicBezTo>
                  <a:pt x="1137879" y="921663"/>
                  <a:pt x="688033" y="471817"/>
                  <a:pt x="116897" y="354946"/>
                </a:cubicBezTo>
                <a:lnTo>
                  <a:pt x="0" y="337105"/>
                </a:lnTo>
                <a:lnTo>
                  <a:pt x="0" y="0"/>
                </a:lnTo>
                <a:close/>
              </a:path>
            </a:pathLst>
          </a:custGeom>
          <a:solidFill>
            <a:srgbClr val="005999"/>
          </a:solidFill>
          <a:ln w="9525">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endParaRPr lang="en-US" sz="3200">
              <a:solidFill>
                <a:schemeClr val="tx1"/>
              </a:solidFill>
              <a:latin typeface="Arial" panose="020B0604020202020204" pitchFamily="34" charset="0"/>
            </a:endParaRPr>
          </a:p>
        </p:txBody>
      </p:sp>
      <p:sp>
        <p:nvSpPr>
          <p:cNvPr id="7" name="Freeform 6">
            <a:extLst>
              <a:ext uri="{FF2B5EF4-FFF2-40B4-BE49-F238E27FC236}">
                <a16:creationId xmlns:a16="http://schemas.microsoft.com/office/drawing/2014/main" id="{684C518B-037E-0E47-B398-5022FE8C7FE0}"/>
              </a:ext>
            </a:extLst>
          </p:cNvPr>
          <p:cNvSpPr/>
          <p:nvPr/>
        </p:nvSpPr>
        <p:spPr>
          <a:xfrm>
            <a:off x="3465953" y="2035147"/>
            <a:ext cx="1863505" cy="1886376"/>
          </a:xfrm>
          <a:custGeom>
            <a:avLst/>
            <a:gdLst>
              <a:gd name="connsiteX0" fmla="*/ 1609694 w 1609694"/>
              <a:gd name="connsiteY0" fmla="*/ 0 h 1609695"/>
              <a:gd name="connsiteX1" fmla="*/ 1609694 w 1609694"/>
              <a:gd name="connsiteY1" fmla="*/ 337105 h 1609695"/>
              <a:gd name="connsiteX2" fmla="*/ 1492799 w 1609694"/>
              <a:gd name="connsiteY2" fmla="*/ 354946 h 1609695"/>
              <a:gd name="connsiteX3" fmla="*/ 354946 w 1609694"/>
              <a:gd name="connsiteY3" fmla="*/ 1492799 h 1609695"/>
              <a:gd name="connsiteX4" fmla="*/ 337105 w 1609694"/>
              <a:gd name="connsiteY4" fmla="*/ 1609695 h 1609695"/>
              <a:gd name="connsiteX5" fmla="*/ 0 w 1609694"/>
              <a:gd name="connsiteY5" fmla="*/ 1609695 h 1609695"/>
              <a:gd name="connsiteX6" fmla="*/ 297 w 1609694"/>
              <a:gd name="connsiteY6" fmla="*/ 1603816 h 1609695"/>
              <a:gd name="connsiteX7" fmla="*/ 1603816 w 1609694"/>
              <a:gd name="connsiteY7" fmla="*/ 297 h 1609695"/>
              <a:gd name="connsiteX8" fmla="*/ 1609694 w 1609694"/>
              <a:gd name="connsiteY8" fmla="*/ 0 h 160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694" h="1609695">
                <a:moveTo>
                  <a:pt x="1609694" y="0"/>
                </a:moveTo>
                <a:lnTo>
                  <a:pt x="1609694" y="337105"/>
                </a:lnTo>
                <a:lnTo>
                  <a:pt x="1492799" y="354946"/>
                </a:lnTo>
                <a:cubicBezTo>
                  <a:pt x="921663" y="471817"/>
                  <a:pt x="471818" y="921663"/>
                  <a:pt x="354946" y="1492799"/>
                </a:cubicBezTo>
                <a:lnTo>
                  <a:pt x="337105" y="1609695"/>
                </a:lnTo>
                <a:lnTo>
                  <a:pt x="0" y="1609695"/>
                </a:lnTo>
                <a:lnTo>
                  <a:pt x="297" y="1603816"/>
                </a:lnTo>
                <a:cubicBezTo>
                  <a:pt x="86161" y="758326"/>
                  <a:pt x="758326" y="86161"/>
                  <a:pt x="1603816" y="297"/>
                </a:cubicBezTo>
                <a:lnTo>
                  <a:pt x="1609694" y="0"/>
                </a:lnTo>
                <a:close/>
              </a:path>
            </a:pathLst>
          </a:custGeom>
          <a:solidFill>
            <a:srgbClr val="005E52"/>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endParaRPr lang="en-US" sz="3200">
              <a:solidFill>
                <a:schemeClr val="tx1"/>
              </a:solidFill>
              <a:latin typeface="Arial" panose="020B0604020202020204" pitchFamily="34" charset="0"/>
            </a:endParaRPr>
          </a:p>
        </p:txBody>
      </p:sp>
      <p:sp>
        <p:nvSpPr>
          <p:cNvPr id="8" name="Freeform 7">
            <a:extLst>
              <a:ext uri="{FF2B5EF4-FFF2-40B4-BE49-F238E27FC236}">
                <a16:creationId xmlns:a16="http://schemas.microsoft.com/office/drawing/2014/main" id="{74884166-34A1-7F41-83AC-B5B35DE5224B}"/>
              </a:ext>
            </a:extLst>
          </p:cNvPr>
          <p:cNvSpPr/>
          <p:nvPr/>
        </p:nvSpPr>
        <p:spPr>
          <a:xfrm>
            <a:off x="3465952" y="4144557"/>
            <a:ext cx="1863505" cy="1886376"/>
          </a:xfrm>
          <a:custGeom>
            <a:avLst/>
            <a:gdLst>
              <a:gd name="connsiteX0" fmla="*/ 0 w 1609694"/>
              <a:gd name="connsiteY0" fmla="*/ 0 h 1609695"/>
              <a:gd name="connsiteX1" fmla="*/ 337105 w 1609694"/>
              <a:gd name="connsiteY1" fmla="*/ 0 h 1609695"/>
              <a:gd name="connsiteX2" fmla="*/ 354946 w 1609694"/>
              <a:gd name="connsiteY2" fmla="*/ 116896 h 1609695"/>
              <a:gd name="connsiteX3" fmla="*/ 1492799 w 1609694"/>
              <a:gd name="connsiteY3" fmla="*/ 1254749 h 1609695"/>
              <a:gd name="connsiteX4" fmla="*/ 1609694 w 1609694"/>
              <a:gd name="connsiteY4" fmla="*/ 1272590 h 1609695"/>
              <a:gd name="connsiteX5" fmla="*/ 1609694 w 1609694"/>
              <a:gd name="connsiteY5" fmla="*/ 1609695 h 1609695"/>
              <a:gd name="connsiteX6" fmla="*/ 1603816 w 1609694"/>
              <a:gd name="connsiteY6" fmla="*/ 1609398 h 1609695"/>
              <a:gd name="connsiteX7" fmla="*/ 297 w 1609694"/>
              <a:gd name="connsiteY7" fmla="*/ 5879 h 1609695"/>
              <a:gd name="connsiteX8" fmla="*/ 0 w 1609694"/>
              <a:gd name="connsiteY8" fmla="*/ 0 h 160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694" h="1609695">
                <a:moveTo>
                  <a:pt x="0" y="0"/>
                </a:moveTo>
                <a:lnTo>
                  <a:pt x="337105" y="0"/>
                </a:lnTo>
                <a:lnTo>
                  <a:pt x="354946" y="116896"/>
                </a:lnTo>
                <a:cubicBezTo>
                  <a:pt x="471818" y="688032"/>
                  <a:pt x="921663" y="1137878"/>
                  <a:pt x="1492799" y="1254749"/>
                </a:cubicBezTo>
                <a:lnTo>
                  <a:pt x="1609694" y="1272590"/>
                </a:lnTo>
                <a:lnTo>
                  <a:pt x="1609694" y="1609695"/>
                </a:lnTo>
                <a:lnTo>
                  <a:pt x="1603816" y="1609398"/>
                </a:lnTo>
                <a:cubicBezTo>
                  <a:pt x="758326" y="1523534"/>
                  <a:pt x="86161" y="851370"/>
                  <a:pt x="297" y="5879"/>
                </a:cubicBezTo>
                <a:lnTo>
                  <a:pt x="0" y="0"/>
                </a:lnTo>
                <a:close/>
              </a:path>
            </a:pathLst>
          </a:custGeom>
          <a:solidFill>
            <a:schemeClr val="accent4"/>
          </a:solidFill>
          <a:ln w="9525">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endParaRPr lang="en-US" sz="3200">
              <a:solidFill>
                <a:schemeClr val="tx1"/>
              </a:solidFill>
              <a:latin typeface="Arial" panose="020B0604020202020204" pitchFamily="34" charset="0"/>
            </a:endParaRPr>
          </a:p>
        </p:txBody>
      </p:sp>
      <p:sp>
        <p:nvSpPr>
          <p:cNvPr id="11" name="Rectangle 1436">
            <a:extLst>
              <a:ext uri="{FF2B5EF4-FFF2-40B4-BE49-F238E27FC236}">
                <a16:creationId xmlns:a16="http://schemas.microsoft.com/office/drawing/2014/main" id="{88172C48-CE13-3645-A438-7EFE56E91A08}"/>
              </a:ext>
            </a:extLst>
          </p:cNvPr>
          <p:cNvSpPr>
            <a:spLocks noChangeArrowheads="1"/>
          </p:cNvSpPr>
          <p:nvPr/>
        </p:nvSpPr>
        <p:spPr bwMode="auto">
          <a:xfrm>
            <a:off x="3950333" y="3809887"/>
            <a:ext cx="3115111" cy="779572"/>
          </a:xfrm>
          <a:prstGeom prst="rect">
            <a:avLst/>
          </a:prstGeom>
          <a:effectLst/>
        </p:spPr>
        <p:txBody>
          <a:bodyPr vert="horz" wrap="square" lIns="121920" tIns="60960" rIns="121920" bIns="60960" rtlCol="0">
            <a:spAutoFit/>
          </a:bodyPr>
          <a:lstStyle/>
          <a:p>
            <a:pPr algn="ctr">
              <a:buFont typeface="Arial" pitchFamily="34" charset="0"/>
              <a:buNone/>
            </a:pPr>
            <a:r>
              <a:rPr lang="en-US" sz="2133" b="1">
                <a:latin typeface="Arial" panose="020B0604020202020204" pitchFamily="34" charset="0"/>
              </a:rPr>
              <a:t>National ePrescribing Project</a:t>
            </a:r>
          </a:p>
        </p:txBody>
      </p:sp>
      <p:sp>
        <p:nvSpPr>
          <p:cNvPr id="12" name="Rectangle 1436">
            <a:extLst>
              <a:ext uri="{FF2B5EF4-FFF2-40B4-BE49-F238E27FC236}">
                <a16:creationId xmlns:a16="http://schemas.microsoft.com/office/drawing/2014/main" id="{B0764764-F4F5-C440-8D8D-3A911D32A9BE}"/>
              </a:ext>
            </a:extLst>
          </p:cNvPr>
          <p:cNvSpPr>
            <a:spLocks noChangeArrowheads="1"/>
          </p:cNvSpPr>
          <p:nvPr/>
        </p:nvSpPr>
        <p:spPr bwMode="auto">
          <a:xfrm>
            <a:off x="497153" y="1265357"/>
            <a:ext cx="3397796" cy="410433"/>
          </a:xfrm>
          <a:prstGeom prst="rect">
            <a:avLst/>
          </a:prstGeom>
        </p:spPr>
        <p:txBody>
          <a:bodyPr vert="horz" wrap="square" lIns="121920" tIns="60960" rIns="121920" bIns="60960" rtlCol="0">
            <a:spAutoFit/>
          </a:bodyPr>
          <a:lstStyle/>
          <a:p>
            <a:pPr>
              <a:buFont typeface="Arial" pitchFamily="34" charset="0"/>
              <a:buNone/>
            </a:pPr>
            <a:r>
              <a:rPr lang="en-US" sz="1867" b="1">
                <a:solidFill>
                  <a:srgbClr val="09695B"/>
                </a:solidFill>
                <a:latin typeface="Arial" panose="020B0604020202020204" pitchFamily="34" charset="0"/>
              </a:rPr>
              <a:t>Phase 1</a:t>
            </a:r>
          </a:p>
        </p:txBody>
      </p:sp>
      <p:sp>
        <p:nvSpPr>
          <p:cNvPr id="13" name="Rectangle 1436">
            <a:extLst>
              <a:ext uri="{FF2B5EF4-FFF2-40B4-BE49-F238E27FC236}">
                <a16:creationId xmlns:a16="http://schemas.microsoft.com/office/drawing/2014/main" id="{6479113E-D59F-604E-AA93-6F4A3AFC29BA}"/>
              </a:ext>
            </a:extLst>
          </p:cNvPr>
          <p:cNvSpPr>
            <a:spLocks noChangeArrowheads="1"/>
          </p:cNvSpPr>
          <p:nvPr/>
        </p:nvSpPr>
        <p:spPr bwMode="auto">
          <a:xfrm>
            <a:off x="7796923" y="1264409"/>
            <a:ext cx="2690831" cy="410433"/>
          </a:xfrm>
          <a:prstGeom prst="rect">
            <a:avLst/>
          </a:prstGeom>
        </p:spPr>
        <p:txBody>
          <a:bodyPr vert="horz" lIns="121920" tIns="60960" rIns="121920" bIns="60960" rtlCol="0">
            <a:spAutoFit/>
          </a:bodyPr>
          <a:lstStyle/>
          <a:p>
            <a:pPr>
              <a:buFont typeface="Arial" pitchFamily="34" charset="0"/>
              <a:buNone/>
            </a:pPr>
            <a:r>
              <a:rPr lang="en-US" sz="1867" b="1" dirty="0">
                <a:solidFill>
                  <a:srgbClr val="005999"/>
                </a:solidFill>
                <a:latin typeface="Arial" panose="020B0604020202020204" pitchFamily="34" charset="0"/>
              </a:rPr>
              <a:t>Phase 2 or 3</a:t>
            </a:r>
          </a:p>
        </p:txBody>
      </p:sp>
      <p:sp>
        <p:nvSpPr>
          <p:cNvPr id="14" name="Rectangle 1436">
            <a:extLst>
              <a:ext uri="{FF2B5EF4-FFF2-40B4-BE49-F238E27FC236}">
                <a16:creationId xmlns:a16="http://schemas.microsoft.com/office/drawing/2014/main" id="{C45DB8B4-AF46-1049-8A67-459BF83DB5FF}"/>
              </a:ext>
            </a:extLst>
          </p:cNvPr>
          <p:cNvSpPr>
            <a:spLocks noChangeArrowheads="1"/>
          </p:cNvSpPr>
          <p:nvPr/>
        </p:nvSpPr>
        <p:spPr bwMode="auto">
          <a:xfrm>
            <a:off x="7925387" y="4382003"/>
            <a:ext cx="2690831" cy="410433"/>
          </a:xfrm>
          <a:prstGeom prst="rect">
            <a:avLst/>
          </a:prstGeom>
        </p:spPr>
        <p:txBody>
          <a:bodyPr vert="horz" lIns="121920" tIns="60960" rIns="121920" bIns="60960" rtlCol="0">
            <a:spAutoFit/>
          </a:bodyPr>
          <a:lstStyle/>
          <a:p>
            <a:pPr>
              <a:buFont typeface="Arial" pitchFamily="34" charset="0"/>
              <a:buNone/>
            </a:pPr>
            <a:r>
              <a:rPr lang="en-US" sz="1867" b="1">
                <a:solidFill>
                  <a:srgbClr val="ED7D31"/>
                </a:solidFill>
                <a:latin typeface="Arial" panose="020B0604020202020204" pitchFamily="34" charset="0"/>
              </a:rPr>
              <a:t>Phase 2 or 3</a:t>
            </a:r>
          </a:p>
        </p:txBody>
      </p:sp>
      <p:sp>
        <p:nvSpPr>
          <p:cNvPr id="15" name="Content Placeholder 2">
            <a:extLst>
              <a:ext uri="{FF2B5EF4-FFF2-40B4-BE49-F238E27FC236}">
                <a16:creationId xmlns:a16="http://schemas.microsoft.com/office/drawing/2014/main" id="{62FBDFF0-4C92-1947-9A08-59B22E824948}"/>
              </a:ext>
            </a:extLst>
          </p:cNvPr>
          <p:cNvSpPr txBox="1">
            <a:spLocks/>
          </p:cNvSpPr>
          <p:nvPr/>
        </p:nvSpPr>
        <p:spPr>
          <a:xfrm>
            <a:off x="278084" y="1755864"/>
            <a:ext cx="3507891" cy="2586477"/>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80990" indent="-239994">
              <a:lnSpc>
                <a:spcPct val="250000"/>
              </a:lnSpc>
              <a:spcBef>
                <a:spcPts val="0"/>
              </a:spcBef>
              <a:buClr>
                <a:srgbClr val="09695B"/>
              </a:buClr>
            </a:pPr>
            <a:r>
              <a:rPr lang="en-US" sz="1067">
                <a:latin typeface="Arial" panose="020B0604020202020204" pitchFamily="34" charset="0"/>
                <a:cs typeface="Arial" panose="020B0604020202020204" pitchFamily="34" charset="0"/>
              </a:rPr>
              <a:t>Build Core </a:t>
            </a:r>
          </a:p>
          <a:p>
            <a:pPr marL="380990" indent="-239994">
              <a:lnSpc>
                <a:spcPct val="250000"/>
              </a:lnSpc>
              <a:spcBef>
                <a:spcPts val="0"/>
              </a:spcBef>
              <a:buClr>
                <a:srgbClr val="09695B"/>
              </a:buClr>
            </a:pPr>
            <a:r>
              <a:rPr lang="en-US" sz="1067">
                <a:latin typeface="Arial" panose="020B0604020202020204" pitchFamily="34" charset="0"/>
                <a:cs typeface="Arial" panose="020B0604020202020204" pitchFamily="34" charset="0"/>
              </a:rPr>
              <a:t>GP’s</a:t>
            </a:r>
          </a:p>
          <a:p>
            <a:pPr marL="380990" indent="-239994">
              <a:lnSpc>
                <a:spcPct val="250000"/>
              </a:lnSpc>
              <a:spcBef>
                <a:spcPts val="0"/>
              </a:spcBef>
              <a:buClr>
                <a:srgbClr val="09695B"/>
              </a:buClr>
            </a:pPr>
            <a:r>
              <a:rPr lang="en-US" sz="1067">
                <a:latin typeface="Arial" panose="020B0604020202020204" pitchFamily="34" charset="0"/>
                <a:cs typeface="Arial" panose="020B0604020202020204" pitchFamily="34" charset="0"/>
              </a:rPr>
              <a:t>Community Pharmacies</a:t>
            </a:r>
          </a:p>
          <a:p>
            <a:pPr marL="380990" indent="-239994">
              <a:lnSpc>
                <a:spcPct val="250000"/>
              </a:lnSpc>
              <a:spcBef>
                <a:spcPts val="0"/>
              </a:spcBef>
              <a:buClr>
                <a:srgbClr val="09695B"/>
              </a:buClr>
            </a:pPr>
            <a:r>
              <a:rPr lang="en-US" sz="1067">
                <a:latin typeface="Arial" panose="020B0604020202020204" pitchFamily="34" charset="0"/>
                <a:cs typeface="Arial" panose="020B0604020202020204" pitchFamily="34" charset="0"/>
              </a:rPr>
              <a:t>Patients</a:t>
            </a:r>
          </a:p>
          <a:p>
            <a:pPr marL="380990" indent="-239994">
              <a:lnSpc>
                <a:spcPct val="250000"/>
              </a:lnSpc>
              <a:spcBef>
                <a:spcPts val="0"/>
              </a:spcBef>
              <a:buClr>
                <a:srgbClr val="09695B"/>
              </a:buClr>
            </a:pPr>
            <a:r>
              <a:rPr lang="en-US" sz="1067">
                <a:latin typeface="Arial" panose="020B0604020202020204" pitchFamily="34" charset="0"/>
                <a:cs typeface="Arial" panose="020B0604020202020204" pitchFamily="34" charset="0"/>
              </a:rPr>
              <a:t>PCRS</a:t>
            </a:r>
          </a:p>
          <a:p>
            <a:pPr marL="380990" indent="-239994">
              <a:lnSpc>
                <a:spcPct val="250000"/>
              </a:lnSpc>
              <a:spcBef>
                <a:spcPts val="0"/>
              </a:spcBef>
              <a:buClr>
                <a:srgbClr val="09695B"/>
              </a:buClr>
            </a:pPr>
            <a:r>
              <a:rPr lang="en-US" sz="1067">
                <a:latin typeface="Arial" panose="020B0604020202020204" pitchFamily="34" charset="0"/>
                <a:cs typeface="Arial" panose="020B0604020202020204" pitchFamily="34" charset="0"/>
              </a:rPr>
              <a:t>Open NCP Readiness</a:t>
            </a:r>
          </a:p>
        </p:txBody>
      </p:sp>
      <p:sp>
        <p:nvSpPr>
          <p:cNvPr id="16" name="Content Placeholder 2">
            <a:extLst>
              <a:ext uri="{FF2B5EF4-FFF2-40B4-BE49-F238E27FC236}">
                <a16:creationId xmlns:a16="http://schemas.microsoft.com/office/drawing/2014/main" id="{1E0D66CB-B9A3-884B-8B30-030A81C7CE2C}"/>
              </a:ext>
            </a:extLst>
          </p:cNvPr>
          <p:cNvSpPr txBox="1">
            <a:spLocks/>
          </p:cNvSpPr>
          <p:nvPr/>
        </p:nvSpPr>
        <p:spPr>
          <a:xfrm>
            <a:off x="7875943" y="1924650"/>
            <a:ext cx="3239263" cy="287323"/>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80990" indent="-239994">
              <a:spcBef>
                <a:spcPts val="0"/>
              </a:spcBef>
              <a:spcAft>
                <a:spcPts val="400"/>
              </a:spcAft>
              <a:buClr>
                <a:srgbClr val="005999"/>
              </a:buClr>
            </a:pPr>
            <a:r>
              <a:rPr lang="en-IE" sz="1067">
                <a:latin typeface="Arial" panose="020B0604020202020204" pitchFamily="34" charset="0"/>
                <a:cs typeface="Arial" panose="020B0604020202020204" pitchFamily="34" charset="0"/>
              </a:rPr>
              <a:t>Secondary Care </a:t>
            </a:r>
          </a:p>
        </p:txBody>
      </p:sp>
      <p:sp>
        <p:nvSpPr>
          <p:cNvPr id="17" name="Content Placeholder 2">
            <a:extLst>
              <a:ext uri="{FF2B5EF4-FFF2-40B4-BE49-F238E27FC236}">
                <a16:creationId xmlns:a16="http://schemas.microsoft.com/office/drawing/2014/main" id="{26ED0D99-2C68-D844-8FBE-6A61AC729C4C}"/>
              </a:ext>
            </a:extLst>
          </p:cNvPr>
          <p:cNvSpPr txBox="1">
            <a:spLocks/>
          </p:cNvSpPr>
          <p:nvPr/>
        </p:nvSpPr>
        <p:spPr>
          <a:xfrm>
            <a:off x="7875943" y="4775706"/>
            <a:ext cx="3814183" cy="1642116"/>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80990" indent="-239994">
              <a:lnSpc>
                <a:spcPct val="200000"/>
              </a:lnSpc>
              <a:spcBef>
                <a:spcPts val="0"/>
              </a:spcBef>
              <a:spcAft>
                <a:spcPts val="400"/>
              </a:spcAft>
              <a:buClr>
                <a:srgbClr val="FFC000"/>
              </a:buClr>
            </a:pPr>
            <a:r>
              <a:rPr lang="en-IE" sz="1067" dirty="0">
                <a:latin typeface="Arial" panose="020B0604020202020204" pitchFamily="34" charset="0"/>
                <a:cs typeface="Arial" panose="020B0604020202020204" pitchFamily="34" charset="0"/>
              </a:rPr>
              <a:t>Others </a:t>
            </a:r>
            <a:r>
              <a:rPr lang="en-US" sz="1067" dirty="0">
                <a:latin typeface="Arial" panose="020B0604020202020204" pitchFamily="34" charset="0"/>
                <a:cs typeface="Arial" panose="020B0604020202020204" pitchFamily="34" charset="0"/>
              </a:rPr>
              <a:t>e.g. </a:t>
            </a:r>
          </a:p>
          <a:p>
            <a:pPr marL="914377" lvl="1">
              <a:lnSpc>
                <a:spcPct val="150000"/>
              </a:lnSpc>
              <a:spcBef>
                <a:spcPts val="0"/>
              </a:spcBef>
              <a:spcAft>
                <a:spcPts val="400"/>
              </a:spcAft>
              <a:buClr>
                <a:srgbClr val="FFC000"/>
              </a:buClr>
            </a:pPr>
            <a:r>
              <a:rPr lang="en-US" sz="1067" dirty="0">
                <a:latin typeface="Arial" panose="020B0604020202020204" pitchFamily="34" charset="0"/>
                <a:cs typeface="Arial" panose="020B0604020202020204" pitchFamily="34" charset="0"/>
              </a:rPr>
              <a:t>Dental </a:t>
            </a:r>
          </a:p>
          <a:p>
            <a:pPr marL="914377" lvl="1">
              <a:lnSpc>
                <a:spcPct val="150000"/>
              </a:lnSpc>
              <a:spcBef>
                <a:spcPts val="0"/>
              </a:spcBef>
              <a:spcAft>
                <a:spcPts val="400"/>
              </a:spcAft>
              <a:buClr>
                <a:srgbClr val="FFC000"/>
              </a:buClr>
            </a:pPr>
            <a:r>
              <a:rPr lang="en-US" sz="1067" dirty="0">
                <a:latin typeface="Arial" panose="020B0604020202020204" pitchFamily="34" charset="0"/>
                <a:cs typeface="Arial" panose="020B0604020202020204" pitchFamily="34" charset="0"/>
              </a:rPr>
              <a:t>Optometry</a:t>
            </a:r>
          </a:p>
          <a:p>
            <a:pPr marL="914377" lvl="1">
              <a:lnSpc>
                <a:spcPct val="150000"/>
              </a:lnSpc>
              <a:spcBef>
                <a:spcPts val="0"/>
              </a:spcBef>
              <a:spcAft>
                <a:spcPts val="400"/>
              </a:spcAft>
              <a:buClr>
                <a:srgbClr val="FFC000"/>
              </a:buClr>
            </a:pPr>
            <a:r>
              <a:rPr lang="en-US" sz="1067" dirty="0">
                <a:latin typeface="Arial" panose="020B0604020202020204" pitchFamily="34" charset="0"/>
                <a:cs typeface="Arial" panose="020B0604020202020204" pitchFamily="34" charset="0"/>
              </a:rPr>
              <a:t>Prison</a:t>
            </a:r>
          </a:p>
          <a:p>
            <a:pPr marL="914377" lvl="1">
              <a:lnSpc>
                <a:spcPct val="150000"/>
              </a:lnSpc>
              <a:spcBef>
                <a:spcPts val="0"/>
              </a:spcBef>
              <a:spcAft>
                <a:spcPts val="400"/>
              </a:spcAft>
              <a:buClr>
                <a:srgbClr val="FFC000"/>
              </a:buClr>
            </a:pPr>
            <a:r>
              <a:rPr lang="en-US" sz="1067" dirty="0">
                <a:latin typeface="Arial" panose="020B0604020202020204" pitchFamily="34" charset="0"/>
                <a:cs typeface="Arial" panose="020B0604020202020204" pitchFamily="34" charset="0"/>
              </a:rPr>
              <a:t>Ambulance Service</a:t>
            </a:r>
          </a:p>
        </p:txBody>
      </p:sp>
      <p:sp>
        <p:nvSpPr>
          <p:cNvPr id="25" name="Rectangle 1436">
            <a:extLst>
              <a:ext uri="{FF2B5EF4-FFF2-40B4-BE49-F238E27FC236}">
                <a16:creationId xmlns:a16="http://schemas.microsoft.com/office/drawing/2014/main" id="{B71145FB-6F27-B74B-B034-4607C6ADF238}"/>
              </a:ext>
            </a:extLst>
          </p:cNvPr>
          <p:cNvSpPr>
            <a:spLocks noChangeArrowheads="1"/>
          </p:cNvSpPr>
          <p:nvPr/>
        </p:nvSpPr>
        <p:spPr bwMode="auto">
          <a:xfrm>
            <a:off x="314471" y="4396641"/>
            <a:ext cx="3581936" cy="410433"/>
          </a:xfrm>
          <a:prstGeom prst="rect">
            <a:avLst/>
          </a:prstGeom>
        </p:spPr>
        <p:txBody>
          <a:bodyPr vert="horz" wrap="square" lIns="121920" tIns="60960" rIns="121920" bIns="60960" rtlCol="0">
            <a:spAutoFit/>
          </a:bodyPr>
          <a:lstStyle/>
          <a:p>
            <a:pPr>
              <a:buFont typeface="Arial" pitchFamily="34" charset="0"/>
              <a:buNone/>
            </a:pPr>
            <a:r>
              <a:rPr lang="en-US" sz="1867" b="1">
                <a:solidFill>
                  <a:srgbClr val="FFC000"/>
                </a:solidFill>
                <a:latin typeface="Arial" panose="020B0604020202020204" pitchFamily="34" charset="0"/>
              </a:rPr>
              <a:t>Subsequent Projects</a:t>
            </a:r>
          </a:p>
        </p:txBody>
      </p:sp>
      <p:sp>
        <p:nvSpPr>
          <p:cNvPr id="26" name="Content Placeholder 2">
            <a:extLst>
              <a:ext uri="{FF2B5EF4-FFF2-40B4-BE49-F238E27FC236}">
                <a16:creationId xmlns:a16="http://schemas.microsoft.com/office/drawing/2014/main" id="{B7A31FC5-C0DB-AF43-BDE3-BACD3211FBF0}"/>
              </a:ext>
            </a:extLst>
          </p:cNvPr>
          <p:cNvSpPr txBox="1">
            <a:spLocks/>
          </p:cNvSpPr>
          <p:nvPr/>
        </p:nvSpPr>
        <p:spPr>
          <a:xfrm>
            <a:off x="278085" y="4859267"/>
            <a:ext cx="3814183" cy="818429"/>
          </a:xfrm>
          <a:prstGeom prst="rect">
            <a:avLst/>
          </a:prstGeom>
        </p:spPr>
        <p:txBody>
          <a:bodyPr vert="horz" wrap="square" lIns="121920" tIns="60960" rIns="121920" bIns="60960" rtlCol="0">
            <a:spAutoFit/>
          </a:bodyPr>
          <a:lstStyle>
            <a:defPPr>
              <a:defRPr lang="en-US"/>
            </a:defPPr>
            <a:lvl1pPr marL="285750" indent="-285750">
              <a:spcBef>
                <a:spcPts val="0"/>
              </a:spcBef>
              <a:spcAft>
                <a:spcPts val="300"/>
              </a:spcAft>
              <a:buFont typeface="Arial" pitchFamily="34" charset="0"/>
              <a:buChar char="•"/>
              <a:defRPr sz="800">
                <a:latin typeface="Arial" panose="020B0604020202020204" pitchFamily="34" charset="0"/>
                <a:cs typeface="Arial" panose="020B0604020202020204" pitchFamily="34" charset="0"/>
              </a:defRPr>
            </a:lvl1pPr>
            <a:lvl2pPr marL="742950" indent="-285750">
              <a:spcBef>
                <a:spcPct val="20000"/>
              </a:spcBef>
              <a:buFont typeface="Arial" pitchFamily="34" charset="0"/>
              <a:buChar char="–"/>
              <a:defRPr sz="1400"/>
            </a:lvl2pPr>
            <a:lvl3pPr marL="1143000" indent="-228600">
              <a:spcBef>
                <a:spcPct val="20000"/>
              </a:spcBef>
              <a:buFont typeface="Arial" pitchFamily="34" charset="0"/>
              <a:buChar char="•"/>
              <a:defRPr sz="1200"/>
            </a:lvl3pPr>
            <a:lvl4pPr marL="1600200" indent="-228600">
              <a:spcBef>
                <a:spcPct val="20000"/>
              </a:spcBef>
              <a:buFont typeface="Arial" pitchFamily="34" charset="0"/>
              <a:buChar char="–"/>
              <a:defRPr sz="1100"/>
            </a:lvl4pPr>
            <a:lvl5pPr marL="2057400" indent="-228600">
              <a:spcBef>
                <a:spcPct val="20000"/>
              </a:spcBef>
              <a:buFont typeface="Arial" pitchFamily="34" charset="0"/>
              <a:buChar char="»"/>
              <a:defRPr sz="11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indent="-239994">
              <a:lnSpc>
                <a:spcPct val="200000"/>
              </a:lnSpc>
              <a:buClr>
                <a:srgbClr val="FFC000"/>
              </a:buClr>
            </a:pPr>
            <a:r>
              <a:rPr lang="en-IE" sz="1067"/>
              <a:t>Clinical decision support</a:t>
            </a:r>
          </a:p>
          <a:p>
            <a:pPr indent="-239994">
              <a:lnSpc>
                <a:spcPct val="200000"/>
              </a:lnSpc>
              <a:buClr>
                <a:srgbClr val="FFC000"/>
              </a:buClr>
            </a:pPr>
            <a:r>
              <a:rPr lang="en-IE" sz="1067"/>
              <a:t>Portal</a:t>
            </a:r>
          </a:p>
        </p:txBody>
      </p:sp>
      <p:sp>
        <p:nvSpPr>
          <p:cNvPr id="29" name="Freeform 28"/>
          <p:cNvSpPr/>
          <p:nvPr/>
        </p:nvSpPr>
        <p:spPr>
          <a:xfrm>
            <a:off x="2773291" y="1859090"/>
            <a:ext cx="398355" cy="353268"/>
          </a:xfrm>
          <a:custGeom>
            <a:avLst/>
            <a:gdLst>
              <a:gd name="connsiteX0" fmla="*/ 0 w 661193"/>
              <a:gd name="connsiteY0" fmla="*/ 330597 h 661193"/>
              <a:gd name="connsiteX1" fmla="*/ 330597 w 661193"/>
              <a:gd name="connsiteY1" fmla="*/ 0 h 661193"/>
              <a:gd name="connsiteX2" fmla="*/ 661194 w 661193"/>
              <a:gd name="connsiteY2" fmla="*/ 330597 h 661193"/>
              <a:gd name="connsiteX3" fmla="*/ 330597 w 661193"/>
              <a:gd name="connsiteY3" fmla="*/ 661194 h 661193"/>
              <a:gd name="connsiteX4" fmla="*/ 0 w 661193"/>
              <a:gd name="connsiteY4" fmla="*/ 330597 h 661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193" h="661193">
                <a:moveTo>
                  <a:pt x="0" y="330597"/>
                </a:moveTo>
                <a:cubicBezTo>
                  <a:pt x="0" y="148013"/>
                  <a:pt x="148013" y="0"/>
                  <a:pt x="330597" y="0"/>
                </a:cubicBezTo>
                <a:cubicBezTo>
                  <a:pt x="513181" y="0"/>
                  <a:pt x="661194" y="148013"/>
                  <a:pt x="661194" y="330597"/>
                </a:cubicBezTo>
                <a:cubicBezTo>
                  <a:pt x="661194" y="513181"/>
                  <a:pt x="513181" y="661194"/>
                  <a:pt x="330597" y="661194"/>
                </a:cubicBezTo>
                <a:cubicBezTo>
                  <a:pt x="148013" y="661194"/>
                  <a:pt x="0" y="513181"/>
                  <a:pt x="0" y="330597"/>
                </a:cubicBezTo>
                <a:close/>
              </a:path>
            </a:pathLst>
          </a:cu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19" tIns="176519" rIns="176519" bIns="176519" numCol="1" spcCol="1270" anchor="ctr" anchorCtr="0">
            <a:noAutofit/>
          </a:bodyPr>
          <a:lstStyle/>
          <a:p>
            <a:pPr algn="ctr" defTabSz="1659425">
              <a:lnSpc>
                <a:spcPct val="90000"/>
              </a:lnSpc>
              <a:spcBef>
                <a:spcPct val="0"/>
              </a:spcBef>
              <a:spcAft>
                <a:spcPct val="35000"/>
              </a:spcAft>
            </a:pPr>
            <a:endParaRPr lang="en-US" sz="3733">
              <a:latin typeface="Arial" panose="020B0604020202020204" pitchFamily="34" charset="0"/>
              <a:cs typeface="Arial" panose="020B0604020202020204" pitchFamily="34" charset="0"/>
            </a:endParaRPr>
          </a:p>
        </p:txBody>
      </p:sp>
      <p:grpSp>
        <p:nvGrpSpPr>
          <p:cNvPr id="38" name="Group 37"/>
          <p:cNvGrpSpPr/>
          <p:nvPr/>
        </p:nvGrpSpPr>
        <p:grpSpPr>
          <a:xfrm>
            <a:off x="2779123" y="2268325"/>
            <a:ext cx="386691" cy="369415"/>
            <a:chOff x="1970963" y="1872262"/>
            <a:chExt cx="290018" cy="277061"/>
          </a:xfrm>
          <a:solidFill>
            <a:schemeClr val="bg1">
              <a:lumMod val="95000"/>
            </a:schemeClr>
          </a:solidFill>
        </p:grpSpPr>
        <p:sp>
          <p:nvSpPr>
            <p:cNvPr id="31" name="Freeform 30"/>
            <p:cNvSpPr/>
            <p:nvPr/>
          </p:nvSpPr>
          <p:spPr>
            <a:xfrm>
              <a:off x="1970963" y="1872262"/>
              <a:ext cx="290018" cy="277061"/>
            </a:xfrm>
            <a:custGeom>
              <a:avLst/>
              <a:gdLst>
                <a:gd name="connsiteX0" fmla="*/ 0 w 661193"/>
                <a:gd name="connsiteY0" fmla="*/ 330597 h 661193"/>
                <a:gd name="connsiteX1" fmla="*/ 330597 w 661193"/>
                <a:gd name="connsiteY1" fmla="*/ 0 h 661193"/>
                <a:gd name="connsiteX2" fmla="*/ 661194 w 661193"/>
                <a:gd name="connsiteY2" fmla="*/ 330597 h 661193"/>
                <a:gd name="connsiteX3" fmla="*/ 330597 w 661193"/>
                <a:gd name="connsiteY3" fmla="*/ 661194 h 661193"/>
                <a:gd name="connsiteX4" fmla="*/ 0 w 661193"/>
                <a:gd name="connsiteY4" fmla="*/ 330597 h 661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193" h="661193">
                  <a:moveTo>
                    <a:pt x="0" y="330597"/>
                  </a:moveTo>
                  <a:cubicBezTo>
                    <a:pt x="0" y="148013"/>
                    <a:pt x="148013" y="0"/>
                    <a:pt x="330597" y="0"/>
                  </a:cubicBezTo>
                  <a:cubicBezTo>
                    <a:pt x="513181" y="0"/>
                    <a:pt x="661194" y="148013"/>
                    <a:pt x="661194" y="330597"/>
                  </a:cubicBezTo>
                  <a:cubicBezTo>
                    <a:pt x="661194" y="513181"/>
                    <a:pt x="513181" y="661194"/>
                    <a:pt x="330597" y="661194"/>
                  </a:cubicBezTo>
                  <a:cubicBezTo>
                    <a:pt x="148013" y="661194"/>
                    <a:pt x="0" y="513181"/>
                    <a:pt x="0" y="330597"/>
                  </a:cubicBez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19" tIns="176519" rIns="176519" bIns="176519" numCol="1" spcCol="1270" anchor="ctr" anchorCtr="0">
              <a:noAutofit/>
            </a:bodyPr>
            <a:lstStyle/>
            <a:p>
              <a:pPr algn="ctr" defTabSz="1659425">
                <a:lnSpc>
                  <a:spcPct val="90000"/>
                </a:lnSpc>
                <a:spcBef>
                  <a:spcPct val="0"/>
                </a:spcBef>
                <a:spcAft>
                  <a:spcPct val="35000"/>
                </a:spcAft>
              </a:pPr>
              <a:endParaRPr lang="en-US" sz="3733">
                <a:latin typeface="Arial" panose="020B0604020202020204" pitchFamily="34" charset="0"/>
                <a:cs typeface="Arial" panose="020B0604020202020204" pitchFamily="34" charset="0"/>
              </a:endParaRPr>
            </a:p>
          </p:txBody>
        </p:sp>
        <p:pic>
          <p:nvPicPr>
            <p:cNvPr id="30" name="Picture 28" descr="https://cdn-icons-png.flaticon.com/512/809/80995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944" y="1912887"/>
              <a:ext cx="193698" cy="204338"/>
            </a:xfrm>
            <a:prstGeom prst="rect">
              <a:avLst/>
            </a:prstGeom>
            <a:grpFill/>
            <a:ln>
              <a:noFill/>
            </a:ln>
          </p:spPr>
        </p:pic>
      </p:grpSp>
      <p:sp>
        <p:nvSpPr>
          <p:cNvPr id="32" name="Freeform 31"/>
          <p:cNvSpPr/>
          <p:nvPr/>
        </p:nvSpPr>
        <p:spPr>
          <a:xfrm>
            <a:off x="2773291" y="2693706"/>
            <a:ext cx="398355" cy="353268"/>
          </a:xfrm>
          <a:custGeom>
            <a:avLst/>
            <a:gdLst>
              <a:gd name="connsiteX0" fmla="*/ 0 w 661193"/>
              <a:gd name="connsiteY0" fmla="*/ 330597 h 661193"/>
              <a:gd name="connsiteX1" fmla="*/ 330597 w 661193"/>
              <a:gd name="connsiteY1" fmla="*/ 0 h 661193"/>
              <a:gd name="connsiteX2" fmla="*/ 661194 w 661193"/>
              <a:gd name="connsiteY2" fmla="*/ 330597 h 661193"/>
              <a:gd name="connsiteX3" fmla="*/ 330597 w 661193"/>
              <a:gd name="connsiteY3" fmla="*/ 661194 h 661193"/>
              <a:gd name="connsiteX4" fmla="*/ 0 w 661193"/>
              <a:gd name="connsiteY4" fmla="*/ 330597 h 661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193" h="661193">
                <a:moveTo>
                  <a:pt x="0" y="330597"/>
                </a:moveTo>
                <a:cubicBezTo>
                  <a:pt x="0" y="148013"/>
                  <a:pt x="148013" y="0"/>
                  <a:pt x="330597" y="0"/>
                </a:cubicBezTo>
                <a:cubicBezTo>
                  <a:pt x="513181" y="0"/>
                  <a:pt x="661194" y="148013"/>
                  <a:pt x="661194" y="330597"/>
                </a:cubicBezTo>
                <a:cubicBezTo>
                  <a:pt x="661194" y="513181"/>
                  <a:pt x="513181" y="661194"/>
                  <a:pt x="330597" y="661194"/>
                </a:cubicBezTo>
                <a:cubicBezTo>
                  <a:pt x="148013" y="661194"/>
                  <a:pt x="0" y="513181"/>
                  <a:pt x="0" y="330597"/>
                </a:cubicBezTo>
                <a:close/>
              </a:path>
            </a:pathLst>
          </a:cu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19" tIns="176519" rIns="176519" bIns="176519" numCol="1" spcCol="1270" anchor="ctr" anchorCtr="0">
            <a:noAutofit/>
          </a:bodyPr>
          <a:lstStyle/>
          <a:p>
            <a:pPr algn="ctr" defTabSz="1659425">
              <a:lnSpc>
                <a:spcPct val="90000"/>
              </a:lnSpc>
              <a:spcBef>
                <a:spcPct val="0"/>
              </a:spcBef>
              <a:spcAft>
                <a:spcPct val="35000"/>
              </a:spcAft>
            </a:pPr>
            <a:endParaRPr lang="en-US" sz="3733">
              <a:latin typeface="Arial" panose="020B0604020202020204" pitchFamily="34" charset="0"/>
              <a:cs typeface="Arial" panose="020B0604020202020204" pitchFamily="34" charset="0"/>
            </a:endParaRPr>
          </a:p>
        </p:txBody>
      </p:sp>
      <p:sp>
        <p:nvSpPr>
          <p:cNvPr id="33" name="Freeform 32"/>
          <p:cNvSpPr/>
          <p:nvPr/>
        </p:nvSpPr>
        <p:spPr>
          <a:xfrm>
            <a:off x="2779123" y="3102941"/>
            <a:ext cx="386691" cy="369415"/>
          </a:xfrm>
          <a:custGeom>
            <a:avLst/>
            <a:gdLst>
              <a:gd name="connsiteX0" fmla="*/ 0 w 661193"/>
              <a:gd name="connsiteY0" fmla="*/ 330597 h 661193"/>
              <a:gd name="connsiteX1" fmla="*/ 330597 w 661193"/>
              <a:gd name="connsiteY1" fmla="*/ 0 h 661193"/>
              <a:gd name="connsiteX2" fmla="*/ 661194 w 661193"/>
              <a:gd name="connsiteY2" fmla="*/ 330597 h 661193"/>
              <a:gd name="connsiteX3" fmla="*/ 330597 w 661193"/>
              <a:gd name="connsiteY3" fmla="*/ 661194 h 661193"/>
              <a:gd name="connsiteX4" fmla="*/ 0 w 661193"/>
              <a:gd name="connsiteY4" fmla="*/ 330597 h 661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193" h="661193">
                <a:moveTo>
                  <a:pt x="0" y="330597"/>
                </a:moveTo>
                <a:cubicBezTo>
                  <a:pt x="0" y="148013"/>
                  <a:pt x="148013" y="0"/>
                  <a:pt x="330597" y="0"/>
                </a:cubicBezTo>
                <a:cubicBezTo>
                  <a:pt x="513181" y="0"/>
                  <a:pt x="661194" y="148013"/>
                  <a:pt x="661194" y="330597"/>
                </a:cubicBezTo>
                <a:cubicBezTo>
                  <a:pt x="661194" y="513181"/>
                  <a:pt x="513181" y="661194"/>
                  <a:pt x="330597" y="661194"/>
                </a:cubicBezTo>
                <a:cubicBezTo>
                  <a:pt x="148013" y="661194"/>
                  <a:pt x="0" y="513181"/>
                  <a:pt x="0" y="330597"/>
                </a:cubicBezTo>
                <a:close/>
              </a:path>
            </a:pathLst>
          </a:cu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19" tIns="176519" rIns="176519" bIns="176519" numCol="1" spcCol="1270" anchor="ctr" anchorCtr="0">
            <a:noAutofit/>
          </a:bodyPr>
          <a:lstStyle/>
          <a:p>
            <a:pPr algn="ctr" defTabSz="1659425">
              <a:lnSpc>
                <a:spcPct val="90000"/>
              </a:lnSpc>
              <a:spcBef>
                <a:spcPct val="0"/>
              </a:spcBef>
              <a:spcAft>
                <a:spcPct val="35000"/>
              </a:spcAft>
            </a:pPr>
            <a:endParaRPr lang="en-US" sz="3733">
              <a:latin typeface="Arial" panose="020B0604020202020204" pitchFamily="34" charset="0"/>
              <a:cs typeface="Arial" panose="020B0604020202020204" pitchFamily="34" charset="0"/>
            </a:endParaRPr>
          </a:p>
        </p:txBody>
      </p:sp>
      <p:sp>
        <p:nvSpPr>
          <p:cNvPr id="37" name="Freeform 36"/>
          <p:cNvSpPr/>
          <p:nvPr/>
        </p:nvSpPr>
        <p:spPr>
          <a:xfrm>
            <a:off x="2779123" y="3528322"/>
            <a:ext cx="386691" cy="369415"/>
          </a:xfrm>
          <a:custGeom>
            <a:avLst/>
            <a:gdLst>
              <a:gd name="connsiteX0" fmla="*/ 0 w 661193"/>
              <a:gd name="connsiteY0" fmla="*/ 330597 h 661193"/>
              <a:gd name="connsiteX1" fmla="*/ 330597 w 661193"/>
              <a:gd name="connsiteY1" fmla="*/ 0 h 661193"/>
              <a:gd name="connsiteX2" fmla="*/ 661194 w 661193"/>
              <a:gd name="connsiteY2" fmla="*/ 330597 h 661193"/>
              <a:gd name="connsiteX3" fmla="*/ 330597 w 661193"/>
              <a:gd name="connsiteY3" fmla="*/ 661194 h 661193"/>
              <a:gd name="connsiteX4" fmla="*/ 0 w 661193"/>
              <a:gd name="connsiteY4" fmla="*/ 330597 h 661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193" h="661193">
                <a:moveTo>
                  <a:pt x="0" y="330597"/>
                </a:moveTo>
                <a:cubicBezTo>
                  <a:pt x="0" y="148013"/>
                  <a:pt x="148013" y="0"/>
                  <a:pt x="330597" y="0"/>
                </a:cubicBezTo>
                <a:cubicBezTo>
                  <a:pt x="513181" y="0"/>
                  <a:pt x="661194" y="148013"/>
                  <a:pt x="661194" y="330597"/>
                </a:cubicBezTo>
                <a:cubicBezTo>
                  <a:pt x="661194" y="513181"/>
                  <a:pt x="513181" y="661194"/>
                  <a:pt x="330597" y="661194"/>
                </a:cubicBezTo>
                <a:cubicBezTo>
                  <a:pt x="148013" y="661194"/>
                  <a:pt x="0" y="513181"/>
                  <a:pt x="0" y="330597"/>
                </a:cubicBezTo>
                <a:close/>
              </a:path>
            </a:pathLst>
          </a:cu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19" tIns="176519" rIns="176519" bIns="176519" numCol="1" spcCol="1270" anchor="ctr" anchorCtr="0">
            <a:noAutofit/>
          </a:bodyPr>
          <a:lstStyle/>
          <a:p>
            <a:pPr algn="ctr" defTabSz="1659425">
              <a:lnSpc>
                <a:spcPct val="90000"/>
              </a:lnSpc>
              <a:spcBef>
                <a:spcPct val="0"/>
              </a:spcBef>
              <a:spcAft>
                <a:spcPct val="35000"/>
              </a:spcAft>
            </a:pPr>
            <a:endParaRPr lang="en-US" sz="3733">
              <a:latin typeface="Arial" panose="020B0604020202020204" pitchFamily="34" charset="0"/>
              <a:cs typeface="Arial" panose="020B0604020202020204" pitchFamily="34" charset="0"/>
            </a:endParaRPr>
          </a:p>
        </p:txBody>
      </p:sp>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2403" y="2738347"/>
            <a:ext cx="280131" cy="280131"/>
          </a:xfrm>
          <a:prstGeom prst="rect">
            <a:avLst/>
          </a:prstGeom>
          <a:solidFill>
            <a:schemeClr val="bg1">
              <a:lumMod val="95000"/>
            </a:schemeClr>
          </a:solidFill>
        </p:spPr>
      </p:pic>
      <p:pic>
        <p:nvPicPr>
          <p:cNvPr id="46" name="Picture 6" descr="https://cdn-icons.flaticon.com/png/512/1988/premium/1988784.png?token=exp=1653305455~hmac=88d92e083b851fc6ec3e1718e6335d9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31248" y="3145771"/>
            <a:ext cx="282440" cy="263939"/>
          </a:xfrm>
          <a:prstGeom prst="rect">
            <a:avLst/>
          </a:prstGeom>
          <a:solidFill>
            <a:schemeClr val="bg1">
              <a:lumMod val="95000"/>
            </a:schemeClr>
          </a:solidFill>
        </p:spPr>
      </p:pic>
      <p:pic>
        <p:nvPicPr>
          <p:cNvPr id="47" name="Picture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5015" y="3558126"/>
            <a:ext cx="274908" cy="274908"/>
          </a:xfrm>
          <a:prstGeom prst="rect">
            <a:avLst/>
          </a:prstGeom>
          <a:solidFill>
            <a:schemeClr val="bg1">
              <a:lumMod val="95000"/>
            </a:schemeClr>
          </a:solidFill>
        </p:spPr>
      </p:pic>
      <p:sp>
        <p:nvSpPr>
          <p:cNvPr id="48" name="Freeform 47"/>
          <p:cNvSpPr/>
          <p:nvPr/>
        </p:nvSpPr>
        <p:spPr>
          <a:xfrm>
            <a:off x="2779123" y="4892374"/>
            <a:ext cx="386691" cy="369415"/>
          </a:xfrm>
          <a:custGeom>
            <a:avLst/>
            <a:gdLst>
              <a:gd name="connsiteX0" fmla="*/ 0 w 661193"/>
              <a:gd name="connsiteY0" fmla="*/ 330597 h 661193"/>
              <a:gd name="connsiteX1" fmla="*/ 330597 w 661193"/>
              <a:gd name="connsiteY1" fmla="*/ 0 h 661193"/>
              <a:gd name="connsiteX2" fmla="*/ 661194 w 661193"/>
              <a:gd name="connsiteY2" fmla="*/ 330597 h 661193"/>
              <a:gd name="connsiteX3" fmla="*/ 330597 w 661193"/>
              <a:gd name="connsiteY3" fmla="*/ 661194 h 661193"/>
              <a:gd name="connsiteX4" fmla="*/ 0 w 661193"/>
              <a:gd name="connsiteY4" fmla="*/ 330597 h 661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193" h="661193">
                <a:moveTo>
                  <a:pt x="0" y="330597"/>
                </a:moveTo>
                <a:cubicBezTo>
                  <a:pt x="0" y="148013"/>
                  <a:pt x="148013" y="0"/>
                  <a:pt x="330597" y="0"/>
                </a:cubicBezTo>
                <a:cubicBezTo>
                  <a:pt x="513181" y="0"/>
                  <a:pt x="661194" y="148013"/>
                  <a:pt x="661194" y="330597"/>
                </a:cubicBezTo>
                <a:cubicBezTo>
                  <a:pt x="661194" y="513181"/>
                  <a:pt x="513181" y="661194"/>
                  <a:pt x="330597" y="661194"/>
                </a:cubicBezTo>
                <a:cubicBezTo>
                  <a:pt x="148013" y="661194"/>
                  <a:pt x="0" y="513181"/>
                  <a:pt x="0" y="330597"/>
                </a:cubicBezTo>
                <a:close/>
              </a:path>
            </a:pathLst>
          </a:cu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19" tIns="176519" rIns="176519" bIns="176519" numCol="1" spcCol="1270" anchor="ctr" anchorCtr="0">
            <a:noAutofit/>
          </a:bodyPr>
          <a:lstStyle/>
          <a:p>
            <a:pPr algn="ctr" defTabSz="1659425">
              <a:lnSpc>
                <a:spcPct val="90000"/>
              </a:lnSpc>
              <a:spcBef>
                <a:spcPct val="0"/>
              </a:spcBef>
              <a:spcAft>
                <a:spcPct val="35000"/>
              </a:spcAft>
            </a:pPr>
            <a:endParaRPr lang="en-US" sz="3733">
              <a:latin typeface="Arial" panose="020B0604020202020204" pitchFamily="34" charset="0"/>
              <a:cs typeface="Arial" panose="020B0604020202020204" pitchFamily="34" charset="0"/>
            </a:endParaRPr>
          </a:p>
        </p:txBody>
      </p:sp>
      <p:sp>
        <p:nvSpPr>
          <p:cNvPr id="49" name="Freeform 48"/>
          <p:cNvSpPr/>
          <p:nvPr/>
        </p:nvSpPr>
        <p:spPr>
          <a:xfrm>
            <a:off x="2779123" y="5310673"/>
            <a:ext cx="386691" cy="369415"/>
          </a:xfrm>
          <a:custGeom>
            <a:avLst/>
            <a:gdLst>
              <a:gd name="connsiteX0" fmla="*/ 0 w 661193"/>
              <a:gd name="connsiteY0" fmla="*/ 330597 h 661193"/>
              <a:gd name="connsiteX1" fmla="*/ 330597 w 661193"/>
              <a:gd name="connsiteY1" fmla="*/ 0 h 661193"/>
              <a:gd name="connsiteX2" fmla="*/ 661194 w 661193"/>
              <a:gd name="connsiteY2" fmla="*/ 330597 h 661193"/>
              <a:gd name="connsiteX3" fmla="*/ 330597 w 661193"/>
              <a:gd name="connsiteY3" fmla="*/ 661194 h 661193"/>
              <a:gd name="connsiteX4" fmla="*/ 0 w 661193"/>
              <a:gd name="connsiteY4" fmla="*/ 330597 h 661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193" h="661193">
                <a:moveTo>
                  <a:pt x="0" y="330597"/>
                </a:moveTo>
                <a:cubicBezTo>
                  <a:pt x="0" y="148013"/>
                  <a:pt x="148013" y="0"/>
                  <a:pt x="330597" y="0"/>
                </a:cubicBezTo>
                <a:cubicBezTo>
                  <a:pt x="513181" y="0"/>
                  <a:pt x="661194" y="148013"/>
                  <a:pt x="661194" y="330597"/>
                </a:cubicBezTo>
                <a:cubicBezTo>
                  <a:pt x="661194" y="513181"/>
                  <a:pt x="513181" y="661194"/>
                  <a:pt x="330597" y="661194"/>
                </a:cubicBezTo>
                <a:cubicBezTo>
                  <a:pt x="148013" y="661194"/>
                  <a:pt x="0" y="513181"/>
                  <a:pt x="0" y="330597"/>
                </a:cubicBezTo>
                <a:close/>
              </a:path>
            </a:pathLst>
          </a:custGeom>
          <a:solidFill>
            <a:schemeClr val="bg1">
              <a:lumMod val="9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19" tIns="176519" rIns="176519" bIns="176519" numCol="1" spcCol="1270" anchor="ctr" anchorCtr="0">
            <a:noAutofit/>
          </a:bodyPr>
          <a:lstStyle/>
          <a:p>
            <a:pPr algn="ctr" defTabSz="1659425">
              <a:lnSpc>
                <a:spcPct val="90000"/>
              </a:lnSpc>
              <a:spcBef>
                <a:spcPct val="0"/>
              </a:spcBef>
              <a:spcAft>
                <a:spcPct val="35000"/>
              </a:spcAft>
            </a:pPr>
            <a:endParaRPr lang="en-US" sz="3733">
              <a:latin typeface="Arial" panose="020B0604020202020204" pitchFamily="34" charset="0"/>
              <a:cs typeface="Arial" panose="020B0604020202020204" pitchFamily="34" charset="0"/>
            </a:endParaRPr>
          </a:p>
        </p:txBody>
      </p:sp>
      <p:grpSp>
        <p:nvGrpSpPr>
          <p:cNvPr id="54" name="Group 53"/>
          <p:cNvGrpSpPr/>
          <p:nvPr/>
        </p:nvGrpSpPr>
        <p:grpSpPr>
          <a:xfrm>
            <a:off x="9992037" y="1894154"/>
            <a:ext cx="386691" cy="369415"/>
            <a:chOff x="8438666" y="1666567"/>
            <a:chExt cx="290018" cy="277061"/>
          </a:xfrm>
          <a:solidFill>
            <a:schemeClr val="bg1">
              <a:lumMod val="95000"/>
            </a:schemeClr>
          </a:solidFill>
        </p:grpSpPr>
        <p:sp>
          <p:nvSpPr>
            <p:cNvPr id="52" name="Freeform 51"/>
            <p:cNvSpPr/>
            <p:nvPr/>
          </p:nvSpPr>
          <p:spPr>
            <a:xfrm>
              <a:off x="8438666" y="1666567"/>
              <a:ext cx="290018" cy="277061"/>
            </a:xfrm>
            <a:custGeom>
              <a:avLst/>
              <a:gdLst>
                <a:gd name="connsiteX0" fmla="*/ 0 w 661193"/>
                <a:gd name="connsiteY0" fmla="*/ 330597 h 661193"/>
                <a:gd name="connsiteX1" fmla="*/ 330597 w 661193"/>
                <a:gd name="connsiteY1" fmla="*/ 0 h 661193"/>
                <a:gd name="connsiteX2" fmla="*/ 661194 w 661193"/>
                <a:gd name="connsiteY2" fmla="*/ 330597 h 661193"/>
                <a:gd name="connsiteX3" fmla="*/ 330597 w 661193"/>
                <a:gd name="connsiteY3" fmla="*/ 661194 h 661193"/>
                <a:gd name="connsiteX4" fmla="*/ 0 w 661193"/>
                <a:gd name="connsiteY4" fmla="*/ 330597 h 661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193" h="661193">
                  <a:moveTo>
                    <a:pt x="0" y="330597"/>
                  </a:moveTo>
                  <a:cubicBezTo>
                    <a:pt x="0" y="148013"/>
                    <a:pt x="148013" y="0"/>
                    <a:pt x="330597" y="0"/>
                  </a:cubicBezTo>
                  <a:cubicBezTo>
                    <a:pt x="513181" y="0"/>
                    <a:pt x="661194" y="148013"/>
                    <a:pt x="661194" y="330597"/>
                  </a:cubicBezTo>
                  <a:cubicBezTo>
                    <a:pt x="661194" y="513181"/>
                    <a:pt x="513181" y="661194"/>
                    <a:pt x="330597" y="661194"/>
                  </a:cubicBezTo>
                  <a:cubicBezTo>
                    <a:pt x="148013" y="661194"/>
                    <a:pt x="0" y="513181"/>
                    <a:pt x="0" y="330597"/>
                  </a:cubicBez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19" tIns="176519" rIns="176519" bIns="176519" numCol="1" spcCol="1270" anchor="ctr" anchorCtr="0">
              <a:noAutofit/>
            </a:bodyPr>
            <a:lstStyle/>
            <a:p>
              <a:pPr algn="ctr" defTabSz="1659425">
                <a:lnSpc>
                  <a:spcPct val="90000"/>
                </a:lnSpc>
                <a:spcBef>
                  <a:spcPct val="0"/>
                </a:spcBef>
                <a:spcAft>
                  <a:spcPct val="35000"/>
                </a:spcAft>
              </a:pPr>
              <a:endParaRPr lang="en-US" sz="3733">
                <a:latin typeface="Arial" panose="020B0604020202020204" pitchFamily="34" charset="0"/>
                <a:cs typeface="Arial" panose="020B0604020202020204" pitchFamily="34" charset="0"/>
              </a:endParaRPr>
            </a:p>
          </p:txBody>
        </p:sp>
        <p:pic>
          <p:nvPicPr>
            <p:cNvPr id="53" name="Picture 12" descr="https://cdn-icons-png.flaticon.com/512/3209/320910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87123" y="1706728"/>
              <a:ext cx="200793" cy="187640"/>
            </a:xfrm>
            <a:prstGeom prst="rect">
              <a:avLst/>
            </a:prstGeom>
            <a:grpFill/>
          </p:spPr>
        </p:pic>
      </p:grpSp>
      <p:pic>
        <p:nvPicPr>
          <p:cNvPr id="55" name="Picture 5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49427" y="5374106"/>
            <a:ext cx="246084" cy="246084"/>
          </a:xfrm>
          <a:prstGeom prst="rect">
            <a:avLst/>
          </a:prstGeom>
          <a:solidFill>
            <a:schemeClr val="bg1">
              <a:lumMod val="95000"/>
            </a:schemeClr>
          </a:solidFill>
        </p:spPr>
      </p:pic>
      <p:pic>
        <p:nvPicPr>
          <p:cNvPr id="57" name="Picture 5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40403" y="4972216"/>
            <a:ext cx="264131" cy="264131"/>
          </a:xfrm>
          <a:prstGeom prst="rect">
            <a:avLst/>
          </a:prstGeom>
          <a:solidFill>
            <a:schemeClr val="bg1">
              <a:lumMod val="95000"/>
            </a:schemeClr>
          </a:solidFill>
        </p:spPr>
      </p:pic>
      <p:pic>
        <p:nvPicPr>
          <p:cNvPr id="59" name="Picture 26" descr="https://cdn-icons-png.flaticon.com/512/507/50708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384415" y="5518910"/>
            <a:ext cx="284839" cy="266181"/>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2" descr="https://cdn-icons-png.flaticon.com/512/3063/306318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378729" y="6086256"/>
            <a:ext cx="296212" cy="276809"/>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403540" y="5204885"/>
            <a:ext cx="246587" cy="246587"/>
          </a:xfrm>
          <a:prstGeom prst="rect">
            <a:avLst/>
          </a:prstGeom>
        </p:spPr>
      </p:pic>
      <p:pic>
        <p:nvPicPr>
          <p:cNvPr id="63" name="Picture 6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19600" y="5852528"/>
            <a:ext cx="214467" cy="214467"/>
          </a:xfrm>
          <a:prstGeom prst="rect">
            <a:avLst/>
          </a:prstGeom>
        </p:spPr>
      </p:pic>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812596" y="3921523"/>
            <a:ext cx="319744" cy="319744"/>
          </a:xfrm>
          <a:prstGeom prst="rect">
            <a:avLst/>
          </a:prstGeom>
        </p:spPr>
      </p:pic>
      <p:pic>
        <p:nvPicPr>
          <p:cNvPr id="44" name="Picture 4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834257" y="1937006"/>
            <a:ext cx="276425" cy="276425"/>
          </a:xfrm>
          <a:prstGeom prst="rect">
            <a:avLst/>
          </a:prstGeom>
        </p:spPr>
      </p:pic>
      <p:sp>
        <p:nvSpPr>
          <p:cNvPr id="3" name="Text Placeholder 2"/>
          <p:cNvSpPr>
            <a:spLocks noGrp="1"/>
          </p:cNvSpPr>
          <p:nvPr>
            <p:ph type="body" sz="quarter" idx="11"/>
          </p:nvPr>
        </p:nvSpPr>
        <p:spPr>
          <a:xfrm>
            <a:off x="1632001" y="401454"/>
            <a:ext cx="8508655" cy="780801"/>
          </a:xfrm>
        </p:spPr>
        <p:txBody>
          <a:bodyPr vert="horz" lIns="0" tIns="0" rIns="0" bIns="0" rtlCol="0" anchor="t">
            <a:normAutofit/>
          </a:bodyPr>
          <a:lstStyle/>
          <a:p>
            <a:r>
              <a:rPr lang="en-IE" dirty="0" smtClean="0">
                <a:latin typeface="Arial"/>
                <a:cs typeface="Arial"/>
              </a:rPr>
              <a:t>Evolutionary pathway</a:t>
            </a:r>
            <a:r>
              <a:rPr lang="en-IE" dirty="0">
                <a:latin typeface="Arial"/>
                <a:cs typeface="Arial"/>
              </a:rPr>
              <a:t> </a:t>
            </a:r>
            <a:endParaRPr lang="en-IE" dirty="0"/>
          </a:p>
        </p:txBody>
      </p:sp>
    </p:spTree>
    <p:extLst>
      <p:ext uri="{BB962C8B-B14F-4D97-AF65-F5344CB8AC3E}">
        <p14:creationId xmlns:p14="http://schemas.microsoft.com/office/powerpoint/2010/main" val="715125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rrowheads="1"/>
          </p:cNvSpPr>
          <p:nvPr/>
        </p:nvSpPr>
        <p:spPr bwMode="auto">
          <a:xfrm>
            <a:off x="4749801" y="3452288"/>
            <a:ext cx="793751" cy="791633"/>
          </a:xfrm>
          <a:prstGeom prst="ellipse">
            <a:avLst/>
          </a:prstGeom>
          <a:solidFill>
            <a:srgbClr val="005999"/>
          </a:solidFill>
          <a:ln>
            <a:noFill/>
          </a:ln>
        </p:spPr>
        <p:txBody>
          <a:bodyPr/>
          <a:lstStyle/>
          <a:p>
            <a:pPr>
              <a:defRPr/>
            </a:pPr>
            <a:endParaRPr lang="en-US" sz="3200" kern="0">
              <a:solidFill>
                <a:prstClr val="black"/>
              </a:solidFill>
              <a:latin typeface="Arial"/>
            </a:endParaRPr>
          </a:p>
        </p:txBody>
      </p:sp>
      <p:sp>
        <p:nvSpPr>
          <p:cNvPr id="5" name="Oval 4"/>
          <p:cNvSpPr>
            <a:spLocks noChangeArrowheads="1"/>
          </p:cNvSpPr>
          <p:nvPr/>
        </p:nvSpPr>
        <p:spPr bwMode="auto">
          <a:xfrm>
            <a:off x="10240082" y="3452288"/>
            <a:ext cx="793749" cy="791633"/>
          </a:xfrm>
          <a:prstGeom prst="ellipse">
            <a:avLst/>
          </a:prstGeom>
          <a:solidFill>
            <a:srgbClr val="D76213"/>
          </a:solidFill>
          <a:ln>
            <a:noFill/>
          </a:ln>
        </p:spPr>
        <p:txBody>
          <a:bodyPr/>
          <a:lstStyle/>
          <a:p>
            <a:pPr>
              <a:defRPr/>
            </a:pPr>
            <a:endParaRPr lang="en-US" sz="3200" kern="0">
              <a:solidFill>
                <a:prstClr val="black"/>
              </a:solidFill>
              <a:latin typeface="Arial"/>
            </a:endParaRPr>
          </a:p>
        </p:txBody>
      </p:sp>
      <p:sp>
        <p:nvSpPr>
          <p:cNvPr id="6" name="Oval 5"/>
          <p:cNvSpPr>
            <a:spLocks noChangeArrowheads="1"/>
          </p:cNvSpPr>
          <p:nvPr/>
        </p:nvSpPr>
        <p:spPr bwMode="auto">
          <a:xfrm>
            <a:off x="2903010" y="3452288"/>
            <a:ext cx="791633" cy="791633"/>
          </a:xfrm>
          <a:prstGeom prst="ellipse">
            <a:avLst/>
          </a:prstGeom>
          <a:solidFill>
            <a:srgbClr val="D76213"/>
          </a:solidFill>
          <a:ln>
            <a:noFill/>
          </a:ln>
        </p:spPr>
        <p:txBody>
          <a:bodyPr/>
          <a:lstStyle/>
          <a:p>
            <a:pPr>
              <a:defRPr/>
            </a:pPr>
            <a:endParaRPr lang="en-US" sz="3200" kern="0">
              <a:solidFill>
                <a:prstClr val="black"/>
              </a:solidFill>
              <a:latin typeface="Arial"/>
            </a:endParaRPr>
          </a:p>
        </p:txBody>
      </p:sp>
      <p:sp>
        <p:nvSpPr>
          <p:cNvPr id="7" name="Oval 6"/>
          <p:cNvSpPr>
            <a:spLocks noChangeArrowheads="1"/>
          </p:cNvSpPr>
          <p:nvPr/>
        </p:nvSpPr>
        <p:spPr bwMode="auto">
          <a:xfrm>
            <a:off x="6597651" y="3452288"/>
            <a:ext cx="793749" cy="791633"/>
          </a:xfrm>
          <a:prstGeom prst="ellipse">
            <a:avLst/>
          </a:prstGeom>
          <a:solidFill>
            <a:srgbClr val="FFC000"/>
          </a:solidFill>
          <a:ln>
            <a:noFill/>
          </a:ln>
        </p:spPr>
        <p:txBody>
          <a:bodyPr/>
          <a:lstStyle/>
          <a:p>
            <a:pPr>
              <a:defRPr/>
            </a:pPr>
            <a:endParaRPr lang="en-US" sz="3200" kern="0">
              <a:solidFill>
                <a:prstClr val="black"/>
              </a:solidFill>
              <a:latin typeface="Arial"/>
            </a:endParaRPr>
          </a:p>
        </p:txBody>
      </p:sp>
      <p:sp>
        <p:nvSpPr>
          <p:cNvPr id="8" name="Oval 7"/>
          <p:cNvSpPr>
            <a:spLocks noChangeArrowheads="1"/>
          </p:cNvSpPr>
          <p:nvPr/>
        </p:nvSpPr>
        <p:spPr bwMode="auto">
          <a:xfrm>
            <a:off x="1056218" y="3452288"/>
            <a:ext cx="793749" cy="791633"/>
          </a:xfrm>
          <a:prstGeom prst="ellipse">
            <a:avLst/>
          </a:prstGeom>
          <a:solidFill>
            <a:srgbClr val="09695B"/>
          </a:solidFill>
          <a:ln>
            <a:noFill/>
          </a:ln>
        </p:spPr>
        <p:txBody>
          <a:bodyPr/>
          <a:lstStyle/>
          <a:p>
            <a:pPr>
              <a:defRPr/>
            </a:pPr>
            <a:endParaRPr lang="en-US" sz="3200" kern="0">
              <a:solidFill>
                <a:prstClr val="black"/>
              </a:solidFill>
              <a:latin typeface="Arial"/>
            </a:endParaRPr>
          </a:p>
        </p:txBody>
      </p:sp>
      <p:sp>
        <p:nvSpPr>
          <p:cNvPr id="9" name="Oval 8"/>
          <p:cNvSpPr>
            <a:spLocks noChangeArrowheads="1"/>
          </p:cNvSpPr>
          <p:nvPr/>
        </p:nvSpPr>
        <p:spPr bwMode="auto">
          <a:xfrm>
            <a:off x="8445501" y="3452288"/>
            <a:ext cx="793751" cy="791633"/>
          </a:xfrm>
          <a:prstGeom prst="ellipse">
            <a:avLst/>
          </a:prstGeom>
          <a:solidFill>
            <a:srgbClr val="09695B"/>
          </a:solidFill>
          <a:ln>
            <a:noFill/>
          </a:ln>
        </p:spPr>
        <p:txBody>
          <a:bodyPr/>
          <a:lstStyle/>
          <a:p>
            <a:pPr>
              <a:defRPr/>
            </a:pPr>
            <a:endParaRPr lang="en-US" sz="3200" kern="0">
              <a:solidFill>
                <a:prstClr val="black"/>
              </a:solidFill>
              <a:latin typeface="Arial"/>
            </a:endParaRPr>
          </a:p>
        </p:txBody>
      </p:sp>
      <p:cxnSp>
        <p:nvCxnSpPr>
          <p:cNvPr id="10" name="Straight Connector 35"/>
          <p:cNvCxnSpPr>
            <a:cxnSpLocks noChangeShapeType="1"/>
            <a:stCxn id="8" idx="6"/>
            <a:endCxn id="6" idx="2"/>
          </p:cNvCxnSpPr>
          <p:nvPr/>
        </p:nvCxnSpPr>
        <p:spPr bwMode="auto">
          <a:xfrm>
            <a:off x="1849967" y="3848104"/>
            <a:ext cx="1053043" cy="0"/>
          </a:xfrm>
          <a:prstGeom prst="line">
            <a:avLst/>
          </a:prstGeom>
          <a:noFill/>
          <a:ln w="22225" algn="ctr">
            <a:solidFill>
              <a:srgbClr val="09695B"/>
            </a:solidFill>
            <a:round/>
            <a:headEnd/>
            <a:tailEnd/>
          </a:ln>
          <a:extLst>
            <a:ext uri="{909E8E84-426E-40DD-AFC4-6F175D3DCCD1}">
              <a14:hiddenFill xmlns:a14="http://schemas.microsoft.com/office/drawing/2010/main">
                <a:noFill/>
              </a14:hiddenFill>
            </a:ext>
          </a:extLst>
        </p:spPr>
      </p:cxnSp>
      <p:cxnSp>
        <p:nvCxnSpPr>
          <p:cNvPr id="11" name="Straight Connector 36"/>
          <p:cNvCxnSpPr>
            <a:cxnSpLocks noChangeShapeType="1"/>
            <a:stCxn id="6" idx="6"/>
            <a:endCxn id="4" idx="2"/>
          </p:cNvCxnSpPr>
          <p:nvPr/>
        </p:nvCxnSpPr>
        <p:spPr bwMode="auto">
          <a:xfrm>
            <a:off x="3694643" y="3848104"/>
            <a:ext cx="1055157" cy="0"/>
          </a:xfrm>
          <a:prstGeom prst="line">
            <a:avLst/>
          </a:prstGeom>
          <a:noFill/>
          <a:ln w="22225" algn="ctr">
            <a:solidFill>
              <a:srgbClr val="D76213"/>
            </a:solidFill>
            <a:round/>
            <a:headEnd/>
            <a:tailEnd/>
          </a:ln>
          <a:extLst>
            <a:ext uri="{909E8E84-426E-40DD-AFC4-6F175D3DCCD1}">
              <a14:hiddenFill xmlns:a14="http://schemas.microsoft.com/office/drawing/2010/main">
                <a:noFill/>
              </a14:hiddenFill>
            </a:ext>
          </a:extLst>
        </p:spPr>
      </p:cxnSp>
      <p:cxnSp>
        <p:nvCxnSpPr>
          <p:cNvPr id="12" name="Straight Connector 37"/>
          <p:cNvCxnSpPr>
            <a:cxnSpLocks noChangeShapeType="1"/>
            <a:stCxn id="4" idx="6"/>
            <a:endCxn id="7" idx="2"/>
          </p:cNvCxnSpPr>
          <p:nvPr/>
        </p:nvCxnSpPr>
        <p:spPr bwMode="auto">
          <a:xfrm>
            <a:off x="5543551" y="3848104"/>
            <a:ext cx="1054100" cy="0"/>
          </a:xfrm>
          <a:prstGeom prst="line">
            <a:avLst/>
          </a:prstGeom>
          <a:noFill/>
          <a:ln w="22225" algn="ctr">
            <a:solidFill>
              <a:srgbClr val="005999"/>
            </a:solidFill>
            <a:round/>
            <a:headEnd/>
            <a:tailEnd/>
          </a:ln>
          <a:extLst>
            <a:ext uri="{909E8E84-426E-40DD-AFC4-6F175D3DCCD1}">
              <a14:hiddenFill xmlns:a14="http://schemas.microsoft.com/office/drawing/2010/main">
                <a:noFill/>
              </a14:hiddenFill>
            </a:ext>
          </a:extLst>
        </p:spPr>
      </p:cxnSp>
      <p:cxnSp>
        <p:nvCxnSpPr>
          <p:cNvPr id="13" name="Straight Connector 39"/>
          <p:cNvCxnSpPr>
            <a:cxnSpLocks noChangeShapeType="1"/>
            <a:stCxn id="7" idx="6"/>
            <a:endCxn id="9" idx="2"/>
          </p:cNvCxnSpPr>
          <p:nvPr/>
        </p:nvCxnSpPr>
        <p:spPr bwMode="auto">
          <a:xfrm>
            <a:off x="7391401" y="3848104"/>
            <a:ext cx="1054100" cy="0"/>
          </a:xfrm>
          <a:prstGeom prst="line">
            <a:avLst/>
          </a:prstGeom>
          <a:noFill/>
          <a:ln w="22225" algn="ctr">
            <a:solidFill>
              <a:srgbClr val="FFC000"/>
            </a:solidFill>
            <a:round/>
            <a:headEnd/>
            <a:tailEnd/>
          </a:ln>
          <a:extLst>
            <a:ext uri="{909E8E84-426E-40DD-AFC4-6F175D3DCCD1}">
              <a14:hiddenFill xmlns:a14="http://schemas.microsoft.com/office/drawing/2010/main">
                <a:noFill/>
              </a14:hiddenFill>
            </a:ext>
          </a:extLst>
        </p:spPr>
      </p:cxnSp>
      <p:cxnSp>
        <p:nvCxnSpPr>
          <p:cNvPr id="14" name="Straight Connector 40"/>
          <p:cNvCxnSpPr>
            <a:cxnSpLocks noChangeShapeType="1"/>
            <a:stCxn id="9" idx="6"/>
            <a:endCxn id="5" idx="2"/>
          </p:cNvCxnSpPr>
          <p:nvPr/>
        </p:nvCxnSpPr>
        <p:spPr bwMode="auto">
          <a:xfrm>
            <a:off x="9239251" y="3848104"/>
            <a:ext cx="1000831" cy="0"/>
          </a:xfrm>
          <a:prstGeom prst="line">
            <a:avLst/>
          </a:prstGeom>
          <a:noFill/>
          <a:ln w="22225" algn="ctr">
            <a:solidFill>
              <a:srgbClr val="09695B"/>
            </a:solidFill>
            <a:round/>
            <a:headEnd/>
            <a:tailEnd/>
          </a:ln>
          <a:extLst>
            <a:ext uri="{909E8E84-426E-40DD-AFC4-6F175D3DCCD1}">
              <a14:hiddenFill xmlns:a14="http://schemas.microsoft.com/office/drawing/2010/main">
                <a:noFill/>
              </a14:hiddenFill>
            </a:ext>
          </a:extLst>
        </p:spPr>
      </p:cxnSp>
      <p:sp>
        <p:nvSpPr>
          <p:cNvPr id="15" name="Rectangle 14"/>
          <p:cNvSpPr/>
          <p:nvPr/>
        </p:nvSpPr>
        <p:spPr>
          <a:xfrm>
            <a:off x="588434" y="4525437"/>
            <a:ext cx="1729317" cy="512833"/>
          </a:xfrm>
          <a:prstGeom prst="rect">
            <a:avLst/>
          </a:prstGeom>
        </p:spPr>
        <p:txBody>
          <a:bodyPr lIns="121920" tIns="60960" rIns="121920" bIns="60960" anchor="t">
            <a:spAutoFit/>
          </a:bodyPr>
          <a:lstStyle/>
          <a:p>
            <a:pPr algn="ctr">
              <a:lnSpc>
                <a:spcPct val="95000"/>
              </a:lnSpc>
              <a:spcBef>
                <a:spcPts val="400"/>
              </a:spcBef>
              <a:spcAft>
                <a:spcPts val="400"/>
              </a:spcAft>
              <a:defRPr/>
            </a:pPr>
            <a:r>
              <a:rPr lang="en-US" sz="1333" b="1" kern="0" dirty="0">
                <a:solidFill>
                  <a:srgbClr val="09695B"/>
                </a:solidFill>
                <a:latin typeface="Arial"/>
              </a:rPr>
              <a:t>Governance </a:t>
            </a:r>
            <a:r>
              <a:rPr lang="en-US" sz="1333" b="1" kern="0" dirty="0" smtClean="0">
                <a:solidFill>
                  <a:srgbClr val="09695B"/>
                </a:solidFill>
                <a:latin typeface="Arial"/>
              </a:rPr>
              <a:t>established</a:t>
            </a:r>
            <a:endParaRPr lang="en-US" sz="1333" b="1" kern="0" dirty="0">
              <a:solidFill>
                <a:srgbClr val="09695B"/>
              </a:solidFill>
              <a:latin typeface="Arial"/>
            </a:endParaRPr>
          </a:p>
        </p:txBody>
      </p:sp>
      <p:sp>
        <p:nvSpPr>
          <p:cNvPr id="16" name="Rectangle 15"/>
          <p:cNvSpPr/>
          <p:nvPr/>
        </p:nvSpPr>
        <p:spPr>
          <a:xfrm>
            <a:off x="2036191" y="2184695"/>
            <a:ext cx="2713609" cy="871777"/>
          </a:xfrm>
          <a:prstGeom prst="rect">
            <a:avLst/>
          </a:prstGeom>
        </p:spPr>
        <p:txBody>
          <a:bodyPr wrap="square">
            <a:spAutoFit/>
          </a:bodyPr>
          <a:lstStyle/>
          <a:p>
            <a:pPr algn="ctr">
              <a:lnSpc>
                <a:spcPct val="95000"/>
              </a:lnSpc>
              <a:spcBef>
                <a:spcPts val="400"/>
              </a:spcBef>
              <a:spcAft>
                <a:spcPts val="400"/>
              </a:spcAft>
              <a:defRPr/>
            </a:pPr>
            <a:r>
              <a:rPr lang="en-US" sz="1333" b="1" kern="0" dirty="0" smtClean="0">
                <a:solidFill>
                  <a:srgbClr val="D76213"/>
                </a:solidFill>
                <a:latin typeface="Arial"/>
              </a:rPr>
              <a:t>High-level </a:t>
            </a:r>
            <a:r>
              <a:rPr lang="en-US" sz="1333" b="1" kern="0" dirty="0">
                <a:solidFill>
                  <a:srgbClr val="D76213"/>
                </a:solidFill>
                <a:latin typeface="Arial"/>
              </a:rPr>
              <a:t>Business </a:t>
            </a:r>
            <a:r>
              <a:rPr lang="en-US" sz="1333" b="1" kern="0" dirty="0" smtClean="0">
                <a:solidFill>
                  <a:srgbClr val="D76213"/>
                </a:solidFill>
                <a:latin typeface="Arial"/>
              </a:rPr>
              <a:t>Case </a:t>
            </a:r>
            <a:r>
              <a:rPr lang="en-US" sz="1333" b="1" kern="0" dirty="0">
                <a:solidFill>
                  <a:srgbClr val="D76213"/>
                </a:solidFill>
                <a:latin typeface="Arial"/>
              </a:rPr>
              <a:t>a</a:t>
            </a:r>
            <a:r>
              <a:rPr lang="en-US" sz="1333" b="1" kern="0" dirty="0" smtClean="0">
                <a:solidFill>
                  <a:srgbClr val="D76213"/>
                </a:solidFill>
                <a:latin typeface="Arial"/>
              </a:rPr>
              <a:t>pproved </a:t>
            </a:r>
            <a:r>
              <a:rPr lang="en-US" sz="1333" b="1" kern="0" dirty="0" smtClean="0">
                <a:solidFill>
                  <a:srgbClr val="D76213"/>
                </a:solidFill>
                <a:latin typeface="Arial"/>
              </a:rPr>
              <a:t>in principle by Digital </a:t>
            </a:r>
            <a:r>
              <a:rPr lang="en-US" sz="1333" b="1" kern="0" dirty="0">
                <a:solidFill>
                  <a:srgbClr val="D76213"/>
                </a:solidFill>
                <a:latin typeface="Arial"/>
              </a:rPr>
              <a:t>Government Oversight Unit (DGOU) </a:t>
            </a:r>
          </a:p>
        </p:txBody>
      </p:sp>
      <p:sp>
        <p:nvSpPr>
          <p:cNvPr id="17" name="Rectangle 16"/>
          <p:cNvSpPr/>
          <p:nvPr/>
        </p:nvSpPr>
        <p:spPr>
          <a:xfrm>
            <a:off x="3994635" y="4525437"/>
            <a:ext cx="2306199" cy="287195"/>
          </a:xfrm>
          <a:prstGeom prst="rect">
            <a:avLst/>
          </a:prstGeom>
        </p:spPr>
        <p:txBody>
          <a:bodyPr wrap="square">
            <a:spAutoFit/>
          </a:bodyPr>
          <a:lstStyle/>
          <a:p>
            <a:pPr algn="ctr">
              <a:lnSpc>
                <a:spcPct val="95000"/>
              </a:lnSpc>
              <a:spcBef>
                <a:spcPts val="400"/>
              </a:spcBef>
              <a:spcAft>
                <a:spcPts val="400"/>
              </a:spcAft>
              <a:defRPr/>
            </a:pPr>
            <a:r>
              <a:rPr lang="en-US" sz="1333" b="1" kern="0" dirty="0" smtClean="0">
                <a:solidFill>
                  <a:srgbClr val="005999"/>
                </a:solidFill>
                <a:latin typeface="Arial"/>
              </a:rPr>
              <a:t>Stakeholder </a:t>
            </a:r>
            <a:r>
              <a:rPr lang="en-US" sz="1333" b="1" kern="0" dirty="0" smtClean="0">
                <a:solidFill>
                  <a:srgbClr val="005999"/>
                </a:solidFill>
                <a:latin typeface="Arial"/>
              </a:rPr>
              <a:t>engagements </a:t>
            </a:r>
            <a:endParaRPr lang="en-US" sz="1333" b="1" kern="0" dirty="0">
              <a:solidFill>
                <a:srgbClr val="005999"/>
              </a:solidFill>
              <a:latin typeface="Arial"/>
            </a:endParaRPr>
          </a:p>
        </p:txBody>
      </p:sp>
      <p:sp>
        <p:nvSpPr>
          <p:cNvPr id="18" name="Rectangle 17"/>
          <p:cNvSpPr/>
          <p:nvPr/>
        </p:nvSpPr>
        <p:spPr>
          <a:xfrm>
            <a:off x="5907443" y="2305380"/>
            <a:ext cx="2291996" cy="1271823"/>
          </a:xfrm>
          <a:prstGeom prst="rect">
            <a:avLst/>
          </a:prstGeom>
        </p:spPr>
        <p:txBody>
          <a:bodyPr wrap="square">
            <a:spAutoFit/>
          </a:bodyPr>
          <a:lstStyle/>
          <a:p>
            <a:pPr algn="ctr">
              <a:lnSpc>
                <a:spcPct val="95000"/>
              </a:lnSpc>
              <a:spcBef>
                <a:spcPts val="400"/>
              </a:spcBef>
              <a:spcAft>
                <a:spcPts val="400"/>
              </a:spcAft>
              <a:defRPr/>
            </a:pPr>
            <a:r>
              <a:rPr lang="en-US" sz="1333" b="1" kern="0" dirty="0" smtClean="0">
                <a:solidFill>
                  <a:srgbClr val="FFC000"/>
                </a:solidFill>
                <a:latin typeface="Arial"/>
              </a:rPr>
              <a:t>Market consultation </a:t>
            </a:r>
            <a:r>
              <a:rPr lang="en-US" sz="1333" b="1" kern="0" dirty="0" smtClean="0">
                <a:solidFill>
                  <a:srgbClr val="FFC000"/>
                </a:solidFill>
                <a:latin typeface="Arial"/>
              </a:rPr>
              <a:t> </a:t>
            </a:r>
          </a:p>
          <a:p>
            <a:pPr algn="ctr">
              <a:lnSpc>
                <a:spcPct val="95000"/>
              </a:lnSpc>
              <a:spcBef>
                <a:spcPts val="400"/>
              </a:spcBef>
              <a:spcAft>
                <a:spcPts val="400"/>
              </a:spcAft>
              <a:defRPr/>
            </a:pPr>
            <a:r>
              <a:rPr lang="en-US" sz="1333" b="1" kern="0" dirty="0" smtClean="0">
                <a:solidFill>
                  <a:srgbClr val="FFC000"/>
                </a:solidFill>
                <a:latin typeface="Arial"/>
              </a:rPr>
              <a:t>D</a:t>
            </a:r>
            <a:r>
              <a:rPr lang="en-US" sz="1333" b="1" kern="0" dirty="0" smtClean="0">
                <a:solidFill>
                  <a:srgbClr val="FFC000"/>
                </a:solidFill>
                <a:latin typeface="Arial"/>
              </a:rPr>
              <a:t>raft tender specifications under developmen</a:t>
            </a:r>
            <a:r>
              <a:rPr lang="en-US" sz="1333" b="1" kern="0" dirty="0" smtClean="0">
                <a:solidFill>
                  <a:srgbClr val="FFC000"/>
                </a:solidFill>
                <a:latin typeface="Arial"/>
              </a:rPr>
              <a:t>t </a:t>
            </a:r>
            <a:endParaRPr lang="en-US" sz="1333" b="1" kern="0" dirty="0">
              <a:solidFill>
                <a:srgbClr val="FFC000"/>
              </a:solidFill>
              <a:latin typeface="Arial"/>
            </a:endParaRPr>
          </a:p>
          <a:p>
            <a:pPr algn="ctr">
              <a:lnSpc>
                <a:spcPct val="95000"/>
              </a:lnSpc>
              <a:spcBef>
                <a:spcPts val="400"/>
              </a:spcBef>
              <a:spcAft>
                <a:spcPts val="400"/>
              </a:spcAft>
              <a:defRPr/>
            </a:pPr>
            <a:endParaRPr lang="en-US" sz="1333" b="1" kern="0" dirty="0">
              <a:solidFill>
                <a:srgbClr val="FFC000"/>
              </a:solidFill>
              <a:latin typeface="Arial"/>
            </a:endParaRPr>
          </a:p>
        </p:txBody>
      </p:sp>
      <p:sp>
        <p:nvSpPr>
          <p:cNvPr id="19" name="Rectangle 18"/>
          <p:cNvSpPr/>
          <p:nvPr/>
        </p:nvSpPr>
        <p:spPr>
          <a:xfrm>
            <a:off x="7762722" y="4510619"/>
            <a:ext cx="2159307" cy="287195"/>
          </a:xfrm>
          <a:prstGeom prst="rect">
            <a:avLst/>
          </a:prstGeom>
        </p:spPr>
        <p:txBody>
          <a:bodyPr wrap="square">
            <a:spAutoFit/>
          </a:bodyPr>
          <a:lstStyle/>
          <a:p>
            <a:pPr algn="ctr">
              <a:lnSpc>
                <a:spcPct val="95000"/>
              </a:lnSpc>
              <a:spcBef>
                <a:spcPts val="400"/>
              </a:spcBef>
              <a:spcAft>
                <a:spcPts val="400"/>
              </a:spcAft>
              <a:defRPr/>
            </a:pPr>
            <a:r>
              <a:rPr lang="en-US" sz="1333" b="1" kern="0" dirty="0" smtClean="0">
                <a:solidFill>
                  <a:srgbClr val="09695B"/>
                </a:solidFill>
                <a:latin typeface="Arial"/>
              </a:rPr>
              <a:t>Staff recruited </a:t>
            </a:r>
            <a:endParaRPr lang="en-US" sz="1333" b="1" kern="0" dirty="0">
              <a:solidFill>
                <a:srgbClr val="09695B"/>
              </a:solidFill>
              <a:latin typeface="Arial"/>
            </a:endParaRPr>
          </a:p>
        </p:txBody>
      </p:sp>
      <p:sp>
        <p:nvSpPr>
          <p:cNvPr id="20" name="Rectangle 19"/>
          <p:cNvSpPr/>
          <p:nvPr/>
        </p:nvSpPr>
        <p:spPr>
          <a:xfrm>
            <a:off x="9542992" y="2283057"/>
            <a:ext cx="2184400" cy="1169231"/>
          </a:xfrm>
          <a:prstGeom prst="rect">
            <a:avLst/>
          </a:prstGeom>
        </p:spPr>
        <p:txBody>
          <a:bodyPr wrap="square">
            <a:spAutoFit/>
          </a:bodyPr>
          <a:lstStyle/>
          <a:p>
            <a:pPr algn="ctr">
              <a:lnSpc>
                <a:spcPct val="95000"/>
              </a:lnSpc>
              <a:spcBef>
                <a:spcPts val="400"/>
              </a:spcBef>
              <a:spcAft>
                <a:spcPts val="400"/>
              </a:spcAft>
              <a:defRPr/>
            </a:pPr>
            <a:r>
              <a:rPr lang="en-US" sz="1333" b="1" kern="0" dirty="0" smtClean="0">
                <a:solidFill>
                  <a:srgbClr val="D76213"/>
                </a:solidFill>
                <a:latin typeface="Arial"/>
              </a:rPr>
              <a:t>Prescribing and dispensing workflows for GP </a:t>
            </a:r>
            <a:r>
              <a:rPr lang="en-US" sz="1333" b="1" kern="0" dirty="0" smtClean="0">
                <a:solidFill>
                  <a:srgbClr val="D76213"/>
                </a:solidFill>
                <a:latin typeface="Arial"/>
              </a:rPr>
              <a:t>and </a:t>
            </a:r>
            <a:r>
              <a:rPr lang="en-US" sz="1333" b="1" kern="0" dirty="0" smtClean="0">
                <a:solidFill>
                  <a:srgbClr val="D76213"/>
                </a:solidFill>
                <a:latin typeface="Arial"/>
              </a:rPr>
              <a:t>community </a:t>
            </a:r>
            <a:r>
              <a:rPr lang="en-US" sz="1333" b="1" kern="0" dirty="0">
                <a:solidFill>
                  <a:srgbClr val="D76213"/>
                </a:solidFill>
                <a:latin typeface="Arial"/>
              </a:rPr>
              <a:t>p</a:t>
            </a:r>
            <a:r>
              <a:rPr lang="en-US" sz="1333" b="1" kern="0" dirty="0" smtClean="0">
                <a:solidFill>
                  <a:srgbClr val="D76213"/>
                </a:solidFill>
                <a:latin typeface="Arial"/>
              </a:rPr>
              <a:t>harmacy mapped  </a:t>
            </a:r>
            <a:endParaRPr lang="en-US" sz="1333" b="1" kern="0" dirty="0">
              <a:solidFill>
                <a:srgbClr val="D76213"/>
              </a:solidFill>
              <a:latin typeface="Arial"/>
            </a:endParaRPr>
          </a:p>
          <a:p>
            <a:pPr algn="ctr">
              <a:lnSpc>
                <a:spcPct val="95000"/>
              </a:lnSpc>
              <a:spcBef>
                <a:spcPts val="400"/>
              </a:spcBef>
              <a:spcAft>
                <a:spcPts val="400"/>
              </a:spcAft>
              <a:defRPr/>
            </a:pPr>
            <a:endParaRPr lang="en-US" sz="1333" b="1" kern="0" dirty="0">
              <a:solidFill>
                <a:srgbClr val="D76213"/>
              </a:solidFill>
              <a:latin typeface="Arial"/>
            </a:endParaRPr>
          </a:p>
        </p:txBody>
      </p:sp>
      <p:pic>
        <p:nvPicPr>
          <p:cNvPr id="22" name="Picture 6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1067" y="3579287"/>
            <a:ext cx="535517" cy="535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6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8918" y="3579287"/>
            <a:ext cx="535516" cy="535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Placeholder 2"/>
          <p:cNvSpPr>
            <a:spLocks noGrp="1"/>
          </p:cNvSpPr>
          <p:nvPr>
            <p:ph type="body" sz="quarter" idx="11"/>
          </p:nvPr>
        </p:nvSpPr>
        <p:spPr>
          <a:xfrm>
            <a:off x="1632000" y="401454"/>
            <a:ext cx="8158547" cy="780801"/>
          </a:xfrm>
        </p:spPr>
        <p:txBody>
          <a:bodyPr/>
          <a:lstStyle/>
          <a:p>
            <a:r>
              <a:rPr lang="en-IE" dirty="0" smtClean="0"/>
              <a:t>What has been achieved? </a:t>
            </a:r>
            <a:endParaRPr lang="en-IE" dirty="0"/>
          </a:p>
        </p:txBody>
      </p:sp>
      <p:cxnSp>
        <p:nvCxnSpPr>
          <p:cNvPr id="30" name="Straight Connector 35"/>
          <p:cNvCxnSpPr>
            <a:cxnSpLocks noChangeShapeType="1"/>
          </p:cNvCxnSpPr>
          <p:nvPr/>
        </p:nvCxnSpPr>
        <p:spPr bwMode="auto">
          <a:xfrm>
            <a:off x="1451329" y="4094692"/>
            <a:ext cx="3529" cy="353131"/>
          </a:xfrm>
          <a:prstGeom prst="line">
            <a:avLst/>
          </a:prstGeom>
          <a:noFill/>
          <a:ln w="22225" algn="ctr">
            <a:solidFill>
              <a:srgbClr val="09695B"/>
            </a:solidFill>
            <a:round/>
            <a:headEnd/>
            <a:tailEnd/>
          </a:ln>
          <a:extLst>
            <a:ext uri="{909E8E84-426E-40DD-AFC4-6F175D3DCCD1}">
              <a14:hiddenFill xmlns:a14="http://schemas.microsoft.com/office/drawing/2010/main">
                <a:noFill/>
              </a14:hiddenFill>
            </a:ext>
          </a:extLst>
        </p:spPr>
      </p:cxnSp>
      <p:cxnSp>
        <p:nvCxnSpPr>
          <p:cNvPr id="34" name="Straight Connector 35"/>
          <p:cNvCxnSpPr>
            <a:cxnSpLocks noChangeShapeType="1"/>
          </p:cNvCxnSpPr>
          <p:nvPr/>
        </p:nvCxnSpPr>
        <p:spPr bwMode="auto">
          <a:xfrm>
            <a:off x="3297062" y="3234257"/>
            <a:ext cx="3529" cy="353131"/>
          </a:xfrm>
          <a:prstGeom prst="line">
            <a:avLst/>
          </a:prstGeom>
          <a:noFill/>
          <a:ln w="22225" algn="ctr">
            <a:solidFill>
              <a:srgbClr val="D76213"/>
            </a:solidFill>
            <a:round/>
            <a:headEnd/>
            <a:tailEnd/>
          </a:ln>
          <a:extLst>
            <a:ext uri="{909E8E84-426E-40DD-AFC4-6F175D3DCCD1}">
              <a14:hiddenFill xmlns:a14="http://schemas.microsoft.com/office/drawing/2010/main">
                <a:noFill/>
              </a14:hiddenFill>
            </a:ext>
          </a:extLst>
        </p:spPr>
      </p:cxnSp>
      <p:cxnSp>
        <p:nvCxnSpPr>
          <p:cNvPr id="35" name="Straight Connector 35"/>
          <p:cNvCxnSpPr>
            <a:cxnSpLocks noChangeShapeType="1"/>
          </p:cNvCxnSpPr>
          <p:nvPr/>
        </p:nvCxnSpPr>
        <p:spPr bwMode="auto">
          <a:xfrm>
            <a:off x="5144912" y="4094692"/>
            <a:ext cx="3529" cy="353131"/>
          </a:xfrm>
          <a:prstGeom prst="line">
            <a:avLst/>
          </a:prstGeom>
          <a:noFill/>
          <a:ln w="22225" algn="ctr">
            <a:solidFill>
              <a:srgbClr val="005999"/>
            </a:solidFill>
            <a:round/>
            <a:headEnd/>
            <a:tailEnd/>
          </a:ln>
          <a:extLst>
            <a:ext uri="{909E8E84-426E-40DD-AFC4-6F175D3DCCD1}">
              <a14:hiddenFill xmlns:a14="http://schemas.microsoft.com/office/drawing/2010/main">
                <a:noFill/>
              </a14:hiddenFill>
            </a:ext>
          </a:extLst>
        </p:spPr>
      </p:cxnSp>
      <p:cxnSp>
        <p:nvCxnSpPr>
          <p:cNvPr id="36" name="Straight Connector 35"/>
          <p:cNvCxnSpPr>
            <a:cxnSpLocks noChangeShapeType="1"/>
          </p:cNvCxnSpPr>
          <p:nvPr/>
        </p:nvCxnSpPr>
        <p:spPr bwMode="auto">
          <a:xfrm>
            <a:off x="6992762" y="3226156"/>
            <a:ext cx="3529" cy="353131"/>
          </a:xfrm>
          <a:prstGeom prst="line">
            <a:avLst/>
          </a:prstGeom>
          <a:noFill/>
          <a:ln w="22225" algn="ctr">
            <a:solidFill>
              <a:srgbClr val="FFC000"/>
            </a:solidFill>
            <a:round/>
            <a:headEnd/>
            <a:tailEnd/>
          </a:ln>
          <a:extLst>
            <a:ext uri="{909E8E84-426E-40DD-AFC4-6F175D3DCCD1}">
              <a14:hiddenFill xmlns:a14="http://schemas.microsoft.com/office/drawing/2010/main">
                <a:noFill/>
              </a14:hiddenFill>
            </a:ext>
          </a:extLst>
        </p:spPr>
      </p:cxnSp>
      <p:cxnSp>
        <p:nvCxnSpPr>
          <p:cNvPr id="37" name="Straight Connector 36"/>
          <p:cNvCxnSpPr>
            <a:cxnSpLocks noChangeShapeType="1"/>
          </p:cNvCxnSpPr>
          <p:nvPr/>
        </p:nvCxnSpPr>
        <p:spPr bwMode="auto">
          <a:xfrm>
            <a:off x="8840260" y="4094692"/>
            <a:ext cx="3529" cy="353131"/>
          </a:xfrm>
          <a:prstGeom prst="line">
            <a:avLst/>
          </a:prstGeom>
          <a:noFill/>
          <a:ln w="22225" algn="ctr">
            <a:solidFill>
              <a:srgbClr val="09695B"/>
            </a:solidFill>
            <a:round/>
            <a:headEnd/>
            <a:tailEnd/>
          </a:ln>
          <a:extLst>
            <a:ext uri="{909E8E84-426E-40DD-AFC4-6F175D3DCCD1}">
              <a14:hiddenFill xmlns:a14="http://schemas.microsoft.com/office/drawing/2010/main">
                <a:noFill/>
              </a14:hiddenFill>
            </a:ext>
          </a:extLst>
        </p:spPr>
      </p:cxnSp>
      <p:cxnSp>
        <p:nvCxnSpPr>
          <p:cNvPr id="38" name="Straight Connector 37"/>
          <p:cNvCxnSpPr>
            <a:cxnSpLocks noChangeShapeType="1"/>
          </p:cNvCxnSpPr>
          <p:nvPr/>
        </p:nvCxnSpPr>
        <p:spPr bwMode="auto">
          <a:xfrm>
            <a:off x="10635193" y="3212048"/>
            <a:ext cx="3529" cy="353131"/>
          </a:xfrm>
          <a:prstGeom prst="line">
            <a:avLst/>
          </a:prstGeom>
          <a:noFill/>
          <a:ln w="22225" algn="ctr">
            <a:solidFill>
              <a:srgbClr val="D76213"/>
            </a:solidFill>
            <a:round/>
            <a:headEnd/>
            <a:tailEnd/>
          </a:ln>
          <a:extLst>
            <a:ext uri="{909E8E84-426E-40DD-AFC4-6F175D3DCCD1}">
              <a14:hiddenFill xmlns:a14="http://schemas.microsoft.com/office/drawing/2010/main">
                <a:noFill/>
              </a14:hiddenFill>
            </a:ext>
          </a:extLst>
        </p:spPr>
      </p:cxnSp>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5725" y="3579287"/>
            <a:ext cx="537600" cy="537600"/>
          </a:xfrm>
          <a:prstGeom prst="rect">
            <a:avLst/>
          </a:prstGeom>
        </p:spPr>
      </p:pic>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4292" y="3579303"/>
            <a:ext cx="537600" cy="537600"/>
          </a:xfrm>
          <a:prstGeom prst="rect">
            <a:avLst/>
          </a:prstGeom>
        </p:spPr>
      </p:pic>
      <p:pic>
        <p:nvPicPr>
          <p:cNvPr id="44" name="Picture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69929" y="3599555"/>
            <a:ext cx="530527" cy="537600"/>
          </a:xfrm>
          <a:prstGeom prst="rect">
            <a:avLst/>
          </a:prstGeom>
        </p:spPr>
      </p:pic>
      <p:pic>
        <p:nvPicPr>
          <p:cNvPr id="45" name="Picture 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66887" y="3577203"/>
            <a:ext cx="537600" cy="537600"/>
          </a:xfrm>
          <a:prstGeom prst="rect">
            <a:avLst/>
          </a:prstGeom>
        </p:spPr>
      </p:pic>
    </p:spTree>
    <p:extLst>
      <p:ext uri="{BB962C8B-B14F-4D97-AF65-F5344CB8AC3E}">
        <p14:creationId xmlns:p14="http://schemas.microsoft.com/office/powerpoint/2010/main" val="2103996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9695B"/>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311" y="531838"/>
            <a:ext cx="821035" cy="628703"/>
          </a:xfrm>
          <a:prstGeom prst="rect">
            <a:avLst/>
          </a:prstGeom>
          <a:solidFill>
            <a:srgbClr val="09695B"/>
          </a:solidFill>
        </p:spPr>
      </p:pic>
      <p:sp>
        <p:nvSpPr>
          <p:cNvPr id="2" name="TextBox 1"/>
          <p:cNvSpPr txBox="1"/>
          <p:nvPr/>
        </p:nvSpPr>
        <p:spPr>
          <a:xfrm>
            <a:off x="965311" y="3304922"/>
            <a:ext cx="7179229" cy="553998"/>
          </a:xfrm>
          <a:prstGeom prst="rect">
            <a:avLst/>
          </a:prstGeom>
          <a:noFill/>
        </p:spPr>
        <p:txBody>
          <a:bodyPr wrap="square" lIns="0" tIns="0" rIns="0" bIns="0" rtlCol="0">
            <a:spAutoFit/>
          </a:bodyPr>
          <a:lstStyle/>
          <a:p>
            <a:pPr defTabSz="1219170"/>
            <a:r>
              <a:rPr lang="en-IE" sz="3600" b="1" dirty="0" smtClean="0">
                <a:solidFill>
                  <a:prstClr val="white"/>
                </a:solidFill>
                <a:latin typeface="Arial" panose="020B0604020202020204"/>
              </a:rPr>
              <a:t>Stakeholder Engagement</a:t>
            </a:r>
            <a:endParaRPr lang="en-IE" sz="3600" b="1" dirty="0">
              <a:solidFill>
                <a:prstClr val="white"/>
              </a:solidFill>
              <a:latin typeface="Arial" panose="020B0604020202020204"/>
            </a:endParaRPr>
          </a:p>
        </p:txBody>
      </p:sp>
      <p:pic>
        <p:nvPicPr>
          <p:cNvPr id="3" name="Picture 2"/>
          <p:cNvPicPr>
            <a:picLocks noChangeAspect="1"/>
          </p:cNvPicPr>
          <p:nvPr/>
        </p:nvPicPr>
        <p:blipFill>
          <a:blip r:embed="rId3"/>
          <a:stretch>
            <a:fillRect/>
          </a:stretch>
        </p:blipFill>
        <p:spPr>
          <a:xfrm>
            <a:off x="8629962" y="2845474"/>
            <a:ext cx="1483339" cy="1472894"/>
          </a:xfrm>
          <a:prstGeom prst="rect">
            <a:avLst/>
          </a:prstGeom>
        </p:spPr>
      </p:pic>
    </p:spTree>
    <p:extLst>
      <p:ext uri="{BB962C8B-B14F-4D97-AF65-F5344CB8AC3E}">
        <p14:creationId xmlns:p14="http://schemas.microsoft.com/office/powerpoint/2010/main" val="371230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IE" dirty="0" smtClean="0"/>
              <a:t>Early Stakeholder </a:t>
            </a:r>
            <a:r>
              <a:rPr lang="en-IE" dirty="0" smtClean="0"/>
              <a:t>Engagement – Q1 2023 </a:t>
            </a:r>
            <a:endParaRPr lang="en-IE" dirty="0"/>
          </a:p>
        </p:txBody>
      </p:sp>
      <p:sp>
        <p:nvSpPr>
          <p:cNvPr id="34" name="TextBox 33"/>
          <p:cNvSpPr txBox="1"/>
          <p:nvPr/>
        </p:nvSpPr>
        <p:spPr>
          <a:xfrm>
            <a:off x="2297316" y="3499229"/>
            <a:ext cx="712477" cy="161711"/>
          </a:xfrm>
          <a:prstGeom prst="rect">
            <a:avLst/>
          </a:prstGeom>
          <a:noFill/>
        </p:spPr>
        <p:txBody>
          <a:bodyPr wrap="square" lIns="0" tIns="0" rIns="0" bIns="0" rtlCol="0">
            <a:spAutoFit/>
          </a:bodyPr>
          <a:lstStyle/>
          <a:p>
            <a:pPr algn="ctr" defTabSz="457189">
              <a:defRPr/>
            </a:pPr>
            <a:r>
              <a:rPr lang="en-US" sz="1051" b="1" kern="0" dirty="0">
                <a:solidFill>
                  <a:prstClr val="black"/>
                </a:solidFill>
                <a:latin typeface="Arial"/>
              </a:rPr>
              <a:t>Patients</a:t>
            </a:r>
          </a:p>
        </p:txBody>
      </p:sp>
      <p:sp>
        <p:nvSpPr>
          <p:cNvPr id="35" name="TextBox 34"/>
          <p:cNvSpPr txBox="1"/>
          <p:nvPr/>
        </p:nvSpPr>
        <p:spPr>
          <a:xfrm>
            <a:off x="5706166" y="3499229"/>
            <a:ext cx="743793" cy="161711"/>
          </a:xfrm>
          <a:prstGeom prst="rect">
            <a:avLst/>
          </a:prstGeom>
          <a:noFill/>
        </p:spPr>
        <p:txBody>
          <a:bodyPr wrap="none" lIns="0" tIns="0" rIns="0" bIns="0" rtlCol="0">
            <a:spAutoFit/>
          </a:bodyPr>
          <a:lstStyle/>
          <a:p>
            <a:pPr algn="ctr" defTabSz="457189">
              <a:defRPr/>
            </a:pPr>
            <a:r>
              <a:rPr lang="en-US" sz="1051" b="1" kern="0" dirty="0">
                <a:solidFill>
                  <a:prstClr val="black"/>
                </a:solidFill>
                <a:latin typeface="Arial"/>
              </a:rPr>
              <a:t>Prescribers</a:t>
            </a:r>
          </a:p>
        </p:txBody>
      </p:sp>
      <p:sp>
        <p:nvSpPr>
          <p:cNvPr id="36" name="TextBox 35"/>
          <p:cNvSpPr txBox="1"/>
          <p:nvPr/>
        </p:nvSpPr>
        <p:spPr>
          <a:xfrm>
            <a:off x="9156245" y="3499229"/>
            <a:ext cx="646011" cy="161711"/>
          </a:xfrm>
          <a:prstGeom prst="rect">
            <a:avLst/>
          </a:prstGeom>
          <a:noFill/>
        </p:spPr>
        <p:txBody>
          <a:bodyPr wrap="none" lIns="0" tIns="0" rIns="0" bIns="0" rtlCol="0">
            <a:spAutoFit/>
          </a:bodyPr>
          <a:lstStyle/>
          <a:p>
            <a:pPr defTabSz="457189">
              <a:defRPr/>
            </a:pPr>
            <a:r>
              <a:rPr lang="en-US" sz="1051" b="1" kern="0" dirty="0">
                <a:solidFill>
                  <a:prstClr val="black"/>
                </a:solidFill>
                <a:latin typeface="Arial"/>
              </a:rPr>
              <a:t>Pharmacy</a:t>
            </a:r>
          </a:p>
        </p:txBody>
      </p:sp>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3421" y="2881387"/>
            <a:ext cx="640268" cy="620427"/>
          </a:xfrm>
          <a:prstGeom prst="rect">
            <a:avLst/>
          </a:prstGeom>
        </p:spPr>
      </p:pic>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6938" y="2881389"/>
            <a:ext cx="602247" cy="602247"/>
          </a:xfrm>
          <a:prstGeom prst="rect">
            <a:avLst/>
          </a:prstGeom>
        </p:spPr>
      </p:pic>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02414" y="2881388"/>
            <a:ext cx="599841" cy="599841"/>
          </a:xfrm>
          <a:prstGeom prst="rect">
            <a:avLst/>
          </a:prstGeom>
        </p:spPr>
      </p:pic>
      <p:sp>
        <p:nvSpPr>
          <p:cNvPr id="40" name="Rounded Rectangle 39"/>
          <p:cNvSpPr/>
          <p:nvPr/>
        </p:nvSpPr>
        <p:spPr>
          <a:xfrm>
            <a:off x="4001902" y="1415399"/>
            <a:ext cx="4143023" cy="492039"/>
          </a:xfrm>
          <a:prstGeom prst="roundRect">
            <a:avLst/>
          </a:prstGeom>
          <a:noFill/>
          <a:ln>
            <a:solidFill>
              <a:srgbClr val="187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b="1" dirty="0">
                <a:solidFill>
                  <a:srgbClr val="D76213"/>
                </a:solidFill>
                <a:latin typeface="Arial" panose="020B0604020202020204" pitchFamily="34" charset="0"/>
                <a:cs typeface="Arial" panose="020B0604020202020204" pitchFamily="34" charset="0"/>
              </a:rPr>
              <a:t>Early Engagement Sessions: </a:t>
            </a:r>
            <a:r>
              <a:rPr lang="en-IE" sz="1400" b="1" dirty="0">
                <a:solidFill>
                  <a:srgbClr val="187265"/>
                </a:solidFill>
                <a:latin typeface="Arial" panose="020B0604020202020204" pitchFamily="34" charset="0"/>
                <a:cs typeface="Arial" panose="020B0604020202020204" pitchFamily="34" charset="0"/>
              </a:rPr>
              <a:t>8</a:t>
            </a:r>
          </a:p>
        </p:txBody>
      </p:sp>
      <p:sp>
        <p:nvSpPr>
          <p:cNvPr id="41" name="Rounded Rectangle 40"/>
          <p:cNvSpPr/>
          <p:nvPr/>
        </p:nvSpPr>
        <p:spPr>
          <a:xfrm>
            <a:off x="4001902" y="2060107"/>
            <a:ext cx="4143023" cy="492039"/>
          </a:xfrm>
          <a:prstGeom prst="roundRect">
            <a:avLst/>
          </a:prstGeom>
          <a:noFill/>
          <a:ln>
            <a:solidFill>
              <a:srgbClr val="187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b="1" dirty="0">
                <a:solidFill>
                  <a:srgbClr val="D76213"/>
                </a:solidFill>
                <a:latin typeface="Arial" panose="020B0604020202020204" pitchFamily="34" charset="0"/>
                <a:cs typeface="Arial" panose="020B0604020202020204" pitchFamily="34" charset="0"/>
              </a:rPr>
              <a:t>Total Participants: </a:t>
            </a:r>
            <a:r>
              <a:rPr lang="en-IE" sz="1400" b="1" dirty="0">
                <a:solidFill>
                  <a:srgbClr val="187265"/>
                </a:solidFill>
                <a:latin typeface="Arial" panose="020B0604020202020204" pitchFamily="34" charset="0"/>
                <a:cs typeface="Arial" panose="020B0604020202020204" pitchFamily="34" charset="0"/>
              </a:rPr>
              <a:t>44</a:t>
            </a:r>
          </a:p>
        </p:txBody>
      </p:sp>
      <p:pic>
        <p:nvPicPr>
          <p:cNvPr id="42" name="Picture 41"/>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238275" y="2080498"/>
            <a:ext cx="447172" cy="447172"/>
          </a:xfrm>
          <a:prstGeom prst="rect">
            <a:avLst/>
          </a:prstGeom>
        </p:spPr>
      </p:pic>
      <p:pic>
        <p:nvPicPr>
          <p:cNvPr id="43" name="Picture 42"/>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238275" y="1449346"/>
            <a:ext cx="430852" cy="430852"/>
          </a:xfrm>
          <a:prstGeom prst="rect">
            <a:avLst/>
          </a:prstGeom>
        </p:spPr>
      </p:pic>
      <p:sp>
        <p:nvSpPr>
          <p:cNvPr id="44" name="Rounded Rectangle 43"/>
          <p:cNvSpPr/>
          <p:nvPr/>
        </p:nvSpPr>
        <p:spPr>
          <a:xfrm>
            <a:off x="1004702" y="2829929"/>
            <a:ext cx="3284636" cy="3571480"/>
          </a:xfrm>
          <a:prstGeom prst="roundRect">
            <a:avLst/>
          </a:prstGeom>
          <a:noFill/>
          <a:ln>
            <a:solidFill>
              <a:srgbClr val="187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200" b="1">
              <a:solidFill>
                <a:srgbClr val="D76213"/>
              </a:solidFill>
              <a:latin typeface="Arial" panose="020B0604020202020204" pitchFamily="34" charset="0"/>
              <a:cs typeface="Arial" panose="020B0604020202020204" pitchFamily="34" charset="0"/>
            </a:endParaRPr>
          </a:p>
        </p:txBody>
      </p:sp>
      <p:sp>
        <p:nvSpPr>
          <p:cNvPr id="45" name="Rounded Rectangle 44"/>
          <p:cNvSpPr/>
          <p:nvPr/>
        </p:nvSpPr>
        <p:spPr>
          <a:xfrm>
            <a:off x="4431094" y="2825644"/>
            <a:ext cx="3284636" cy="3571480"/>
          </a:xfrm>
          <a:prstGeom prst="roundRect">
            <a:avLst/>
          </a:prstGeom>
          <a:noFill/>
          <a:ln>
            <a:solidFill>
              <a:srgbClr val="187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200" b="1">
              <a:solidFill>
                <a:srgbClr val="D76213"/>
              </a:solidFill>
              <a:latin typeface="Arial" panose="020B0604020202020204" pitchFamily="34" charset="0"/>
              <a:cs typeface="Arial" panose="020B0604020202020204" pitchFamily="34" charset="0"/>
            </a:endParaRPr>
          </a:p>
        </p:txBody>
      </p:sp>
      <p:sp>
        <p:nvSpPr>
          <p:cNvPr id="46" name="Rounded Rectangle 45"/>
          <p:cNvSpPr/>
          <p:nvPr/>
        </p:nvSpPr>
        <p:spPr>
          <a:xfrm>
            <a:off x="7857486" y="2825644"/>
            <a:ext cx="3284636" cy="3571480"/>
          </a:xfrm>
          <a:prstGeom prst="roundRect">
            <a:avLst/>
          </a:prstGeom>
          <a:noFill/>
          <a:ln>
            <a:solidFill>
              <a:srgbClr val="187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200" b="1">
              <a:solidFill>
                <a:srgbClr val="D76213"/>
              </a:solidFill>
              <a:latin typeface="Arial" panose="020B0604020202020204" pitchFamily="34" charset="0"/>
              <a:cs typeface="Arial" panose="020B0604020202020204" pitchFamily="34" charset="0"/>
            </a:endParaRPr>
          </a:p>
        </p:txBody>
      </p:sp>
      <p:sp>
        <p:nvSpPr>
          <p:cNvPr id="47" name="TextBox 46"/>
          <p:cNvSpPr txBox="1"/>
          <p:nvPr/>
        </p:nvSpPr>
        <p:spPr>
          <a:xfrm>
            <a:off x="1167999" y="4361233"/>
            <a:ext cx="524203" cy="254044"/>
          </a:xfrm>
          <a:prstGeom prst="rect">
            <a:avLst/>
          </a:prstGeom>
          <a:noFill/>
        </p:spPr>
        <p:txBody>
          <a:bodyPr wrap="square" lIns="0" rtlCol="0">
            <a:spAutoFit/>
          </a:bodyPr>
          <a:lstStyle/>
          <a:p>
            <a:r>
              <a:rPr lang="en-IE" sz="1051" b="1" dirty="0">
                <a:solidFill>
                  <a:srgbClr val="187265"/>
                </a:solidFill>
                <a:latin typeface="Arial" panose="020B0604020202020204" pitchFamily="34" charset="0"/>
                <a:cs typeface="Arial" panose="020B0604020202020204" pitchFamily="34" charset="0"/>
              </a:rPr>
              <a:t>Total</a:t>
            </a:r>
          </a:p>
        </p:txBody>
      </p:sp>
      <p:sp>
        <p:nvSpPr>
          <p:cNvPr id="48" name="TextBox 47"/>
          <p:cNvSpPr txBox="1"/>
          <p:nvPr/>
        </p:nvSpPr>
        <p:spPr>
          <a:xfrm>
            <a:off x="1169023" y="3689411"/>
            <a:ext cx="2808957" cy="254044"/>
          </a:xfrm>
          <a:prstGeom prst="rect">
            <a:avLst/>
          </a:prstGeom>
          <a:noFill/>
        </p:spPr>
        <p:txBody>
          <a:bodyPr wrap="square" lIns="0" rtlCol="0">
            <a:spAutoFit/>
          </a:bodyPr>
          <a:lstStyle/>
          <a:p>
            <a:r>
              <a:rPr lang="en-IE" sz="1051" b="1" dirty="0">
                <a:solidFill>
                  <a:srgbClr val="D76213"/>
                </a:solidFill>
                <a:latin typeface="Arial" panose="020B0604020202020204" pitchFamily="34" charset="0"/>
                <a:cs typeface="Arial" panose="020B0604020202020204" pitchFamily="34" charset="0"/>
              </a:rPr>
              <a:t>National Patient Representative Panel</a:t>
            </a:r>
          </a:p>
        </p:txBody>
      </p:sp>
      <p:sp>
        <p:nvSpPr>
          <p:cNvPr id="49" name="TextBox 48"/>
          <p:cNvSpPr txBox="1"/>
          <p:nvPr/>
        </p:nvSpPr>
        <p:spPr>
          <a:xfrm>
            <a:off x="1168001" y="3984871"/>
            <a:ext cx="2421231" cy="254044"/>
          </a:xfrm>
          <a:prstGeom prst="rect">
            <a:avLst/>
          </a:prstGeom>
          <a:noFill/>
        </p:spPr>
        <p:txBody>
          <a:bodyPr wrap="square" lIns="0" rtlCol="0">
            <a:spAutoFit/>
          </a:bodyPr>
          <a:lstStyle/>
          <a:p>
            <a:r>
              <a:rPr lang="en-IE" sz="1051" b="1" dirty="0">
                <a:solidFill>
                  <a:srgbClr val="D76213"/>
                </a:solidFill>
                <a:latin typeface="Arial" panose="020B0604020202020204" pitchFamily="34" charset="0"/>
                <a:cs typeface="Arial" panose="020B0604020202020204" pitchFamily="34" charset="0"/>
              </a:rPr>
              <a:t>Patients for </a:t>
            </a:r>
            <a:r>
              <a:rPr lang="en-IE" sz="1051" b="1">
                <a:solidFill>
                  <a:srgbClr val="D76213"/>
                </a:solidFill>
                <a:latin typeface="Arial" panose="020B0604020202020204" pitchFamily="34" charset="0"/>
                <a:cs typeface="Arial" panose="020B0604020202020204" pitchFamily="34" charset="0"/>
              </a:rPr>
              <a:t>Patient Safety Ireland</a:t>
            </a:r>
            <a:endParaRPr lang="en-IE" sz="1051" b="1" dirty="0">
              <a:solidFill>
                <a:srgbClr val="D76213"/>
              </a:solidFill>
              <a:latin typeface="Arial" panose="020B0604020202020204" pitchFamily="34" charset="0"/>
              <a:cs typeface="Arial" panose="020B0604020202020204" pitchFamily="34" charset="0"/>
            </a:endParaRPr>
          </a:p>
        </p:txBody>
      </p:sp>
      <p:cxnSp>
        <p:nvCxnSpPr>
          <p:cNvPr id="50" name="Straight Connector 49"/>
          <p:cNvCxnSpPr/>
          <p:nvPr/>
        </p:nvCxnSpPr>
        <p:spPr>
          <a:xfrm>
            <a:off x="1176320" y="3938095"/>
            <a:ext cx="288614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167999" y="4278380"/>
            <a:ext cx="288614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589229" y="3681717"/>
            <a:ext cx="460168" cy="276999"/>
          </a:xfrm>
          <a:prstGeom prst="rect">
            <a:avLst/>
          </a:prstGeom>
          <a:noFill/>
        </p:spPr>
        <p:txBody>
          <a:bodyPr wrap="square" rtlCol="0">
            <a:spAutoFit/>
          </a:bodyPr>
          <a:lstStyle/>
          <a:p>
            <a:pPr algn="ctr"/>
            <a:r>
              <a:rPr lang="en-IE" sz="1200" b="1" dirty="0">
                <a:solidFill>
                  <a:srgbClr val="187265"/>
                </a:solidFill>
                <a:latin typeface="Arial" panose="020B0604020202020204" pitchFamily="34" charset="0"/>
                <a:cs typeface="Arial" panose="020B0604020202020204" pitchFamily="34" charset="0"/>
              </a:rPr>
              <a:t>5</a:t>
            </a:r>
          </a:p>
        </p:txBody>
      </p:sp>
      <p:sp>
        <p:nvSpPr>
          <p:cNvPr id="53" name="TextBox 52"/>
          <p:cNvSpPr txBox="1"/>
          <p:nvPr/>
        </p:nvSpPr>
        <p:spPr>
          <a:xfrm>
            <a:off x="3589229" y="4314030"/>
            <a:ext cx="460168" cy="276999"/>
          </a:xfrm>
          <a:prstGeom prst="rect">
            <a:avLst/>
          </a:prstGeom>
          <a:noFill/>
        </p:spPr>
        <p:txBody>
          <a:bodyPr wrap="square" rtlCol="0">
            <a:spAutoFit/>
          </a:bodyPr>
          <a:lstStyle/>
          <a:p>
            <a:pPr algn="ctr"/>
            <a:r>
              <a:rPr lang="en-IE" sz="1200" b="1" dirty="0">
                <a:solidFill>
                  <a:srgbClr val="187265"/>
                </a:solidFill>
                <a:latin typeface="Arial" panose="020B0604020202020204" pitchFamily="34" charset="0"/>
                <a:cs typeface="Arial" panose="020B0604020202020204" pitchFamily="34" charset="0"/>
              </a:rPr>
              <a:t>8</a:t>
            </a:r>
          </a:p>
        </p:txBody>
      </p:sp>
      <p:sp>
        <p:nvSpPr>
          <p:cNvPr id="54" name="TextBox 53"/>
          <p:cNvSpPr txBox="1"/>
          <p:nvPr/>
        </p:nvSpPr>
        <p:spPr>
          <a:xfrm>
            <a:off x="3589229" y="3973330"/>
            <a:ext cx="460168" cy="276999"/>
          </a:xfrm>
          <a:prstGeom prst="rect">
            <a:avLst/>
          </a:prstGeom>
          <a:noFill/>
        </p:spPr>
        <p:txBody>
          <a:bodyPr wrap="square" rtlCol="0">
            <a:spAutoFit/>
          </a:bodyPr>
          <a:lstStyle/>
          <a:p>
            <a:pPr algn="ctr"/>
            <a:r>
              <a:rPr lang="en-IE" sz="1200" b="1" dirty="0">
                <a:solidFill>
                  <a:srgbClr val="187265"/>
                </a:solidFill>
                <a:latin typeface="Arial" panose="020B0604020202020204" pitchFamily="34" charset="0"/>
                <a:cs typeface="Arial" panose="020B0604020202020204" pitchFamily="34" charset="0"/>
              </a:rPr>
              <a:t>3</a:t>
            </a:r>
          </a:p>
        </p:txBody>
      </p:sp>
      <p:sp>
        <p:nvSpPr>
          <p:cNvPr id="55" name="Oval 54"/>
          <p:cNvSpPr/>
          <p:nvPr/>
        </p:nvSpPr>
        <p:spPr>
          <a:xfrm>
            <a:off x="3681024" y="4324509"/>
            <a:ext cx="276579" cy="260839"/>
          </a:xfrm>
          <a:prstGeom prst="ellipse">
            <a:avLst/>
          </a:prstGeom>
          <a:noFill/>
          <a:ln>
            <a:solidFill>
              <a:srgbClr val="187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200" b="1">
              <a:solidFill>
                <a:srgbClr val="D76213"/>
              </a:solidFill>
              <a:latin typeface="Arial" panose="020B0604020202020204" pitchFamily="34" charset="0"/>
              <a:cs typeface="Arial" panose="020B0604020202020204" pitchFamily="34" charset="0"/>
            </a:endParaRPr>
          </a:p>
        </p:txBody>
      </p:sp>
      <p:sp>
        <p:nvSpPr>
          <p:cNvPr id="56" name="TextBox 55"/>
          <p:cNvSpPr txBox="1"/>
          <p:nvPr/>
        </p:nvSpPr>
        <p:spPr>
          <a:xfrm>
            <a:off x="4630340" y="4683827"/>
            <a:ext cx="2513027" cy="254044"/>
          </a:xfrm>
          <a:prstGeom prst="rect">
            <a:avLst/>
          </a:prstGeom>
          <a:noFill/>
        </p:spPr>
        <p:txBody>
          <a:bodyPr wrap="square" lIns="0" rtlCol="0">
            <a:spAutoFit/>
          </a:bodyPr>
          <a:lstStyle/>
          <a:p>
            <a:r>
              <a:rPr lang="en-IE" sz="1051" b="1" dirty="0">
                <a:solidFill>
                  <a:srgbClr val="D76213"/>
                </a:solidFill>
                <a:latin typeface="Arial" panose="020B0604020202020204" pitchFamily="34" charset="0"/>
                <a:cs typeface="Arial" panose="020B0604020202020204" pitchFamily="34" charset="0"/>
              </a:rPr>
              <a:t>Consultants / Medication Safety</a:t>
            </a:r>
          </a:p>
        </p:txBody>
      </p:sp>
      <p:sp>
        <p:nvSpPr>
          <p:cNvPr id="57" name="TextBox 56"/>
          <p:cNvSpPr txBox="1"/>
          <p:nvPr/>
        </p:nvSpPr>
        <p:spPr>
          <a:xfrm>
            <a:off x="4631365" y="3683355"/>
            <a:ext cx="1712027" cy="254044"/>
          </a:xfrm>
          <a:prstGeom prst="rect">
            <a:avLst/>
          </a:prstGeom>
          <a:noFill/>
        </p:spPr>
        <p:txBody>
          <a:bodyPr wrap="square" lIns="0" rtlCol="0">
            <a:spAutoFit/>
          </a:bodyPr>
          <a:lstStyle/>
          <a:p>
            <a:r>
              <a:rPr lang="en-IE" sz="1051" b="1" dirty="0">
                <a:solidFill>
                  <a:srgbClr val="D76213"/>
                </a:solidFill>
                <a:latin typeface="Arial" panose="020B0604020202020204" pitchFamily="34" charset="0"/>
                <a:cs typeface="Arial" panose="020B0604020202020204" pitchFamily="34" charset="0"/>
              </a:rPr>
              <a:t>GP</a:t>
            </a:r>
          </a:p>
        </p:txBody>
      </p:sp>
      <p:sp>
        <p:nvSpPr>
          <p:cNvPr id="58" name="TextBox 57"/>
          <p:cNvSpPr txBox="1"/>
          <p:nvPr/>
        </p:nvSpPr>
        <p:spPr>
          <a:xfrm>
            <a:off x="4630342" y="4005947"/>
            <a:ext cx="2160684" cy="254044"/>
          </a:xfrm>
          <a:prstGeom prst="rect">
            <a:avLst/>
          </a:prstGeom>
          <a:noFill/>
        </p:spPr>
        <p:txBody>
          <a:bodyPr wrap="square" lIns="0" rtlCol="0">
            <a:spAutoFit/>
          </a:bodyPr>
          <a:lstStyle/>
          <a:p>
            <a:r>
              <a:rPr lang="en-IE" sz="1051" b="1" dirty="0">
                <a:solidFill>
                  <a:srgbClr val="D76213"/>
                </a:solidFill>
                <a:latin typeface="Arial" panose="020B0604020202020204" pitchFamily="34" charset="0"/>
                <a:cs typeface="Arial" panose="020B0604020202020204" pitchFamily="34" charset="0"/>
              </a:rPr>
              <a:t>Nurse Prescribers</a:t>
            </a:r>
          </a:p>
        </p:txBody>
      </p:sp>
      <p:sp>
        <p:nvSpPr>
          <p:cNvPr id="59" name="TextBox 58"/>
          <p:cNvSpPr txBox="1"/>
          <p:nvPr/>
        </p:nvSpPr>
        <p:spPr>
          <a:xfrm>
            <a:off x="4630342" y="4345451"/>
            <a:ext cx="2421231" cy="254044"/>
          </a:xfrm>
          <a:prstGeom prst="rect">
            <a:avLst/>
          </a:prstGeom>
          <a:noFill/>
        </p:spPr>
        <p:txBody>
          <a:bodyPr wrap="square" lIns="0" rtlCol="0">
            <a:spAutoFit/>
          </a:bodyPr>
          <a:lstStyle/>
          <a:p>
            <a:r>
              <a:rPr lang="en-IE" sz="1051" b="1" dirty="0">
                <a:solidFill>
                  <a:srgbClr val="D76213"/>
                </a:solidFill>
                <a:latin typeface="Arial" panose="020B0604020202020204" pitchFamily="34" charset="0"/>
                <a:cs typeface="Arial" panose="020B0604020202020204" pitchFamily="34" charset="0"/>
              </a:rPr>
              <a:t>Non Consultant Hospital Doctors</a:t>
            </a:r>
          </a:p>
        </p:txBody>
      </p:sp>
      <p:cxnSp>
        <p:nvCxnSpPr>
          <p:cNvPr id="60" name="Straight Connector 59"/>
          <p:cNvCxnSpPr/>
          <p:nvPr/>
        </p:nvCxnSpPr>
        <p:spPr>
          <a:xfrm>
            <a:off x="4638663" y="3932039"/>
            <a:ext cx="288614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630342" y="4272324"/>
            <a:ext cx="288614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638663" y="4612609"/>
            <a:ext cx="288614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620859" y="4946837"/>
            <a:ext cx="288614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051572" y="3675661"/>
            <a:ext cx="460168" cy="276999"/>
          </a:xfrm>
          <a:prstGeom prst="rect">
            <a:avLst/>
          </a:prstGeom>
          <a:noFill/>
        </p:spPr>
        <p:txBody>
          <a:bodyPr wrap="square" rtlCol="0">
            <a:spAutoFit/>
          </a:bodyPr>
          <a:lstStyle/>
          <a:p>
            <a:pPr algn="ctr"/>
            <a:r>
              <a:rPr lang="en-IE" sz="1200" b="1" dirty="0">
                <a:solidFill>
                  <a:srgbClr val="187265"/>
                </a:solidFill>
                <a:latin typeface="Arial" panose="020B0604020202020204" pitchFamily="34" charset="0"/>
                <a:cs typeface="Arial" panose="020B0604020202020204" pitchFamily="34" charset="0"/>
              </a:rPr>
              <a:t>1</a:t>
            </a:r>
          </a:p>
        </p:txBody>
      </p:sp>
      <p:sp>
        <p:nvSpPr>
          <p:cNvPr id="65" name="TextBox 64"/>
          <p:cNvSpPr txBox="1"/>
          <p:nvPr/>
        </p:nvSpPr>
        <p:spPr>
          <a:xfrm>
            <a:off x="7051572" y="4337757"/>
            <a:ext cx="460168" cy="276999"/>
          </a:xfrm>
          <a:prstGeom prst="rect">
            <a:avLst/>
          </a:prstGeom>
          <a:noFill/>
        </p:spPr>
        <p:txBody>
          <a:bodyPr wrap="square" rtlCol="0">
            <a:spAutoFit/>
          </a:bodyPr>
          <a:lstStyle/>
          <a:p>
            <a:pPr algn="ctr"/>
            <a:r>
              <a:rPr lang="en-IE" sz="1200" b="1" dirty="0">
                <a:solidFill>
                  <a:srgbClr val="187265"/>
                </a:solidFill>
                <a:latin typeface="Arial" panose="020B0604020202020204" pitchFamily="34" charset="0"/>
                <a:cs typeface="Arial" panose="020B0604020202020204" pitchFamily="34" charset="0"/>
              </a:rPr>
              <a:t>2</a:t>
            </a:r>
          </a:p>
        </p:txBody>
      </p:sp>
      <p:sp>
        <p:nvSpPr>
          <p:cNvPr id="66" name="TextBox 65"/>
          <p:cNvSpPr txBox="1"/>
          <p:nvPr/>
        </p:nvSpPr>
        <p:spPr>
          <a:xfrm>
            <a:off x="7051572" y="4672286"/>
            <a:ext cx="460168" cy="276999"/>
          </a:xfrm>
          <a:prstGeom prst="rect">
            <a:avLst/>
          </a:prstGeom>
          <a:noFill/>
        </p:spPr>
        <p:txBody>
          <a:bodyPr wrap="square" rtlCol="0">
            <a:spAutoFit/>
          </a:bodyPr>
          <a:lstStyle/>
          <a:p>
            <a:pPr algn="ctr"/>
            <a:r>
              <a:rPr lang="en-IE" sz="1200" b="1" dirty="0">
                <a:solidFill>
                  <a:srgbClr val="187265"/>
                </a:solidFill>
                <a:latin typeface="Arial" panose="020B0604020202020204" pitchFamily="34" charset="0"/>
                <a:cs typeface="Arial" panose="020B0604020202020204" pitchFamily="34" charset="0"/>
              </a:rPr>
              <a:t>3</a:t>
            </a:r>
          </a:p>
        </p:txBody>
      </p:sp>
      <p:sp>
        <p:nvSpPr>
          <p:cNvPr id="67" name="TextBox 66"/>
          <p:cNvSpPr txBox="1"/>
          <p:nvPr/>
        </p:nvSpPr>
        <p:spPr>
          <a:xfrm>
            <a:off x="7051572" y="3994406"/>
            <a:ext cx="460168" cy="276999"/>
          </a:xfrm>
          <a:prstGeom prst="rect">
            <a:avLst/>
          </a:prstGeom>
          <a:noFill/>
        </p:spPr>
        <p:txBody>
          <a:bodyPr wrap="square" rtlCol="0">
            <a:spAutoFit/>
          </a:bodyPr>
          <a:lstStyle/>
          <a:p>
            <a:pPr algn="ctr"/>
            <a:r>
              <a:rPr lang="en-IE" sz="1200" b="1" dirty="0">
                <a:solidFill>
                  <a:srgbClr val="187265"/>
                </a:solidFill>
                <a:latin typeface="Arial" panose="020B0604020202020204" pitchFamily="34" charset="0"/>
                <a:cs typeface="Arial" panose="020B0604020202020204" pitchFamily="34" charset="0"/>
              </a:rPr>
              <a:t>5</a:t>
            </a:r>
          </a:p>
        </p:txBody>
      </p:sp>
      <p:sp>
        <p:nvSpPr>
          <p:cNvPr id="68" name="TextBox 67"/>
          <p:cNvSpPr txBox="1"/>
          <p:nvPr/>
        </p:nvSpPr>
        <p:spPr>
          <a:xfrm>
            <a:off x="4620858" y="4990583"/>
            <a:ext cx="708589" cy="254044"/>
          </a:xfrm>
          <a:prstGeom prst="rect">
            <a:avLst/>
          </a:prstGeom>
          <a:noFill/>
        </p:spPr>
        <p:txBody>
          <a:bodyPr wrap="square" lIns="0" rtlCol="0">
            <a:spAutoFit/>
          </a:bodyPr>
          <a:lstStyle/>
          <a:p>
            <a:r>
              <a:rPr lang="en-IE" sz="1051" b="1" dirty="0">
                <a:solidFill>
                  <a:srgbClr val="D76213"/>
                </a:solidFill>
                <a:latin typeface="Arial" panose="020B0604020202020204" pitchFamily="34" charset="0"/>
                <a:cs typeface="Arial" panose="020B0604020202020204" pitchFamily="34" charset="0"/>
              </a:rPr>
              <a:t>Dentists</a:t>
            </a:r>
          </a:p>
        </p:txBody>
      </p:sp>
      <p:sp>
        <p:nvSpPr>
          <p:cNvPr id="69" name="TextBox 68"/>
          <p:cNvSpPr txBox="1"/>
          <p:nvPr/>
        </p:nvSpPr>
        <p:spPr>
          <a:xfrm>
            <a:off x="4611375" y="5336481"/>
            <a:ext cx="524203" cy="254044"/>
          </a:xfrm>
          <a:prstGeom prst="rect">
            <a:avLst/>
          </a:prstGeom>
          <a:noFill/>
        </p:spPr>
        <p:txBody>
          <a:bodyPr wrap="square" lIns="0" rtlCol="0">
            <a:spAutoFit/>
          </a:bodyPr>
          <a:lstStyle/>
          <a:p>
            <a:r>
              <a:rPr lang="en-IE" sz="1051" b="1" dirty="0">
                <a:solidFill>
                  <a:srgbClr val="187265"/>
                </a:solidFill>
                <a:latin typeface="Arial" panose="020B0604020202020204" pitchFamily="34" charset="0"/>
                <a:cs typeface="Arial" panose="020B0604020202020204" pitchFamily="34" charset="0"/>
              </a:rPr>
              <a:t>Total</a:t>
            </a:r>
          </a:p>
        </p:txBody>
      </p:sp>
      <p:sp>
        <p:nvSpPr>
          <p:cNvPr id="70" name="TextBox 69"/>
          <p:cNvSpPr txBox="1"/>
          <p:nvPr/>
        </p:nvSpPr>
        <p:spPr>
          <a:xfrm>
            <a:off x="8060840" y="4980295"/>
            <a:ext cx="2443777" cy="254044"/>
          </a:xfrm>
          <a:prstGeom prst="rect">
            <a:avLst/>
          </a:prstGeom>
          <a:noFill/>
        </p:spPr>
        <p:txBody>
          <a:bodyPr wrap="square" lIns="0" rtlCol="0">
            <a:spAutoFit/>
          </a:bodyPr>
          <a:lstStyle/>
          <a:p>
            <a:r>
              <a:rPr lang="en-IE" sz="1051" b="1" dirty="0">
                <a:solidFill>
                  <a:srgbClr val="D76213"/>
                </a:solidFill>
                <a:latin typeface="Arial" panose="020B0604020202020204" pitchFamily="34" charset="0"/>
                <a:cs typeface="Arial" panose="020B0604020202020204" pitchFamily="34" charset="0"/>
              </a:rPr>
              <a:t>Pharmaceutical Society of Ireland</a:t>
            </a:r>
          </a:p>
        </p:txBody>
      </p:sp>
      <p:sp>
        <p:nvSpPr>
          <p:cNvPr id="71" name="TextBox 70"/>
          <p:cNvSpPr txBox="1"/>
          <p:nvPr/>
        </p:nvSpPr>
        <p:spPr>
          <a:xfrm>
            <a:off x="8061864" y="3690794"/>
            <a:ext cx="1712027" cy="254044"/>
          </a:xfrm>
          <a:prstGeom prst="rect">
            <a:avLst/>
          </a:prstGeom>
          <a:noFill/>
        </p:spPr>
        <p:txBody>
          <a:bodyPr wrap="square" lIns="0" rtlCol="0">
            <a:spAutoFit/>
          </a:bodyPr>
          <a:lstStyle/>
          <a:p>
            <a:r>
              <a:rPr lang="en-IE" sz="1051" b="1" dirty="0">
                <a:solidFill>
                  <a:srgbClr val="D76213"/>
                </a:solidFill>
                <a:latin typeface="Arial" panose="020B0604020202020204" pitchFamily="34" charset="0"/>
                <a:cs typeface="Arial" panose="020B0604020202020204" pitchFamily="34" charset="0"/>
              </a:rPr>
              <a:t>Community Pharmacists</a:t>
            </a:r>
          </a:p>
        </p:txBody>
      </p:sp>
      <p:sp>
        <p:nvSpPr>
          <p:cNvPr id="72" name="TextBox 71"/>
          <p:cNvSpPr txBox="1"/>
          <p:nvPr/>
        </p:nvSpPr>
        <p:spPr>
          <a:xfrm>
            <a:off x="8060841" y="4013386"/>
            <a:ext cx="2160684" cy="254044"/>
          </a:xfrm>
          <a:prstGeom prst="rect">
            <a:avLst/>
          </a:prstGeom>
          <a:noFill/>
        </p:spPr>
        <p:txBody>
          <a:bodyPr wrap="square" lIns="0" rtlCol="0">
            <a:spAutoFit/>
          </a:bodyPr>
          <a:lstStyle/>
          <a:p>
            <a:r>
              <a:rPr lang="en-IE" sz="1051" b="1" dirty="0">
                <a:solidFill>
                  <a:srgbClr val="D76213"/>
                </a:solidFill>
                <a:latin typeface="Arial" panose="020B0604020202020204" pitchFamily="34" charset="0"/>
                <a:cs typeface="Arial" panose="020B0604020202020204" pitchFamily="34" charset="0"/>
              </a:rPr>
              <a:t>Hospital Pharmacists</a:t>
            </a:r>
          </a:p>
        </p:txBody>
      </p:sp>
      <p:sp>
        <p:nvSpPr>
          <p:cNvPr id="73" name="TextBox 72"/>
          <p:cNvSpPr txBox="1"/>
          <p:nvPr/>
        </p:nvSpPr>
        <p:spPr>
          <a:xfrm>
            <a:off x="8060839" y="4660499"/>
            <a:ext cx="2867176" cy="254044"/>
          </a:xfrm>
          <a:prstGeom prst="rect">
            <a:avLst/>
          </a:prstGeom>
          <a:noFill/>
        </p:spPr>
        <p:txBody>
          <a:bodyPr wrap="square" lIns="0" rtlCol="0">
            <a:spAutoFit/>
          </a:bodyPr>
          <a:lstStyle/>
          <a:p>
            <a:r>
              <a:rPr lang="en-IE" sz="1051" b="1" dirty="0">
                <a:solidFill>
                  <a:srgbClr val="D76213"/>
                </a:solidFill>
                <a:latin typeface="Arial" panose="020B0604020202020204" pitchFamily="34" charset="0"/>
                <a:cs typeface="Arial" panose="020B0604020202020204" pitchFamily="34" charset="0"/>
              </a:rPr>
              <a:t>Primary Care Reimbursement Service</a:t>
            </a:r>
          </a:p>
        </p:txBody>
      </p:sp>
      <p:cxnSp>
        <p:nvCxnSpPr>
          <p:cNvPr id="74" name="Straight Connector 73"/>
          <p:cNvCxnSpPr/>
          <p:nvPr/>
        </p:nvCxnSpPr>
        <p:spPr>
          <a:xfrm>
            <a:off x="8069160" y="3939477"/>
            <a:ext cx="288614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8051356" y="4591483"/>
            <a:ext cx="288614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8069160" y="4928893"/>
            <a:ext cx="288614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8051356" y="5257065"/>
            <a:ext cx="288614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10486231" y="3683099"/>
            <a:ext cx="460168" cy="276999"/>
          </a:xfrm>
          <a:prstGeom prst="rect">
            <a:avLst/>
          </a:prstGeom>
          <a:noFill/>
        </p:spPr>
        <p:txBody>
          <a:bodyPr wrap="square" rtlCol="0">
            <a:spAutoFit/>
          </a:bodyPr>
          <a:lstStyle/>
          <a:p>
            <a:pPr algn="ctr"/>
            <a:r>
              <a:rPr lang="en-IE" sz="1200" b="1" dirty="0">
                <a:solidFill>
                  <a:srgbClr val="187265"/>
                </a:solidFill>
                <a:latin typeface="Arial" panose="020B0604020202020204" pitchFamily="34" charset="0"/>
                <a:cs typeface="Arial" panose="020B0604020202020204" pitchFamily="34" charset="0"/>
              </a:rPr>
              <a:t>7</a:t>
            </a:r>
          </a:p>
        </p:txBody>
      </p:sp>
      <p:sp>
        <p:nvSpPr>
          <p:cNvPr id="79" name="TextBox 78"/>
          <p:cNvSpPr txBox="1"/>
          <p:nvPr/>
        </p:nvSpPr>
        <p:spPr>
          <a:xfrm>
            <a:off x="10486231" y="4628581"/>
            <a:ext cx="460168" cy="276999"/>
          </a:xfrm>
          <a:prstGeom prst="rect">
            <a:avLst/>
          </a:prstGeom>
          <a:noFill/>
        </p:spPr>
        <p:txBody>
          <a:bodyPr wrap="square" rtlCol="0">
            <a:spAutoFit/>
          </a:bodyPr>
          <a:lstStyle/>
          <a:p>
            <a:pPr algn="ctr"/>
            <a:r>
              <a:rPr lang="en-IE" sz="1200" b="1" dirty="0">
                <a:solidFill>
                  <a:srgbClr val="187265"/>
                </a:solidFill>
                <a:latin typeface="Arial" panose="020B0604020202020204" pitchFamily="34" charset="0"/>
                <a:cs typeface="Arial" panose="020B0604020202020204" pitchFamily="34" charset="0"/>
              </a:rPr>
              <a:t>2</a:t>
            </a:r>
          </a:p>
        </p:txBody>
      </p:sp>
      <p:sp>
        <p:nvSpPr>
          <p:cNvPr id="80" name="TextBox 79"/>
          <p:cNvSpPr txBox="1"/>
          <p:nvPr/>
        </p:nvSpPr>
        <p:spPr>
          <a:xfrm>
            <a:off x="10486231" y="4948378"/>
            <a:ext cx="460168" cy="276999"/>
          </a:xfrm>
          <a:prstGeom prst="rect">
            <a:avLst/>
          </a:prstGeom>
          <a:noFill/>
        </p:spPr>
        <p:txBody>
          <a:bodyPr wrap="square" rtlCol="0">
            <a:spAutoFit/>
          </a:bodyPr>
          <a:lstStyle/>
          <a:p>
            <a:pPr algn="ctr"/>
            <a:r>
              <a:rPr lang="en-IE" sz="1200" b="1" dirty="0">
                <a:solidFill>
                  <a:srgbClr val="187265"/>
                </a:solidFill>
                <a:latin typeface="Arial" panose="020B0604020202020204" pitchFamily="34" charset="0"/>
                <a:cs typeface="Arial" panose="020B0604020202020204" pitchFamily="34" charset="0"/>
              </a:rPr>
              <a:t>3</a:t>
            </a:r>
          </a:p>
        </p:txBody>
      </p:sp>
      <p:sp>
        <p:nvSpPr>
          <p:cNvPr id="81" name="TextBox 80"/>
          <p:cNvSpPr txBox="1"/>
          <p:nvPr/>
        </p:nvSpPr>
        <p:spPr>
          <a:xfrm>
            <a:off x="8051356" y="5305083"/>
            <a:ext cx="1799347" cy="254044"/>
          </a:xfrm>
          <a:prstGeom prst="rect">
            <a:avLst/>
          </a:prstGeom>
          <a:noFill/>
        </p:spPr>
        <p:txBody>
          <a:bodyPr wrap="square" lIns="0" rtlCol="0">
            <a:spAutoFit/>
          </a:bodyPr>
          <a:lstStyle/>
          <a:p>
            <a:r>
              <a:rPr lang="en-IE" sz="1051" b="1" dirty="0">
                <a:solidFill>
                  <a:srgbClr val="D76213"/>
                </a:solidFill>
                <a:latin typeface="Arial" panose="020B0604020202020204" pitchFamily="34" charset="0"/>
                <a:cs typeface="Arial" panose="020B0604020202020204" pitchFamily="34" charset="0"/>
              </a:rPr>
              <a:t>Medication Safety</a:t>
            </a:r>
          </a:p>
        </p:txBody>
      </p:sp>
      <p:cxnSp>
        <p:nvCxnSpPr>
          <p:cNvPr id="82" name="Straight Connector 81"/>
          <p:cNvCxnSpPr/>
          <p:nvPr/>
        </p:nvCxnSpPr>
        <p:spPr>
          <a:xfrm>
            <a:off x="8041874" y="5914264"/>
            <a:ext cx="288614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8041872" y="5978385"/>
            <a:ext cx="524203" cy="254044"/>
          </a:xfrm>
          <a:prstGeom prst="rect">
            <a:avLst/>
          </a:prstGeom>
          <a:noFill/>
        </p:spPr>
        <p:txBody>
          <a:bodyPr wrap="square" lIns="0" rtlCol="0">
            <a:spAutoFit/>
          </a:bodyPr>
          <a:lstStyle/>
          <a:p>
            <a:r>
              <a:rPr lang="en-IE" sz="1051" b="1" dirty="0">
                <a:solidFill>
                  <a:srgbClr val="187265"/>
                </a:solidFill>
                <a:latin typeface="Arial" panose="020B0604020202020204" pitchFamily="34" charset="0"/>
                <a:cs typeface="Arial" panose="020B0604020202020204" pitchFamily="34" charset="0"/>
              </a:rPr>
              <a:t>Total</a:t>
            </a:r>
          </a:p>
        </p:txBody>
      </p:sp>
      <p:sp>
        <p:nvSpPr>
          <p:cNvPr id="84" name="TextBox 83"/>
          <p:cNvSpPr txBox="1"/>
          <p:nvPr/>
        </p:nvSpPr>
        <p:spPr>
          <a:xfrm>
            <a:off x="7051572" y="4979042"/>
            <a:ext cx="460168" cy="276999"/>
          </a:xfrm>
          <a:prstGeom prst="rect">
            <a:avLst/>
          </a:prstGeom>
          <a:noFill/>
        </p:spPr>
        <p:txBody>
          <a:bodyPr wrap="square" rtlCol="0">
            <a:spAutoFit/>
          </a:bodyPr>
          <a:lstStyle/>
          <a:p>
            <a:pPr algn="ctr"/>
            <a:r>
              <a:rPr lang="en-IE" sz="1200" b="1" dirty="0">
                <a:solidFill>
                  <a:srgbClr val="187265"/>
                </a:solidFill>
                <a:latin typeface="Arial" panose="020B0604020202020204" pitchFamily="34" charset="0"/>
                <a:cs typeface="Arial" panose="020B0604020202020204" pitchFamily="34" charset="0"/>
              </a:rPr>
              <a:t>2</a:t>
            </a:r>
          </a:p>
        </p:txBody>
      </p:sp>
      <p:sp>
        <p:nvSpPr>
          <p:cNvPr id="85" name="TextBox 84"/>
          <p:cNvSpPr txBox="1"/>
          <p:nvPr/>
        </p:nvSpPr>
        <p:spPr>
          <a:xfrm>
            <a:off x="7051572" y="5322730"/>
            <a:ext cx="445944" cy="276999"/>
          </a:xfrm>
          <a:prstGeom prst="rect">
            <a:avLst/>
          </a:prstGeom>
          <a:noFill/>
        </p:spPr>
        <p:txBody>
          <a:bodyPr wrap="square" rtlCol="0">
            <a:spAutoFit/>
          </a:bodyPr>
          <a:lstStyle/>
          <a:p>
            <a:pPr algn="ctr"/>
            <a:r>
              <a:rPr lang="en-IE" sz="1200" b="1" dirty="0">
                <a:solidFill>
                  <a:srgbClr val="187265"/>
                </a:solidFill>
                <a:latin typeface="Arial" panose="020B0604020202020204" pitchFamily="34" charset="0"/>
                <a:cs typeface="Arial" panose="020B0604020202020204" pitchFamily="34" charset="0"/>
              </a:rPr>
              <a:t>13</a:t>
            </a:r>
          </a:p>
        </p:txBody>
      </p:sp>
      <p:sp>
        <p:nvSpPr>
          <p:cNvPr id="86" name="TextBox 85"/>
          <p:cNvSpPr txBox="1"/>
          <p:nvPr/>
        </p:nvSpPr>
        <p:spPr>
          <a:xfrm>
            <a:off x="10486231" y="5287486"/>
            <a:ext cx="460168" cy="276999"/>
          </a:xfrm>
          <a:prstGeom prst="rect">
            <a:avLst/>
          </a:prstGeom>
          <a:noFill/>
        </p:spPr>
        <p:txBody>
          <a:bodyPr wrap="square" rtlCol="0">
            <a:spAutoFit/>
          </a:bodyPr>
          <a:lstStyle/>
          <a:p>
            <a:pPr algn="ctr"/>
            <a:r>
              <a:rPr lang="en-IE" sz="1200" b="1" dirty="0">
                <a:solidFill>
                  <a:srgbClr val="187265"/>
                </a:solidFill>
                <a:latin typeface="Arial" panose="020B0604020202020204" pitchFamily="34" charset="0"/>
                <a:cs typeface="Arial" panose="020B0604020202020204" pitchFamily="34" charset="0"/>
              </a:rPr>
              <a:t>3</a:t>
            </a:r>
          </a:p>
        </p:txBody>
      </p:sp>
      <p:sp>
        <p:nvSpPr>
          <p:cNvPr id="87" name="TextBox 86"/>
          <p:cNvSpPr txBox="1"/>
          <p:nvPr/>
        </p:nvSpPr>
        <p:spPr>
          <a:xfrm>
            <a:off x="10486231" y="5952522"/>
            <a:ext cx="460168" cy="276999"/>
          </a:xfrm>
          <a:prstGeom prst="rect">
            <a:avLst/>
          </a:prstGeom>
          <a:noFill/>
        </p:spPr>
        <p:txBody>
          <a:bodyPr wrap="square" rtlCol="0">
            <a:spAutoFit/>
          </a:bodyPr>
          <a:lstStyle/>
          <a:p>
            <a:pPr algn="ctr"/>
            <a:r>
              <a:rPr lang="en-IE" sz="1200" b="1" dirty="0">
                <a:solidFill>
                  <a:srgbClr val="187265"/>
                </a:solidFill>
                <a:latin typeface="Arial" panose="020B0604020202020204" pitchFamily="34" charset="0"/>
                <a:cs typeface="Arial" panose="020B0604020202020204" pitchFamily="34" charset="0"/>
              </a:rPr>
              <a:t>23</a:t>
            </a:r>
          </a:p>
        </p:txBody>
      </p:sp>
      <p:sp>
        <p:nvSpPr>
          <p:cNvPr id="88" name="Oval 87"/>
          <p:cNvSpPr/>
          <p:nvPr/>
        </p:nvSpPr>
        <p:spPr>
          <a:xfrm>
            <a:off x="7143367" y="5338863"/>
            <a:ext cx="276579" cy="260839"/>
          </a:xfrm>
          <a:prstGeom prst="ellipse">
            <a:avLst/>
          </a:prstGeom>
          <a:noFill/>
          <a:ln>
            <a:solidFill>
              <a:srgbClr val="187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200" b="1">
              <a:solidFill>
                <a:srgbClr val="D76213"/>
              </a:solidFill>
              <a:latin typeface="Arial" panose="020B0604020202020204" pitchFamily="34" charset="0"/>
              <a:cs typeface="Arial" panose="020B0604020202020204" pitchFamily="34" charset="0"/>
            </a:endParaRPr>
          </a:p>
        </p:txBody>
      </p:sp>
      <p:sp>
        <p:nvSpPr>
          <p:cNvPr id="89" name="Oval 88"/>
          <p:cNvSpPr/>
          <p:nvPr/>
        </p:nvSpPr>
        <p:spPr>
          <a:xfrm>
            <a:off x="10578025" y="5962190"/>
            <a:ext cx="276579" cy="260839"/>
          </a:xfrm>
          <a:prstGeom prst="ellipse">
            <a:avLst/>
          </a:prstGeom>
          <a:noFill/>
          <a:ln>
            <a:solidFill>
              <a:srgbClr val="187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200" b="1">
              <a:solidFill>
                <a:srgbClr val="D76213"/>
              </a:solidFill>
              <a:latin typeface="Arial" panose="020B0604020202020204" pitchFamily="34" charset="0"/>
              <a:cs typeface="Arial" panose="020B0604020202020204" pitchFamily="34" charset="0"/>
            </a:endParaRPr>
          </a:p>
        </p:txBody>
      </p:sp>
      <p:sp>
        <p:nvSpPr>
          <p:cNvPr id="90" name="TextBox 89"/>
          <p:cNvSpPr txBox="1"/>
          <p:nvPr/>
        </p:nvSpPr>
        <p:spPr>
          <a:xfrm>
            <a:off x="10486231" y="3981314"/>
            <a:ext cx="460168" cy="276999"/>
          </a:xfrm>
          <a:prstGeom prst="rect">
            <a:avLst/>
          </a:prstGeom>
          <a:noFill/>
        </p:spPr>
        <p:txBody>
          <a:bodyPr wrap="square" rtlCol="0">
            <a:spAutoFit/>
          </a:bodyPr>
          <a:lstStyle/>
          <a:p>
            <a:pPr algn="ctr"/>
            <a:r>
              <a:rPr lang="en-IE" sz="1200" b="1" dirty="0">
                <a:solidFill>
                  <a:srgbClr val="187265"/>
                </a:solidFill>
                <a:latin typeface="Arial" panose="020B0604020202020204" pitchFamily="34" charset="0"/>
                <a:cs typeface="Arial" panose="020B0604020202020204" pitchFamily="34" charset="0"/>
              </a:rPr>
              <a:t>3</a:t>
            </a:r>
          </a:p>
        </p:txBody>
      </p:sp>
      <p:cxnSp>
        <p:nvCxnSpPr>
          <p:cNvPr id="91" name="Straight Arrow Connector 90"/>
          <p:cNvCxnSpPr>
            <a:stCxn id="40" idx="2"/>
            <a:endCxn id="41" idx="0"/>
          </p:cNvCxnSpPr>
          <p:nvPr/>
        </p:nvCxnSpPr>
        <p:spPr>
          <a:xfrm>
            <a:off x="6073413" y="1907438"/>
            <a:ext cx="0" cy="152669"/>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Elbow Connector 91"/>
          <p:cNvCxnSpPr>
            <a:stCxn id="41" idx="2"/>
            <a:endCxn id="44" idx="0"/>
          </p:cNvCxnSpPr>
          <p:nvPr/>
        </p:nvCxnSpPr>
        <p:spPr>
          <a:xfrm rot="5400000">
            <a:off x="4221325" y="977842"/>
            <a:ext cx="277784" cy="3426393"/>
          </a:xfrm>
          <a:prstGeom prst="bentConnector3">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Elbow Connector 92"/>
          <p:cNvCxnSpPr>
            <a:stCxn id="41" idx="2"/>
            <a:endCxn id="46" idx="0"/>
          </p:cNvCxnSpPr>
          <p:nvPr/>
        </p:nvCxnSpPr>
        <p:spPr>
          <a:xfrm rot="16200000" flipH="1">
            <a:off x="7649860" y="975699"/>
            <a:ext cx="273499" cy="3426391"/>
          </a:xfrm>
          <a:prstGeom prst="bentConnector3">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4" name="Elbow Connector 93"/>
          <p:cNvCxnSpPr>
            <a:stCxn id="41" idx="2"/>
            <a:endCxn id="45" idx="0"/>
          </p:cNvCxnSpPr>
          <p:nvPr/>
        </p:nvCxnSpPr>
        <p:spPr>
          <a:xfrm rot="5400000">
            <a:off x="5936664" y="2688896"/>
            <a:ext cx="273499" cy="1"/>
          </a:xfrm>
          <a:prstGeom prst="bentConnector3">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4611375" y="5272424"/>
            <a:ext cx="288614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8041874" y="5564484"/>
            <a:ext cx="288614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8041872" y="5624067"/>
            <a:ext cx="1799347" cy="254044"/>
          </a:xfrm>
          <a:prstGeom prst="rect">
            <a:avLst/>
          </a:prstGeom>
          <a:noFill/>
        </p:spPr>
        <p:txBody>
          <a:bodyPr wrap="square" lIns="0" rtlCol="0">
            <a:spAutoFit/>
          </a:bodyPr>
          <a:lstStyle/>
          <a:p>
            <a:r>
              <a:rPr lang="en-IE" sz="1051" b="1" dirty="0">
                <a:solidFill>
                  <a:srgbClr val="D76213"/>
                </a:solidFill>
                <a:latin typeface="Arial" panose="020B0604020202020204" pitchFamily="34" charset="0"/>
                <a:cs typeface="Arial" panose="020B0604020202020204" pitchFamily="34" charset="0"/>
              </a:rPr>
              <a:t>Irish Pharmacy Union</a:t>
            </a:r>
          </a:p>
        </p:txBody>
      </p:sp>
      <p:sp>
        <p:nvSpPr>
          <p:cNvPr id="98" name="TextBox 97"/>
          <p:cNvSpPr txBox="1"/>
          <p:nvPr/>
        </p:nvSpPr>
        <p:spPr>
          <a:xfrm>
            <a:off x="10486231" y="5620673"/>
            <a:ext cx="460168" cy="276999"/>
          </a:xfrm>
          <a:prstGeom prst="rect">
            <a:avLst/>
          </a:prstGeom>
          <a:noFill/>
        </p:spPr>
        <p:txBody>
          <a:bodyPr wrap="square" rtlCol="0">
            <a:spAutoFit/>
          </a:bodyPr>
          <a:lstStyle/>
          <a:p>
            <a:pPr algn="ctr"/>
            <a:r>
              <a:rPr lang="en-IE" sz="1200" b="1" dirty="0">
                <a:solidFill>
                  <a:srgbClr val="187265"/>
                </a:solidFill>
                <a:latin typeface="Arial" panose="020B0604020202020204" pitchFamily="34" charset="0"/>
                <a:cs typeface="Arial" panose="020B0604020202020204" pitchFamily="34" charset="0"/>
              </a:rPr>
              <a:t>2</a:t>
            </a:r>
          </a:p>
        </p:txBody>
      </p:sp>
      <p:cxnSp>
        <p:nvCxnSpPr>
          <p:cNvPr id="99" name="Straight Connector 98"/>
          <p:cNvCxnSpPr/>
          <p:nvPr/>
        </p:nvCxnSpPr>
        <p:spPr>
          <a:xfrm>
            <a:off x="8056734" y="4267301"/>
            <a:ext cx="288614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060841" y="4320810"/>
            <a:ext cx="2160684" cy="254044"/>
          </a:xfrm>
          <a:prstGeom prst="rect">
            <a:avLst/>
          </a:prstGeom>
          <a:noFill/>
        </p:spPr>
        <p:txBody>
          <a:bodyPr wrap="square" lIns="0" rtlCol="0">
            <a:spAutoFit/>
          </a:bodyPr>
          <a:lstStyle/>
          <a:p>
            <a:r>
              <a:rPr lang="en-IE" sz="1051" b="1" dirty="0">
                <a:solidFill>
                  <a:srgbClr val="D76213"/>
                </a:solidFill>
                <a:latin typeface="Arial" panose="020B0604020202020204" pitchFamily="34" charset="0"/>
                <a:cs typeface="Arial" panose="020B0604020202020204" pitchFamily="34" charset="0"/>
              </a:rPr>
              <a:t>Pharmacy Technicians</a:t>
            </a:r>
          </a:p>
        </p:txBody>
      </p:sp>
      <p:sp>
        <p:nvSpPr>
          <p:cNvPr id="101" name="TextBox 100"/>
          <p:cNvSpPr txBox="1"/>
          <p:nvPr/>
        </p:nvSpPr>
        <p:spPr>
          <a:xfrm>
            <a:off x="10486231" y="4296771"/>
            <a:ext cx="460168" cy="276999"/>
          </a:xfrm>
          <a:prstGeom prst="rect">
            <a:avLst/>
          </a:prstGeom>
          <a:noFill/>
        </p:spPr>
        <p:txBody>
          <a:bodyPr wrap="square" rtlCol="0">
            <a:spAutoFit/>
          </a:bodyPr>
          <a:lstStyle/>
          <a:p>
            <a:pPr algn="ctr"/>
            <a:r>
              <a:rPr lang="en-IE" sz="1200" b="1" dirty="0">
                <a:solidFill>
                  <a:srgbClr val="187265"/>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890325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GT US Letter Landscape Template">
  <a:themeElements>
    <a:clrScheme name="GT USE">
      <a:dk1>
        <a:sysClr val="windowText" lastClr="000000"/>
      </a:dk1>
      <a:lt1>
        <a:sysClr val="window" lastClr="FFFFFF"/>
      </a:lt1>
      <a:dk2>
        <a:srgbClr val="747678"/>
      </a:dk2>
      <a:lt2>
        <a:srgbClr val="E7E0D8"/>
      </a:lt2>
      <a:accent1>
        <a:srgbClr val="4F2D7F"/>
      </a:accent1>
      <a:accent2>
        <a:srgbClr val="C8BEAF"/>
      </a:accent2>
      <a:accent3>
        <a:srgbClr val="00A7B5"/>
      </a:accent3>
      <a:accent4>
        <a:srgbClr val="FF7D1E"/>
      </a:accent4>
      <a:accent5>
        <a:srgbClr val="9BD732"/>
      </a:accent5>
      <a:accent6>
        <a:srgbClr val="E92841"/>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0" tIns="0" rIns="0" bIns="0" rtlCol="0" anchor="ctr"/>
      <a:lstStyle>
        <a:defPPr algn="ctr">
          <a:defRPr sz="900" dirty="0" smtClean="0">
            <a:ln>
              <a:noFill/>
            </a:ln>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900" dirty="0" err="1" smtClean="0"/>
        </a:defPPr>
      </a:lstStyle>
    </a:txDef>
  </a:objectDefaults>
  <a:extraClrSchemeLst/>
  <a:extLst>
    <a:ext uri="{05A4C25C-085E-4340-85A3-A5531E510DB2}">
      <thm15:themeFamily xmlns:thm15="http://schemas.microsoft.com/office/thememl/2012/main" name="GT2017_Imperial L_template_Excellence v3" id="{9458C22A-03C5-47FE-AE28-6E36CB53F35D}" vid="{556BFEE9-A24C-416F-A5A4-FB7C6AE9D9A1}"/>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0" tIns="0" rIns="0" bIns="0" anchor="t" anchorCtr="0"/>
      <a:lstStyle>
        <a:defPPr algn="l">
          <a:defRPr sz="2400" b="1" dirty="0">
            <a:solidFill>
              <a:schemeClr val="bg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GT US Letter Landscape Template">
  <a:themeElements>
    <a:clrScheme name="GT USE">
      <a:dk1>
        <a:sysClr val="windowText" lastClr="000000"/>
      </a:dk1>
      <a:lt1>
        <a:sysClr val="window" lastClr="FFFFFF"/>
      </a:lt1>
      <a:dk2>
        <a:srgbClr val="747678"/>
      </a:dk2>
      <a:lt2>
        <a:srgbClr val="E7E0D8"/>
      </a:lt2>
      <a:accent1>
        <a:srgbClr val="4F2D7F"/>
      </a:accent1>
      <a:accent2>
        <a:srgbClr val="C8BEAF"/>
      </a:accent2>
      <a:accent3>
        <a:srgbClr val="00A7B5"/>
      </a:accent3>
      <a:accent4>
        <a:srgbClr val="FF7D1E"/>
      </a:accent4>
      <a:accent5>
        <a:srgbClr val="9BD732"/>
      </a:accent5>
      <a:accent6>
        <a:srgbClr val="E92841"/>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0" tIns="0" rIns="0" bIns="0" rtlCol="0" anchor="ctr"/>
      <a:lstStyle>
        <a:defPPr algn="ctr">
          <a:defRPr sz="900" dirty="0" smtClean="0">
            <a:ln>
              <a:noFill/>
            </a:ln>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900" dirty="0" err="1" smtClean="0"/>
        </a:defPPr>
      </a:lstStyle>
    </a:txDef>
  </a:objectDefaults>
  <a:extraClrSchemeLst/>
  <a:extLst>
    <a:ext uri="{05A4C25C-085E-4340-85A3-A5531E510DB2}">
      <thm15:themeFamily xmlns:thm15="http://schemas.microsoft.com/office/thememl/2012/main" name="GT2017_Imperial L_template_Excellence v3" id="{9458C22A-03C5-47FE-AE28-6E36CB53F35D}" vid="{556BFEE9-A24C-416F-A5A4-FB7C6AE9D9A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
    <a:dk1>
      <a:sysClr val="windowText" lastClr="000000"/>
    </a:dk1>
    <a:lt1>
      <a:sysClr val="window" lastClr="FFFFFF"/>
    </a:lt1>
    <a:dk2>
      <a:srgbClr val="44546A"/>
    </a:dk2>
    <a:lt2>
      <a:srgbClr val="E7E6E6"/>
    </a:lt2>
    <a:accent1>
      <a:srgbClr val="ED7D31"/>
    </a:accent1>
    <a:accent2>
      <a:srgbClr val="FBE5D5"/>
    </a:accent2>
    <a:accent3>
      <a:srgbClr val="D8D8D8"/>
    </a:accent3>
    <a:accent4>
      <a:srgbClr val="C5E0B3"/>
    </a:accent4>
    <a:accent5>
      <a:srgbClr val="70AD47"/>
    </a:accent5>
    <a:accent6>
      <a:srgbClr val="D8D8D8"/>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7858182-832b-405b-aa1d-319174dae4a6">
      <Terms xmlns="http://schemas.microsoft.com/office/infopath/2007/PartnerControls"/>
    </lcf76f155ced4ddcb4097134ff3c332f>
    <Notes xmlns="a7858182-832b-405b-aa1d-319174dae4a6" xsi:nil="true"/>
    <TaxCatchAll xmlns="540502ad-e2ea-49e0-837d-f664c565700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E15F6D63591BE47A36564DB78B2DACF" ma:contentTypeVersion="14" ma:contentTypeDescription="Create a new document." ma:contentTypeScope="" ma:versionID="7485777d08da544bafbc1b6b357d1643">
  <xsd:schema xmlns:xsd="http://www.w3.org/2001/XMLSchema" xmlns:xs="http://www.w3.org/2001/XMLSchema" xmlns:p="http://schemas.microsoft.com/office/2006/metadata/properties" xmlns:ns2="a7858182-832b-405b-aa1d-319174dae4a6" xmlns:ns3="540502ad-e2ea-49e0-837d-f664c5657004" targetNamespace="http://schemas.microsoft.com/office/2006/metadata/properties" ma:root="true" ma:fieldsID="d2643ff0039fa4fc5704570edf8ba6fb" ns2:_="" ns3:_="">
    <xsd:import namespace="a7858182-832b-405b-aa1d-319174dae4a6"/>
    <xsd:import namespace="540502ad-e2ea-49e0-837d-f664c565700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Not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858182-832b-405b-aa1d-319174dae4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Notes" ma:index="12" nillable="true" ma:displayName="Notes" ma:format="Dropdown" ma:internalName="Notes">
      <xsd:simpleType>
        <xsd:restriction base="dms:Note">
          <xsd:maxLength value="255"/>
        </xsd:restrictio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06e098b-4097-499f-beed-9b8324796cc4"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0502ad-e2ea-49e0-837d-f664c5657004"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fdfcf76-d156-4363-b6a1-a9755e18c0c8}" ma:internalName="TaxCatchAll" ma:showField="CatchAllData" ma:web="540502ad-e2ea-49e0-837d-f664c565700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0FD4D3-2A11-41AB-921B-9EB5AD989CFC}">
  <ds:schemaRefs>
    <ds:schemaRef ds:uri="http://schemas.microsoft.com/sharepoint/v3/contenttype/forms"/>
  </ds:schemaRefs>
</ds:datastoreItem>
</file>

<file path=customXml/itemProps2.xml><?xml version="1.0" encoding="utf-8"?>
<ds:datastoreItem xmlns:ds="http://schemas.openxmlformats.org/officeDocument/2006/customXml" ds:itemID="{CFCFBA04-22F3-4BC0-9341-C34D106F4DF0}">
  <ds:schemaRefs>
    <ds:schemaRef ds:uri="http://schemas.microsoft.com/office/2006/documentManagement/types"/>
    <ds:schemaRef ds:uri="http://purl.org/dc/elements/1.1/"/>
    <ds:schemaRef ds:uri="http://schemas.microsoft.com/office/2006/metadata/properties"/>
    <ds:schemaRef ds:uri="a7858182-832b-405b-aa1d-319174dae4a6"/>
    <ds:schemaRef ds:uri="540502ad-e2ea-49e0-837d-f664c5657004"/>
    <ds:schemaRef ds:uri="http://purl.org/dc/term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8AC4E4BB-5949-4325-B76A-AAADC743D804}">
  <ds:schemaRefs>
    <ds:schemaRef ds:uri="540502ad-e2ea-49e0-837d-f664c5657004"/>
    <ds:schemaRef ds:uri="a7858182-832b-405b-aa1d-319174dae4a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319</TotalTime>
  <Words>1179</Words>
  <Application>Microsoft Office PowerPoint</Application>
  <PresentationFormat>Widescreen</PresentationFormat>
  <Paragraphs>332</Paragraphs>
  <Slides>20</Slides>
  <Notes>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20</vt:i4>
      </vt:variant>
    </vt:vector>
  </HeadingPairs>
  <TitlesOfParts>
    <vt:vector size="29" baseType="lpstr">
      <vt:lpstr>Arial</vt:lpstr>
      <vt:lpstr>Arial,Sans-Serif</vt:lpstr>
      <vt:lpstr>Calibri</vt:lpstr>
      <vt:lpstr>Calibri Light</vt:lpstr>
      <vt:lpstr>Roboto Th</vt:lpstr>
      <vt:lpstr>Segoe UI</vt:lpstr>
      <vt:lpstr>GT US Letter Landscape Template</vt:lpstr>
      <vt:lpstr>1_Office Theme</vt:lpstr>
      <vt:lpstr>1_GT US Letter Landscape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Grant Thornton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Brid Ryan2</dc:creator>
  <cp:lastModifiedBy>Brid Ryan2</cp:lastModifiedBy>
  <cp:revision>29</cp:revision>
  <dcterms:created xsi:type="dcterms:W3CDTF">2023-08-29T08:43:28Z</dcterms:created>
  <dcterms:modified xsi:type="dcterms:W3CDTF">2023-11-20T13:22:50Z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0x010100AE15F6D63591BE47A36564DB78B2DACF</vt:lpwstr>
  </property>
  <property fmtid="{D5CDD505-2E9C-101B-9397-08002B2CF9AE}" pid="3" name="MediaServiceImageTags">
    <vt:lpwstr/>
  </property>
  <property fmtid="{D5CDD505-2E9C-101B-9397-08002B2CF9AE}" pid="5" name="_NewReviewCycle">
    <vt:lpwstr/>
  </property>
</Properties>
</file>