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80" r:id="rId2"/>
    <p:sldId id="4161" r:id="rId3"/>
    <p:sldId id="4127" r:id="rId4"/>
    <p:sldId id="4165" r:id="rId5"/>
    <p:sldId id="4125" r:id="rId6"/>
    <p:sldId id="4167" r:id="rId7"/>
    <p:sldId id="4174" r:id="rId8"/>
    <p:sldId id="4175" r:id="rId9"/>
    <p:sldId id="4152" r:id="rId10"/>
    <p:sldId id="4148" r:id="rId11"/>
    <p:sldId id="4150" r:id="rId12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B4C"/>
    <a:srgbClr val="E2ECF1"/>
    <a:srgbClr val="F1F6F8"/>
    <a:srgbClr val="DBE9F0"/>
    <a:srgbClr val="335FFE"/>
    <a:srgbClr val="ECF3F6"/>
    <a:srgbClr val="B5B5B5"/>
    <a:srgbClr val="DEDEDE"/>
    <a:srgbClr val="DDDDDD"/>
    <a:srgbClr val="BA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94" autoAdjust="0"/>
  </p:normalViewPr>
  <p:slideViewPr>
    <p:cSldViewPr snapToGrid="0" snapToObjects="1">
      <p:cViewPr varScale="1">
        <p:scale>
          <a:sx n="52" d="100"/>
          <a:sy n="52" d="100"/>
        </p:scale>
        <p:origin x="77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E87A5-95B2-453A-8C67-D4317650A885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DFD9F8-087F-4D1A-9F4A-352332F616C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350" dirty="0" smtClean="0"/>
            <a:t>Medication Safety Subgroup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50" dirty="0" smtClean="0"/>
            <a:t>Meetings</a:t>
          </a:r>
          <a:endParaRPr lang="en-US" sz="1350" dirty="0"/>
        </a:p>
      </dgm:t>
    </dgm:pt>
    <dgm:pt modelId="{D2A694AD-6C5D-4B5A-8D57-E7E7E2FC3964}" type="parTrans" cxnId="{F388AECC-E89D-4483-96FC-EE4E3D88BE88}">
      <dgm:prSet/>
      <dgm:spPr/>
      <dgm:t>
        <a:bodyPr/>
        <a:lstStyle/>
        <a:p>
          <a:endParaRPr lang="en-US"/>
        </a:p>
      </dgm:t>
    </dgm:pt>
    <dgm:pt modelId="{FC686687-A409-485B-8C79-7E4BF7493D39}" type="sibTrans" cxnId="{F388AECC-E89D-4483-96FC-EE4E3D88BE88}">
      <dgm:prSet/>
      <dgm:spPr/>
      <dgm:t>
        <a:bodyPr/>
        <a:lstStyle/>
        <a:p>
          <a:endParaRPr lang="en-US"/>
        </a:p>
      </dgm:t>
    </dgm:pt>
    <dgm:pt modelId="{80350806-E235-4803-9F1B-F95EAF4C3DC9}">
      <dgm:prSet phldrT="[Text]" custT="1"/>
      <dgm:spPr/>
      <dgm:t>
        <a:bodyPr/>
        <a:lstStyle/>
        <a:p>
          <a:r>
            <a:rPr lang="en-US" sz="1350" dirty="0" smtClean="0"/>
            <a:t>Quality and Patient Safety Committee Meetings </a:t>
          </a:r>
          <a:endParaRPr lang="en-US" sz="1350" dirty="0"/>
        </a:p>
      </dgm:t>
    </dgm:pt>
    <dgm:pt modelId="{D1E0FFF4-6B4C-4F16-9D46-86700C3798BB}" type="parTrans" cxnId="{4E3FFE88-13EE-4401-B464-C13DA60EFE14}">
      <dgm:prSet/>
      <dgm:spPr/>
      <dgm:t>
        <a:bodyPr/>
        <a:lstStyle/>
        <a:p>
          <a:endParaRPr lang="en-US"/>
        </a:p>
      </dgm:t>
    </dgm:pt>
    <dgm:pt modelId="{4D167993-8674-4E50-8B2B-D6007C24B0A2}" type="sibTrans" cxnId="{4E3FFE88-13EE-4401-B464-C13DA60EFE14}">
      <dgm:prSet/>
      <dgm:spPr/>
      <dgm:t>
        <a:bodyPr/>
        <a:lstStyle/>
        <a:p>
          <a:endParaRPr lang="en-US"/>
        </a:p>
      </dgm:t>
    </dgm:pt>
    <dgm:pt modelId="{D2A92E81-1B39-4D01-B3B2-980CD0255DF0}">
      <dgm:prSet custT="1"/>
      <dgm:spPr/>
      <dgm:t>
        <a:bodyPr/>
        <a:lstStyle/>
        <a:p>
          <a:r>
            <a:rPr lang="en-US" sz="1350" dirty="0" smtClean="0"/>
            <a:t>Directorate Meetings </a:t>
          </a:r>
          <a:endParaRPr lang="en-US" sz="1350" dirty="0"/>
        </a:p>
      </dgm:t>
    </dgm:pt>
    <dgm:pt modelId="{84BA70C2-F6D3-464E-92F0-C4ED943FA54C}" type="parTrans" cxnId="{D485E88F-6ED9-4416-A0E2-8E2E70100635}">
      <dgm:prSet/>
      <dgm:spPr/>
      <dgm:t>
        <a:bodyPr/>
        <a:lstStyle/>
        <a:p>
          <a:endParaRPr lang="en-US"/>
        </a:p>
      </dgm:t>
    </dgm:pt>
    <dgm:pt modelId="{053A1F64-546A-40DC-BA17-6935C3415083}" type="sibTrans" cxnId="{D485E88F-6ED9-4416-A0E2-8E2E70100635}">
      <dgm:prSet/>
      <dgm:spPr/>
      <dgm:t>
        <a:bodyPr/>
        <a:lstStyle/>
        <a:p>
          <a:endParaRPr lang="en-US"/>
        </a:p>
      </dgm:t>
    </dgm:pt>
    <dgm:pt modelId="{C0733E47-0CBE-40C1-B3D2-2940DB5E6E36}">
      <dgm:prSet custT="1"/>
      <dgm:spPr/>
      <dgm:t>
        <a:bodyPr/>
        <a:lstStyle/>
        <a:p>
          <a:r>
            <a:rPr lang="en-US" sz="1350" dirty="0" smtClean="0"/>
            <a:t>Group Clinical Director Meetings</a:t>
          </a:r>
        </a:p>
      </dgm:t>
    </dgm:pt>
    <dgm:pt modelId="{A7E64777-DB81-472E-8BA4-97500184080F}" type="parTrans" cxnId="{34019894-A863-4A31-ADF7-3507CEABA826}">
      <dgm:prSet/>
      <dgm:spPr/>
      <dgm:t>
        <a:bodyPr/>
        <a:lstStyle/>
        <a:p>
          <a:endParaRPr lang="en-US"/>
        </a:p>
      </dgm:t>
    </dgm:pt>
    <dgm:pt modelId="{07C76249-68B0-4588-B81E-0036CAA3AEC3}" type="sibTrans" cxnId="{34019894-A863-4A31-ADF7-3507CEABA826}">
      <dgm:prSet/>
      <dgm:spPr/>
      <dgm:t>
        <a:bodyPr/>
        <a:lstStyle/>
        <a:p>
          <a:endParaRPr lang="en-US"/>
        </a:p>
      </dgm:t>
    </dgm:pt>
    <dgm:pt modelId="{21EE24CE-AEFF-4C72-9C2C-5F84192ECFDA}">
      <dgm:prSet custT="1"/>
      <dgm:spPr/>
      <dgm:t>
        <a:bodyPr/>
        <a:lstStyle/>
        <a:p>
          <a:r>
            <a:rPr lang="en-US" sz="1350" dirty="0" smtClean="0"/>
            <a:t>Drugs and Therapeutic Committee Meetings</a:t>
          </a:r>
          <a:endParaRPr lang="en-US" sz="1350" dirty="0"/>
        </a:p>
      </dgm:t>
    </dgm:pt>
    <dgm:pt modelId="{DC88208B-E9A9-41F3-BDC4-CEB50F01175D}" type="parTrans" cxnId="{0A432FDD-36B3-466A-990B-25626F756894}">
      <dgm:prSet/>
      <dgm:spPr/>
      <dgm:t>
        <a:bodyPr/>
        <a:lstStyle/>
        <a:p>
          <a:endParaRPr lang="en-US"/>
        </a:p>
      </dgm:t>
    </dgm:pt>
    <dgm:pt modelId="{86729ADE-23C0-4955-828E-082738E9C292}" type="sibTrans" cxnId="{0A432FDD-36B3-466A-990B-25626F756894}">
      <dgm:prSet/>
      <dgm:spPr/>
      <dgm:t>
        <a:bodyPr/>
        <a:lstStyle/>
        <a:p>
          <a:endParaRPr lang="en-US"/>
        </a:p>
      </dgm:t>
    </dgm:pt>
    <dgm:pt modelId="{4047CF03-7FB1-4AA7-9A8C-283650F05CC7}" type="pres">
      <dgm:prSet presAssocID="{D74E87A5-95B2-453A-8C67-D4317650A8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05781-B7B1-4CBA-9AE0-C7068FDAD35F}" type="pres">
      <dgm:prSet presAssocID="{09DFD9F8-087F-4D1A-9F4A-352332F616C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726C-2FDE-4497-A6CC-C009135D5E6B}" type="pres">
      <dgm:prSet presAssocID="{FC686687-A409-485B-8C79-7E4BF7493D39}" presName="space" presStyleCnt="0"/>
      <dgm:spPr/>
    </dgm:pt>
    <dgm:pt modelId="{2746430B-19A1-40C4-A5BC-77021C4AA781}" type="pres">
      <dgm:prSet presAssocID="{21EE24CE-AEFF-4C72-9C2C-5F84192ECFD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203BD-6339-4728-AC66-2698E3E50E16}" type="pres">
      <dgm:prSet presAssocID="{86729ADE-23C0-4955-828E-082738E9C292}" presName="space" presStyleCnt="0"/>
      <dgm:spPr/>
    </dgm:pt>
    <dgm:pt modelId="{80436724-0836-467C-A41E-99C957C615B6}" type="pres">
      <dgm:prSet presAssocID="{80350806-E235-4803-9F1B-F95EAF4C3DC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03B51-21A6-47B6-9E72-A70C6BA8CF73}" type="pres">
      <dgm:prSet presAssocID="{4D167993-8674-4E50-8B2B-D6007C24B0A2}" presName="space" presStyleCnt="0"/>
      <dgm:spPr/>
    </dgm:pt>
    <dgm:pt modelId="{8D5E26E8-F3E0-4538-BFAE-66BF47FAE5D4}" type="pres">
      <dgm:prSet presAssocID="{D2A92E81-1B39-4D01-B3B2-980CD0255DF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AAD99-AFD4-418E-9430-54524A85A09E}" type="pres">
      <dgm:prSet presAssocID="{053A1F64-546A-40DC-BA17-6935C3415083}" presName="space" presStyleCnt="0"/>
      <dgm:spPr/>
    </dgm:pt>
    <dgm:pt modelId="{D28F0B53-63F3-4DC0-BBD7-4813F66A19E8}" type="pres">
      <dgm:prSet presAssocID="{C0733E47-0CBE-40C1-B3D2-2940DB5E6E3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FFE88-13EE-4401-B464-C13DA60EFE14}" srcId="{D74E87A5-95B2-453A-8C67-D4317650A885}" destId="{80350806-E235-4803-9F1B-F95EAF4C3DC9}" srcOrd="2" destOrd="0" parTransId="{D1E0FFF4-6B4C-4F16-9D46-86700C3798BB}" sibTransId="{4D167993-8674-4E50-8B2B-D6007C24B0A2}"/>
    <dgm:cxn modelId="{0A432FDD-36B3-466A-990B-25626F756894}" srcId="{D74E87A5-95B2-453A-8C67-D4317650A885}" destId="{21EE24CE-AEFF-4C72-9C2C-5F84192ECFDA}" srcOrd="1" destOrd="0" parTransId="{DC88208B-E9A9-41F3-BDC4-CEB50F01175D}" sibTransId="{86729ADE-23C0-4955-828E-082738E9C292}"/>
    <dgm:cxn modelId="{3544020A-9364-48CD-B132-8D8A80119B55}" type="presOf" srcId="{80350806-E235-4803-9F1B-F95EAF4C3DC9}" destId="{80436724-0836-467C-A41E-99C957C615B6}" srcOrd="0" destOrd="0" presId="urn:microsoft.com/office/officeart/2005/8/layout/venn3"/>
    <dgm:cxn modelId="{AD52E449-487B-42A9-9700-287F9687AB22}" type="presOf" srcId="{09DFD9F8-087F-4D1A-9F4A-352332F616CD}" destId="{94605781-B7B1-4CBA-9AE0-C7068FDAD35F}" srcOrd="0" destOrd="0" presId="urn:microsoft.com/office/officeart/2005/8/layout/venn3"/>
    <dgm:cxn modelId="{7C167A57-54FC-4C42-AEE2-2EDC92343150}" type="presOf" srcId="{D2A92E81-1B39-4D01-B3B2-980CD0255DF0}" destId="{8D5E26E8-F3E0-4538-BFAE-66BF47FAE5D4}" srcOrd="0" destOrd="0" presId="urn:microsoft.com/office/officeart/2005/8/layout/venn3"/>
    <dgm:cxn modelId="{34019894-A863-4A31-ADF7-3507CEABA826}" srcId="{D74E87A5-95B2-453A-8C67-D4317650A885}" destId="{C0733E47-0CBE-40C1-B3D2-2940DB5E6E36}" srcOrd="4" destOrd="0" parTransId="{A7E64777-DB81-472E-8BA4-97500184080F}" sibTransId="{07C76249-68B0-4588-B81E-0036CAA3AEC3}"/>
    <dgm:cxn modelId="{E53817F8-217F-4B40-ABEC-5A427FC1C23E}" type="presOf" srcId="{21EE24CE-AEFF-4C72-9C2C-5F84192ECFDA}" destId="{2746430B-19A1-40C4-A5BC-77021C4AA781}" srcOrd="0" destOrd="0" presId="urn:microsoft.com/office/officeart/2005/8/layout/venn3"/>
    <dgm:cxn modelId="{D485E88F-6ED9-4416-A0E2-8E2E70100635}" srcId="{D74E87A5-95B2-453A-8C67-D4317650A885}" destId="{D2A92E81-1B39-4D01-B3B2-980CD0255DF0}" srcOrd="3" destOrd="0" parTransId="{84BA70C2-F6D3-464E-92F0-C4ED943FA54C}" sibTransId="{053A1F64-546A-40DC-BA17-6935C3415083}"/>
    <dgm:cxn modelId="{F388AECC-E89D-4483-96FC-EE4E3D88BE88}" srcId="{D74E87A5-95B2-453A-8C67-D4317650A885}" destId="{09DFD9F8-087F-4D1A-9F4A-352332F616CD}" srcOrd="0" destOrd="0" parTransId="{D2A694AD-6C5D-4B5A-8D57-E7E7E2FC3964}" sibTransId="{FC686687-A409-485B-8C79-7E4BF7493D39}"/>
    <dgm:cxn modelId="{53E3506C-9989-4B07-945A-098A4120959C}" type="presOf" srcId="{C0733E47-0CBE-40C1-B3D2-2940DB5E6E36}" destId="{D28F0B53-63F3-4DC0-BBD7-4813F66A19E8}" srcOrd="0" destOrd="0" presId="urn:microsoft.com/office/officeart/2005/8/layout/venn3"/>
    <dgm:cxn modelId="{7BE25BAB-68DA-4AA5-86D0-49B6CC0E0AFA}" type="presOf" srcId="{D74E87A5-95B2-453A-8C67-D4317650A885}" destId="{4047CF03-7FB1-4AA7-9A8C-283650F05CC7}" srcOrd="0" destOrd="0" presId="urn:microsoft.com/office/officeart/2005/8/layout/venn3"/>
    <dgm:cxn modelId="{7D3B41D6-D73B-4C3D-9D42-9D32F7747875}" type="presParOf" srcId="{4047CF03-7FB1-4AA7-9A8C-283650F05CC7}" destId="{94605781-B7B1-4CBA-9AE0-C7068FDAD35F}" srcOrd="0" destOrd="0" presId="urn:microsoft.com/office/officeart/2005/8/layout/venn3"/>
    <dgm:cxn modelId="{47452903-FA76-4143-887D-24CAB2A37B01}" type="presParOf" srcId="{4047CF03-7FB1-4AA7-9A8C-283650F05CC7}" destId="{2134726C-2FDE-4497-A6CC-C009135D5E6B}" srcOrd="1" destOrd="0" presId="urn:microsoft.com/office/officeart/2005/8/layout/venn3"/>
    <dgm:cxn modelId="{BD3AD077-925E-4856-A1A3-2CD973FA292D}" type="presParOf" srcId="{4047CF03-7FB1-4AA7-9A8C-283650F05CC7}" destId="{2746430B-19A1-40C4-A5BC-77021C4AA781}" srcOrd="2" destOrd="0" presId="urn:microsoft.com/office/officeart/2005/8/layout/venn3"/>
    <dgm:cxn modelId="{486A3AF7-C12C-41DE-8B9B-A58EB4818267}" type="presParOf" srcId="{4047CF03-7FB1-4AA7-9A8C-283650F05CC7}" destId="{2B9203BD-6339-4728-AC66-2698E3E50E16}" srcOrd="3" destOrd="0" presId="urn:microsoft.com/office/officeart/2005/8/layout/venn3"/>
    <dgm:cxn modelId="{599412DC-BF6E-48C3-ABA0-A8D1532E55EC}" type="presParOf" srcId="{4047CF03-7FB1-4AA7-9A8C-283650F05CC7}" destId="{80436724-0836-467C-A41E-99C957C615B6}" srcOrd="4" destOrd="0" presId="urn:microsoft.com/office/officeart/2005/8/layout/venn3"/>
    <dgm:cxn modelId="{DC059355-2D66-417C-BE19-077C97462B90}" type="presParOf" srcId="{4047CF03-7FB1-4AA7-9A8C-283650F05CC7}" destId="{30803B51-21A6-47B6-9E72-A70C6BA8CF73}" srcOrd="5" destOrd="0" presId="urn:microsoft.com/office/officeart/2005/8/layout/venn3"/>
    <dgm:cxn modelId="{E4C4FFE0-A023-436F-B5D8-A1FE16674961}" type="presParOf" srcId="{4047CF03-7FB1-4AA7-9A8C-283650F05CC7}" destId="{8D5E26E8-F3E0-4538-BFAE-66BF47FAE5D4}" srcOrd="6" destOrd="0" presId="urn:microsoft.com/office/officeart/2005/8/layout/venn3"/>
    <dgm:cxn modelId="{9812C02A-A70F-4D3C-AAD1-1AF849689A7F}" type="presParOf" srcId="{4047CF03-7FB1-4AA7-9A8C-283650F05CC7}" destId="{9FBAAD99-AFD4-418E-9430-54524A85A09E}" srcOrd="7" destOrd="0" presId="urn:microsoft.com/office/officeart/2005/8/layout/venn3"/>
    <dgm:cxn modelId="{0A7D81B9-6E56-4952-BBA3-D874F7739308}" type="presParOf" srcId="{4047CF03-7FB1-4AA7-9A8C-283650F05CC7}" destId="{D28F0B53-63F3-4DC0-BBD7-4813F66A19E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05781-B7B1-4CBA-9AE0-C7068FDAD35F}">
      <dsp:nvSpPr>
        <dsp:cNvPr id="0" name=""/>
        <dsp:cNvSpPr/>
      </dsp:nvSpPr>
      <dsp:spPr>
        <a:xfrm>
          <a:off x="1075" y="1561715"/>
          <a:ext cx="2096654" cy="20966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386" tIns="17780" rIns="115386" bIns="17780" numCol="1" spcCol="1270" anchor="ctr" anchorCtr="0">
          <a:noAutofit/>
        </a:bodyPr>
        <a:lstStyle/>
        <a:p>
          <a:pPr lvl="0" algn="ctr" defTabSz="6000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50" kern="1200" dirty="0" smtClean="0"/>
            <a:t>Medication Safety Subgroup</a:t>
          </a:r>
        </a:p>
        <a:p>
          <a:pPr lvl="0" algn="ctr" defTabSz="6000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50" kern="1200" dirty="0" smtClean="0"/>
            <a:t>Meetings</a:t>
          </a:r>
          <a:endParaRPr lang="en-US" sz="1350" kern="1200" dirty="0"/>
        </a:p>
      </dsp:txBody>
      <dsp:txXfrm>
        <a:off x="308123" y="1868763"/>
        <a:ext cx="1482558" cy="1482558"/>
      </dsp:txXfrm>
    </dsp:sp>
    <dsp:sp modelId="{2746430B-19A1-40C4-A5BC-77021C4AA781}">
      <dsp:nvSpPr>
        <dsp:cNvPr id="0" name=""/>
        <dsp:cNvSpPr/>
      </dsp:nvSpPr>
      <dsp:spPr>
        <a:xfrm>
          <a:off x="1678398" y="1561715"/>
          <a:ext cx="2096654" cy="20966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386" tIns="17780" rIns="115386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kern="1200" dirty="0" smtClean="0"/>
            <a:t>Drugs and Therapeutic Committee Meetings</a:t>
          </a:r>
          <a:endParaRPr lang="en-US" sz="1350" kern="1200" dirty="0"/>
        </a:p>
      </dsp:txBody>
      <dsp:txXfrm>
        <a:off x="1985446" y="1868763"/>
        <a:ext cx="1482558" cy="1482558"/>
      </dsp:txXfrm>
    </dsp:sp>
    <dsp:sp modelId="{80436724-0836-467C-A41E-99C957C615B6}">
      <dsp:nvSpPr>
        <dsp:cNvPr id="0" name=""/>
        <dsp:cNvSpPr/>
      </dsp:nvSpPr>
      <dsp:spPr>
        <a:xfrm>
          <a:off x="3355721" y="1561715"/>
          <a:ext cx="2096654" cy="20966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386" tIns="17780" rIns="115386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kern="1200" dirty="0" smtClean="0"/>
            <a:t>Quality and Patient Safety Committee Meetings </a:t>
          </a:r>
          <a:endParaRPr lang="en-US" sz="1350" kern="1200" dirty="0"/>
        </a:p>
      </dsp:txBody>
      <dsp:txXfrm>
        <a:off x="3662769" y="1868763"/>
        <a:ext cx="1482558" cy="1482558"/>
      </dsp:txXfrm>
    </dsp:sp>
    <dsp:sp modelId="{8D5E26E8-F3E0-4538-BFAE-66BF47FAE5D4}">
      <dsp:nvSpPr>
        <dsp:cNvPr id="0" name=""/>
        <dsp:cNvSpPr/>
      </dsp:nvSpPr>
      <dsp:spPr>
        <a:xfrm>
          <a:off x="5033045" y="1561715"/>
          <a:ext cx="2096654" cy="20966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386" tIns="17780" rIns="115386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kern="1200" dirty="0" smtClean="0"/>
            <a:t>Directorate Meetings </a:t>
          </a:r>
          <a:endParaRPr lang="en-US" sz="1350" kern="1200" dirty="0"/>
        </a:p>
      </dsp:txBody>
      <dsp:txXfrm>
        <a:off x="5340093" y="1868763"/>
        <a:ext cx="1482558" cy="1482558"/>
      </dsp:txXfrm>
    </dsp:sp>
    <dsp:sp modelId="{D28F0B53-63F3-4DC0-BBD7-4813F66A19E8}">
      <dsp:nvSpPr>
        <dsp:cNvPr id="0" name=""/>
        <dsp:cNvSpPr/>
      </dsp:nvSpPr>
      <dsp:spPr>
        <a:xfrm>
          <a:off x="6710368" y="1561715"/>
          <a:ext cx="2096654" cy="209665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386" tIns="17780" rIns="115386" bIns="1778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kern="1200" dirty="0" smtClean="0"/>
            <a:t>Group Clinical Director Meetings</a:t>
          </a:r>
        </a:p>
      </dsp:txBody>
      <dsp:txXfrm>
        <a:off x="7017416" y="1868763"/>
        <a:ext cx="1482558" cy="148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22F8-A1EF-4C58-BDE8-B47EEE0F77CE}" type="datetimeFigureOut">
              <a:rPr lang="en-IE" smtClean="0"/>
              <a:t>22/11/2023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6DCD-D25E-487E-BB87-A88D7251139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122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8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4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7F25-E0BA-427A-8BC8-AD42EE474C83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DD46-C609-44F6-A2C4-1F942B37B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50">
            <a:extLst>
              <a:ext uri="{FF2B5EF4-FFF2-40B4-BE49-F238E27FC236}">
                <a16:creationId xmlns:a16="http://schemas.microsoft.com/office/drawing/2014/main" id="{D114BEA0-18AC-974B-872C-23075902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538" y="11082157"/>
            <a:ext cx="3608929" cy="626206"/>
          </a:xfrm>
          <a:custGeom>
            <a:avLst/>
            <a:gdLst>
              <a:gd name="T0" fmla="*/ 2898 w 2899"/>
              <a:gd name="T1" fmla="*/ 250 h 501"/>
              <a:gd name="T2" fmla="*/ 2898 w 2899"/>
              <a:gd name="T3" fmla="*/ 250 h 501"/>
              <a:gd name="T4" fmla="*/ 1449 w 2899"/>
              <a:gd name="T5" fmla="*/ 500 h 501"/>
              <a:gd name="T6" fmla="*/ 1449 w 2899"/>
              <a:gd name="T7" fmla="*/ 500 h 501"/>
              <a:gd name="T8" fmla="*/ 0 w 2899"/>
              <a:gd name="T9" fmla="*/ 250 h 501"/>
              <a:gd name="T10" fmla="*/ 0 w 2899"/>
              <a:gd name="T11" fmla="*/ 250 h 501"/>
              <a:gd name="T12" fmla="*/ 1449 w 2899"/>
              <a:gd name="T13" fmla="*/ 0 h 501"/>
              <a:gd name="T14" fmla="*/ 1449 w 2899"/>
              <a:gd name="T15" fmla="*/ 0 h 501"/>
              <a:gd name="T16" fmla="*/ 2898 w 2899"/>
              <a:gd name="T17" fmla="*/ 25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9" h="501">
                <a:moveTo>
                  <a:pt x="2898" y="250"/>
                </a:moveTo>
                <a:lnTo>
                  <a:pt x="2898" y="250"/>
                </a:lnTo>
                <a:cubicBezTo>
                  <a:pt x="2898" y="387"/>
                  <a:pt x="2249" y="500"/>
                  <a:pt x="1449" y="500"/>
                </a:cubicBezTo>
                <a:lnTo>
                  <a:pt x="1449" y="500"/>
                </a:lnTo>
                <a:cubicBezTo>
                  <a:pt x="649" y="500"/>
                  <a:pt x="0" y="387"/>
                  <a:pt x="0" y="250"/>
                </a:cubicBezTo>
                <a:lnTo>
                  <a:pt x="0" y="250"/>
                </a:lnTo>
                <a:cubicBezTo>
                  <a:pt x="0" y="112"/>
                  <a:pt x="649" y="0"/>
                  <a:pt x="1449" y="0"/>
                </a:cubicBezTo>
                <a:lnTo>
                  <a:pt x="1449" y="0"/>
                </a:lnTo>
                <a:cubicBezTo>
                  <a:pt x="2249" y="0"/>
                  <a:pt x="2898" y="112"/>
                  <a:pt x="2898" y="250"/>
                </a:cubicBez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9" name="Freeform 51">
            <a:extLst>
              <a:ext uri="{FF2B5EF4-FFF2-40B4-BE49-F238E27FC236}">
                <a16:creationId xmlns:a16="http://schemas.microsoft.com/office/drawing/2014/main" id="{D3C1833E-238A-9C46-ADA0-CDF91B6E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591" y="11082157"/>
            <a:ext cx="2927791" cy="626206"/>
          </a:xfrm>
          <a:custGeom>
            <a:avLst/>
            <a:gdLst>
              <a:gd name="T0" fmla="*/ 2348 w 2349"/>
              <a:gd name="T1" fmla="*/ 250 h 501"/>
              <a:gd name="T2" fmla="*/ 2348 w 2349"/>
              <a:gd name="T3" fmla="*/ 250 h 501"/>
              <a:gd name="T4" fmla="*/ 1174 w 2349"/>
              <a:gd name="T5" fmla="*/ 500 h 501"/>
              <a:gd name="T6" fmla="*/ 1174 w 2349"/>
              <a:gd name="T7" fmla="*/ 500 h 501"/>
              <a:gd name="T8" fmla="*/ 0 w 2349"/>
              <a:gd name="T9" fmla="*/ 250 h 501"/>
              <a:gd name="T10" fmla="*/ 0 w 2349"/>
              <a:gd name="T11" fmla="*/ 250 h 501"/>
              <a:gd name="T12" fmla="*/ 1174 w 2349"/>
              <a:gd name="T13" fmla="*/ 0 h 501"/>
              <a:gd name="T14" fmla="*/ 1174 w 2349"/>
              <a:gd name="T15" fmla="*/ 0 h 501"/>
              <a:gd name="T16" fmla="*/ 2348 w 2349"/>
              <a:gd name="T17" fmla="*/ 25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9" h="501">
                <a:moveTo>
                  <a:pt x="2348" y="250"/>
                </a:moveTo>
                <a:lnTo>
                  <a:pt x="2348" y="250"/>
                </a:lnTo>
                <a:cubicBezTo>
                  <a:pt x="2348" y="387"/>
                  <a:pt x="1822" y="500"/>
                  <a:pt x="1174" y="500"/>
                </a:cubicBezTo>
                <a:lnTo>
                  <a:pt x="1174" y="500"/>
                </a:lnTo>
                <a:cubicBezTo>
                  <a:pt x="526" y="500"/>
                  <a:pt x="0" y="387"/>
                  <a:pt x="0" y="250"/>
                </a:cubicBezTo>
                <a:lnTo>
                  <a:pt x="0" y="250"/>
                </a:lnTo>
                <a:cubicBezTo>
                  <a:pt x="0" y="112"/>
                  <a:pt x="526" y="0"/>
                  <a:pt x="1174" y="0"/>
                </a:cubicBezTo>
                <a:lnTo>
                  <a:pt x="1174" y="0"/>
                </a:lnTo>
                <a:cubicBezTo>
                  <a:pt x="1822" y="0"/>
                  <a:pt x="2348" y="112"/>
                  <a:pt x="2348" y="250"/>
                </a:cubicBez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3" name="Freeform 52">
            <a:extLst>
              <a:ext uri="{FF2B5EF4-FFF2-40B4-BE49-F238E27FC236}">
                <a16:creationId xmlns:a16="http://schemas.microsoft.com/office/drawing/2014/main" id="{AD54A288-0C3B-0443-AC9C-70507237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124" y="6149402"/>
            <a:ext cx="8025341" cy="4180206"/>
          </a:xfrm>
          <a:custGeom>
            <a:avLst/>
            <a:gdLst>
              <a:gd name="T0" fmla="*/ 662 w 6441"/>
              <a:gd name="T1" fmla="*/ 0 h 3355"/>
              <a:gd name="T2" fmla="*/ 0 w 6441"/>
              <a:gd name="T3" fmla="*/ 3354 h 3355"/>
              <a:gd name="T4" fmla="*/ 5779 w 6441"/>
              <a:gd name="T5" fmla="*/ 3354 h 3355"/>
              <a:gd name="T6" fmla="*/ 6440 w 6441"/>
              <a:gd name="T7" fmla="*/ 0 h 3355"/>
              <a:gd name="T8" fmla="*/ 662 w 6441"/>
              <a:gd name="T9" fmla="*/ 0 h 3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1" h="3355">
                <a:moveTo>
                  <a:pt x="662" y="0"/>
                </a:moveTo>
                <a:lnTo>
                  <a:pt x="0" y="3354"/>
                </a:lnTo>
                <a:lnTo>
                  <a:pt x="5779" y="3354"/>
                </a:lnTo>
                <a:lnTo>
                  <a:pt x="6440" y="0"/>
                </a:lnTo>
                <a:lnTo>
                  <a:pt x="662" y="0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4" name="Freeform 53">
            <a:extLst>
              <a:ext uri="{FF2B5EF4-FFF2-40B4-BE49-F238E27FC236}">
                <a16:creationId xmlns:a16="http://schemas.microsoft.com/office/drawing/2014/main" id="{54D3425F-22E3-D444-BB0D-28FE4511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576" y="5286989"/>
            <a:ext cx="7366173" cy="856915"/>
          </a:xfrm>
          <a:custGeom>
            <a:avLst/>
            <a:gdLst>
              <a:gd name="T0" fmla="*/ 5914 w 5915"/>
              <a:gd name="T1" fmla="*/ 0 h 689"/>
              <a:gd name="T2" fmla="*/ 136 w 5915"/>
              <a:gd name="T3" fmla="*/ 0 h 689"/>
              <a:gd name="T4" fmla="*/ 0 w 5915"/>
              <a:gd name="T5" fmla="*/ 688 h 689"/>
              <a:gd name="T6" fmla="*/ 5778 w 5915"/>
              <a:gd name="T7" fmla="*/ 688 h 689"/>
              <a:gd name="T8" fmla="*/ 5914 w 5915"/>
              <a:gd name="T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5" h="689">
                <a:moveTo>
                  <a:pt x="5914" y="0"/>
                </a:moveTo>
                <a:lnTo>
                  <a:pt x="136" y="0"/>
                </a:lnTo>
                <a:lnTo>
                  <a:pt x="0" y="688"/>
                </a:lnTo>
                <a:lnTo>
                  <a:pt x="5778" y="688"/>
                </a:lnTo>
                <a:lnTo>
                  <a:pt x="5914" y="0"/>
                </a:lnTo>
              </a:path>
            </a:pathLst>
          </a:custGeom>
          <a:solidFill>
            <a:srgbClr val="114D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5" name="Freeform 54">
            <a:extLst>
              <a:ext uri="{FF2B5EF4-FFF2-40B4-BE49-F238E27FC236}">
                <a16:creationId xmlns:a16="http://schemas.microsoft.com/office/drawing/2014/main" id="{D4B97E42-5D22-064A-9F0B-0DDA250BF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424" y="6237289"/>
            <a:ext cx="818462" cy="131833"/>
          </a:xfrm>
          <a:custGeom>
            <a:avLst/>
            <a:gdLst>
              <a:gd name="T0" fmla="*/ 636 w 659"/>
              <a:gd name="T1" fmla="*/ 107 h 108"/>
              <a:gd name="T2" fmla="*/ 0 w 659"/>
              <a:gd name="T3" fmla="*/ 107 h 108"/>
              <a:gd name="T4" fmla="*/ 21 w 659"/>
              <a:gd name="T5" fmla="*/ 0 h 108"/>
              <a:gd name="T6" fmla="*/ 658 w 659"/>
              <a:gd name="T7" fmla="*/ 0 h 108"/>
              <a:gd name="T8" fmla="*/ 636 w 659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08">
                <a:moveTo>
                  <a:pt x="636" y="107"/>
                </a:moveTo>
                <a:lnTo>
                  <a:pt x="0" y="107"/>
                </a:lnTo>
                <a:lnTo>
                  <a:pt x="21" y="0"/>
                </a:lnTo>
                <a:lnTo>
                  <a:pt x="658" y="0"/>
                </a:lnTo>
                <a:lnTo>
                  <a:pt x="636" y="107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6" name="Freeform 55">
            <a:extLst>
              <a:ext uri="{FF2B5EF4-FFF2-40B4-BE49-F238E27FC236}">
                <a16:creationId xmlns:a16="http://schemas.microsoft.com/office/drawing/2014/main" id="{1F23540C-2D3E-6E48-943E-0B797D3B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215" y="6237289"/>
            <a:ext cx="818462" cy="131833"/>
          </a:xfrm>
          <a:custGeom>
            <a:avLst/>
            <a:gdLst>
              <a:gd name="T0" fmla="*/ 636 w 658"/>
              <a:gd name="T1" fmla="*/ 107 h 108"/>
              <a:gd name="T2" fmla="*/ 0 w 658"/>
              <a:gd name="T3" fmla="*/ 107 h 108"/>
              <a:gd name="T4" fmla="*/ 20 w 658"/>
              <a:gd name="T5" fmla="*/ 0 h 108"/>
              <a:gd name="T6" fmla="*/ 657 w 658"/>
              <a:gd name="T7" fmla="*/ 0 h 108"/>
              <a:gd name="T8" fmla="*/ 636 w 658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8" h="108">
                <a:moveTo>
                  <a:pt x="636" y="107"/>
                </a:moveTo>
                <a:lnTo>
                  <a:pt x="0" y="107"/>
                </a:lnTo>
                <a:lnTo>
                  <a:pt x="20" y="0"/>
                </a:lnTo>
                <a:lnTo>
                  <a:pt x="657" y="0"/>
                </a:lnTo>
                <a:lnTo>
                  <a:pt x="636" y="107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87" name="Freeform 56">
            <a:extLst>
              <a:ext uri="{FF2B5EF4-FFF2-40B4-BE49-F238E27FC236}">
                <a16:creationId xmlns:a16="http://schemas.microsoft.com/office/drawing/2014/main" id="{BBD92724-2DAE-4D46-A97A-20237AEC2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509" y="6237289"/>
            <a:ext cx="823956" cy="131833"/>
          </a:xfrm>
          <a:custGeom>
            <a:avLst/>
            <a:gdLst>
              <a:gd name="T0" fmla="*/ 637 w 660"/>
              <a:gd name="T1" fmla="*/ 107 h 108"/>
              <a:gd name="T2" fmla="*/ 0 w 660"/>
              <a:gd name="T3" fmla="*/ 107 h 108"/>
              <a:gd name="T4" fmla="*/ 21 w 660"/>
              <a:gd name="T5" fmla="*/ 0 h 108"/>
              <a:gd name="T6" fmla="*/ 659 w 660"/>
              <a:gd name="T7" fmla="*/ 0 h 108"/>
              <a:gd name="T8" fmla="*/ 637 w 660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108">
                <a:moveTo>
                  <a:pt x="637" y="107"/>
                </a:moveTo>
                <a:lnTo>
                  <a:pt x="0" y="107"/>
                </a:lnTo>
                <a:lnTo>
                  <a:pt x="21" y="0"/>
                </a:lnTo>
                <a:lnTo>
                  <a:pt x="659" y="0"/>
                </a:lnTo>
                <a:lnTo>
                  <a:pt x="637" y="107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4" name="Freeform 57">
            <a:extLst>
              <a:ext uri="{FF2B5EF4-FFF2-40B4-BE49-F238E27FC236}">
                <a16:creationId xmlns:a16="http://schemas.microsoft.com/office/drawing/2014/main" id="{458C5F5C-77E7-D143-A261-B4A2D048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298" y="6237289"/>
            <a:ext cx="818466" cy="131833"/>
          </a:xfrm>
          <a:custGeom>
            <a:avLst/>
            <a:gdLst>
              <a:gd name="T0" fmla="*/ 637 w 659"/>
              <a:gd name="T1" fmla="*/ 107 h 108"/>
              <a:gd name="T2" fmla="*/ 0 w 659"/>
              <a:gd name="T3" fmla="*/ 107 h 108"/>
              <a:gd name="T4" fmla="*/ 21 w 659"/>
              <a:gd name="T5" fmla="*/ 0 h 108"/>
              <a:gd name="T6" fmla="*/ 658 w 659"/>
              <a:gd name="T7" fmla="*/ 0 h 108"/>
              <a:gd name="T8" fmla="*/ 637 w 659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08">
                <a:moveTo>
                  <a:pt x="637" y="107"/>
                </a:moveTo>
                <a:lnTo>
                  <a:pt x="0" y="107"/>
                </a:lnTo>
                <a:lnTo>
                  <a:pt x="21" y="0"/>
                </a:lnTo>
                <a:lnTo>
                  <a:pt x="658" y="0"/>
                </a:lnTo>
                <a:lnTo>
                  <a:pt x="637" y="107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5" name="Freeform 58">
            <a:extLst>
              <a:ext uri="{FF2B5EF4-FFF2-40B4-BE49-F238E27FC236}">
                <a16:creationId xmlns:a16="http://schemas.microsoft.com/office/drawing/2014/main" id="{0FD38DE5-475A-644C-B02A-B5493C41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3598" y="6237289"/>
            <a:ext cx="818462" cy="131833"/>
          </a:xfrm>
          <a:custGeom>
            <a:avLst/>
            <a:gdLst>
              <a:gd name="T0" fmla="*/ 637 w 659"/>
              <a:gd name="T1" fmla="*/ 107 h 108"/>
              <a:gd name="T2" fmla="*/ 0 w 659"/>
              <a:gd name="T3" fmla="*/ 107 h 108"/>
              <a:gd name="T4" fmla="*/ 21 w 659"/>
              <a:gd name="T5" fmla="*/ 0 h 108"/>
              <a:gd name="T6" fmla="*/ 658 w 659"/>
              <a:gd name="T7" fmla="*/ 0 h 108"/>
              <a:gd name="T8" fmla="*/ 637 w 659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08">
                <a:moveTo>
                  <a:pt x="637" y="107"/>
                </a:moveTo>
                <a:lnTo>
                  <a:pt x="0" y="107"/>
                </a:lnTo>
                <a:lnTo>
                  <a:pt x="21" y="0"/>
                </a:lnTo>
                <a:lnTo>
                  <a:pt x="658" y="0"/>
                </a:lnTo>
                <a:lnTo>
                  <a:pt x="637" y="107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6" name="Freeform 59">
            <a:extLst>
              <a:ext uri="{FF2B5EF4-FFF2-40B4-BE49-F238E27FC236}">
                <a16:creationId xmlns:a16="http://schemas.microsoft.com/office/drawing/2014/main" id="{67229834-ACC9-0843-BF79-B6EF73F1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9388" y="6237289"/>
            <a:ext cx="818462" cy="131833"/>
          </a:xfrm>
          <a:custGeom>
            <a:avLst/>
            <a:gdLst>
              <a:gd name="T0" fmla="*/ 636 w 659"/>
              <a:gd name="T1" fmla="*/ 107 h 108"/>
              <a:gd name="T2" fmla="*/ 0 w 659"/>
              <a:gd name="T3" fmla="*/ 107 h 108"/>
              <a:gd name="T4" fmla="*/ 22 w 659"/>
              <a:gd name="T5" fmla="*/ 0 h 108"/>
              <a:gd name="T6" fmla="*/ 658 w 659"/>
              <a:gd name="T7" fmla="*/ 0 h 108"/>
              <a:gd name="T8" fmla="*/ 636 w 659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08">
                <a:moveTo>
                  <a:pt x="636" y="107"/>
                </a:moveTo>
                <a:lnTo>
                  <a:pt x="0" y="107"/>
                </a:lnTo>
                <a:lnTo>
                  <a:pt x="22" y="0"/>
                </a:lnTo>
                <a:lnTo>
                  <a:pt x="658" y="0"/>
                </a:lnTo>
                <a:lnTo>
                  <a:pt x="636" y="107"/>
                </a:ln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7" name="Freeform 60">
            <a:extLst>
              <a:ext uri="{FF2B5EF4-FFF2-40B4-BE49-F238E27FC236}">
                <a16:creationId xmlns:a16="http://schemas.microsoft.com/office/drawing/2014/main" id="{C2068BD8-02C4-8D4B-BA0A-4FC34473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681" y="6237289"/>
            <a:ext cx="818466" cy="131833"/>
          </a:xfrm>
          <a:custGeom>
            <a:avLst/>
            <a:gdLst>
              <a:gd name="T0" fmla="*/ 637 w 659"/>
              <a:gd name="T1" fmla="*/ 107 h 108"/>
              <a:gd name="T2" fmla="*/ 0 w 659"/>
              <a:gd name="T3" fmla="*/ 107 h 108"/>
              <a:gd name="T4" fmla="*/ 21 w 659"/>
              <a:gd name="T5" fmla="*/ 0 h 108"/>
              <a:gd name="T6" fmla="*/ 658 w 659"/>
              <a:gd name="T7" fmla="*/ 0 h 108"/>
              <a:gd name="T8" fmla="*/ 637 w 659"/>
              <a:gd name="T9" fmla="*/ 10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9" h="108">
                <a:moveTo>
                  <a:pt x="637" y="107"/>
                </a:moveTo>
                <a:lnTo>
                  <a:pt x="0" y="107"/>
                </a:lnTo>
                <a:lnTo>
                  <a:pt x="21" y="0"/>
                </a:lnTo>
                <a:lnTo>
                  <a:pt x="658" y="0"/>
                </a:lnTo>
                <a:lnTo>
                  <a:pt x="637" y="107"/>
                </a:lnTo>
              </a:path>
            </a:pathLst>
          </a:custGeom>
          <a:solidFill>
            <a:srgbClr val="088E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8" name="Freeform 61">
            <a:extLst>
              <a:ext uri="{FF2B5EF4-FFF2-40B4-BE49-F238E27FC236}">
                <a16:creationId xmlns:a16="http://schemas.microsoft.com/office/drawing/2014/main" id="{CD23F931-DA00-614D-8AF1-40E05D1C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78" y="6396588"/>
            <a:ext cx="7179412" cy="3856118"/>
          </a:xfrm>
          <a:custGeom>
            <a:avLst/>
            <a:gdLst>
              <a:gd name="T0" fmla="*/ 4955 w 5764"/>
              <a:gd name="T1" fmla="*/ 783 h 3095"/>
              <a:gd name="T2" fmla="*/ 4863 w 5764"/>
              <a:gd name="T3" fmla="*/ 1252 h 3095"/>
              <a:gd name="T4" fmla="*/ 4770 w 5764"/>
              <a:gd name="T5" fmla="*/ 1721 h 3095"/>
              <a:gd name="T6" fmla="*/ 4678 w 5764"/>
              <a:gd name="T7" fmla="*/ 2189 h 3095"/>
              <a:gd name="T8" fmla="*/ 4585 w 5764"/>
              <a:gd name="T9" fmla="*/ 2658 h 3095"/>
              <a:gd name="T10" fmla="*/ 3046 w 5764"/>
              <a:gd name="T11" fmla="*/ 2658 h 3095"/>
              <a:gd name="T12" fmla="*/ 2268 w 5764"/>
              <a:gd name="T13" fmla="*/ 2658 h 3095"/>
              <a:gd name="T14" fmla="*/ 1489 w 5764"/>
              <a:gd name="T15" fmla="*/ 2658 h 3095"/>
              <a:gd name="T16" fmla="*/ 711 w 5764"/>
              <a:gd name="T17" fmla="*/ 2658 h 3095"/>
              <a:gd name="T18" fmla="*/ 893 w 5764"/>
              <a:gd name="T19" fmla="*/ 1735 h 3095"/>
              <a:gd name="T20" fmla="*/ 986 w 5764"/>
              <a:gd name="T21" fmla="*/ 1266 h 3095"/>
              <a:gd name="T22" fmla="*/ 1078 w 5764"/>
              <a:gd name="T23" fmla="*/ 797 h 3095"/>
              <a:gd name="T24" fmla="*/ 1171 w 5764"/>
              <a:gd name="T25" fmla="*/ 329 h 3095"/>
              <a:gd name="T26" fmla="*/ 2711 w 5764"/>
              <a:gd name="T27" fmla="*/ 329 h 3095"/>
              <a:gd name="T28" fmla="*/ 3489 w 5764"/>
              <a:gd name="T29" fmla="*/ 329 h 3095"/>
              <a:gd name="T30" fmla="*/ 3323 w 5764"/>
              <a:gd name="T31" fmla="*/ 1252 h 3095"/>
              <a:gd name="T32" fmla="*/ 3231 w 5764"/>
              <a:gd name="T33" fmla="*/ 1721 h 3095"/>
              <a:gd name="T34" fmla="*/ 3228 w 5764"/>
              <a:gd name="T35" fmla="*/ 1735 h 3095"/>
              <a:gd name="T36" fmla="*/ 2449 w 5764"/>
              <a:gd name="T37" fmla="*/ 1735 h 3095"/>
              <a:gd name="T38" fmla="*/ 2434 w 5764"/>
              <a:gd name="T39" fmla="*/ 1735 h 3095"/>
              <a:gd name="T40" fmla="*/ 2526 w 5764"/>
              <a:gd name="T41" fmla="*/ 1266 h 3095"/>
              <a:gd name="T42" fmla="*/ 2529 w 5764"/>
              <a:gd name="T43" fmla="*/ 1252 h 3095"/>
              <a:gd name="T44" fmla="*/ 3304 w 5764"/>
              <a:gd name="T45" fmla="*/ 1266 h 3095"/>
              <a:gd name="T46" fmla="*/ 2545 w 5764"/>
              <a:gd name="T47" fmla="*/ 1252 h 3095"/>
              <a:gd name="T48" fmla="*/ 4268 w 5764"/>
              <a:gd name="T49" fmla="*/ 329 h 3095"/>
              <a:gd name="T50" fmla="*/ 5117 w 5764"/>
              <a:gd name="T51" fmla="*/ 0 h 3095"/>
              <a:gd name="T52" fmla="*/ 4347 w 5764"/>
              <a:gd name="T53" fmla="*/ 9 h 3095"/>
              <a:gd name="T54" fmla="*/ 4270 w 5764"/>
              <a:gd name="T55" fmla="*/ 315 h 3095"/>
              <a:gd name="T56" fmla="*/ 3562 w 5764"/>
              <a:gd name="T57" fmla="*/ 0 h 3095"/>
              <a:gd name="T58" fmla="*/ 2790 w 5764"/>
              <a:gd name="T59" fmla="*/ 9 h 3095"/>
              <a:gd name="T60" fmla="*/ 1952 w 5764"/>
              <a:gd name="T61" fmla="*/ 315 h 3095"/>
              <a:gd name="T62" fmla="*/ 1997 w 5764"/>
              <a:gd name="T63" fmla="*/ 6 h 3095"/>
              <a:gd name="T64" fmla="*/ 1228 w 5764"/>
              <a:gd name="T65" fmla="*/ 0 h 3095"/>
              <a:gd name="T66" fmla="*/ 470 w 5764"/>
              <a:gd name="T67" fmla="*/ 315 h 3095"/>
              <a:gd name="T68" fmla="*/ 1065 w 5764"/>
              <a:gd name="T69" fmla="*/ 783 h 3095"/>
              <a:gd name="T70" fmla="*/ 377 w 5764"/>
              <a:gd name="T71" fmla="*/ 797 h 3095"/>
              <a:gd name="T72" fmla="*/ 277 w 5764"/>
              <a:gd name="T73" fmla="*/ 1259 h 3095"/>
              <a:gd name="T74" fmla="*/ 192 w 5764"/>
              <a:gd name="T75" fmla="*/ 1721 h 3095"/>
              <a:gd name="T76" fmla="*/ 877 w 5764"/>
              <a:gd name="T77" fmla="*/ 1735 h 3095"/>
              <a:gd name="T78" fmla="*/ 92 w 5764"/>
              <a:gd name="T79" fmla="*/ 2196 h 3095"/>
              <a:gd name="T80" fmla="*/ 7 w 5764"/>
              <a:gd name="T81" fmla="*/ 2658 h 3095"/>
              <a:gd name="T82" fmla="*/ 611 w 5764"/>
              <a:gd name="T83" fmla="*/ 3086 h 3095"/>
              <a:gd name="T84" fmla="*/ 618 w 5764"/>
              <a:gd name="T85" fmla="*/ 3094 h 3095"/>
              <a:gd name="T86" fmla="*/ 1389 w 5764"/>
              <a:gd name="T87" fmla="*/ 3086 h 3095"/>
              <a:gd name="T88" fmla="*/ 1405 w 5764"/>
              <a:gd name="T89" fmla="*/ 3088 h 3095"/>
              <a:gd name="T90" fmla="*/ 2174 w 5764"/>
              <a:gd name="T91" fmla="*/ 3094 h 3095"/>
              <a:gd name="T92" fmla="*/ 2265 w 5764"/>
              <a:gd name="T93" fmla="*/ 2673 h 3095"/>
              <a:gd name="T94" fmla="*/ 2952 w 5764"/>
              <a:gd name="T95" fmla="*/ 3094 h 3095"/>
              <a:gd name="T96" fmla="*/ 3805 w 5764"/>
              <a:gd name="T97" fmla="*/ 2673 h 3095"/>
              <a:gd name="T98" fmla="*/ 3731 w 5764"/>
              <a:gd name="T99" fmla="*/ 3094 h 3095"/>
              <a:gd name="T100" fmla="*/ 4501 w 5764"/>
              <a:gd name="T101" fmla="*/ 3086 h 3095"/>
              <a:gd name="T102" fmla="*/ 4509 w 5764"/>
              <a:gd name="T103" fmla="*/ 3094 h 3095"/>
              <a:gd name="T104" fmla="*/ 5301 w 5764"/>
              <a:gd name="T105" fmla="*/ 2666 h 3095"/>
              <a:gd name="T106" fmla="*/ 5385 w 5764"/>
              <a:gd name="T107" fmla="*/ 2204 h 3095"/>
              <a:gd name="T108" fmla="*/ 4693 w 5764"/>
              <a:gd name="T109" fmla="*/ 2189 h 3095"/>
              <a:gd name="T110" fmla="*/ 5485 w 5764"/>
              <a:gd name="T111" fmla="*/ 1728 h 3095"/>
              <a:gd name="T112" fmla="*/ 5570 w 5764"/>
              <a:gd name="T113" fmla="*/ 1266 h 3095"/>
              <a:gd name="T114" fmla="*/ 4968 w 5764"/>
              <a:gd name="T115" fmla="*/ 797 h 3095"/>
              <a:gd name="T116" fmla="*/ 5663 w 5764"/>
              <a:gd name="T117" fmla="*/ 783 h 3095"/>
              <a:gd name="T118" fmla="*/ 5763 w 5764"/>
              <a:gd name="T119" fmla="*/ 322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64" h="3095">
                <a:moveTo>
                  <a:pt x="4955" y="783"/>
                </a:moveTo>
                <a:lnTo>
                  <a:pt x="4193" y="783"/>
                </a:lnTo>
                <a:lnTo>
                  <a:pt x="4284" y="329"/>
                </a:lnTo>
                <a:lnTo>
                  <a:pt x="5045" y="329"/>
                </a:lnTo>
                <a:lnTo>
                  <a:pt x="4955" y="783"/>
                </a:lnTo>
                <a:close/>
                <a:moveTo>
                  <a:pt x="4863" y="1252"/>
                </a:moveTo>
                <a:lnTo>
                  <a:pt x="4101" y="1252"/>
                </a:lnTo>
                <a:lnTo>
                  <a:pt x="4191" y="797"/>
                </a:lnTo>
                <a:lnTo>
                  <a:pt x="4952" y="797"/>
                </a:lnTo>
                <a:lnTo>
                  <a:pt x="4863" y="1252"/>
                </a:lnTo>
                <a:close/>
                <a:moveTo>
                  <a:pt x="4770" y="1721"/>
                </a:moveTo>
                <a:lnTo>
                  <a:pt x="4009" y="1721"/>
                </a:lnTo>
                <a:lnTo>
                  <a:pt x="4099" y="1266"/>
                </a:lnTo>
                <a:lnTo>
                  <a:pt x="4860" y="1266"/>
                </a:lnTo>
                <a:lnTo>
                  <a:pt x="4770" y="1721"/>
                </a:lnTo>
                <a:close/>
                <a:moveTo>
                  <a:pt x="4678" y="2189"/>
                </a:moveTo>
                <a:lnTo>
                  <a:pt x="3917" y="2189"/>
                </a:lnTo>
                <a:lnTo>
                  <a:pt x="4006" y="1735"/>
                </a:lnTo>
                <a:lnTo>
                  <a:pt x="4767" y="1735"/>
                </a:lnTo>
                <a:lnTo>
                  <a:pt x="4678" y="2189"/>
                </a:lnTo>
                <a:close/>
                <a:moveTo>
                  <a:pt x="4585" y="2658"/>
                </a:moveTo>
                <a:lnTo>
                  <a:pt x="3824" y="2658"/>
                </a:lnTo>
                <a:lnTo>
                  <a:pt x="3913" y="2204"/>
                </a:lnTo>
                <a:lnTo>
                  <a:pt x="4674" y="2204"/>
                </a:lnTo>
                <a:lnTo>
                  <a:pt x="4585" y="2658"/>
                </a:lnTo>
                <a:close/>
                <a:moveTo>
                  <a:pt x="3046" y="2658"/>
                </a:moveTo>
                <a:lnTo>
                  <a:pt x="3136" y="2204"/>
                </a:lnTo>
                <a:lnTo>
                  <a:pt x="3898" y="2204"/>
                </a:lnTo>
                <a:lnTo>
                  <a:pt x="3808" y="2658"/>
                </a:lnTo>
                <a:lnTo>
                  <a:pt x="3046" y="2658"/>
                </a:lnTo>
                <a:close/>
                <a:moveTo>
                  <a:pt x="2268" y="2658"/>
                </a:moveTo>
                <a:lnTo>
                  <a:pt x="2357" y="2204"/>
                </a:lnTo>
                <a:lnTo>
                  <a:pt x="3120" y="2204"/>
                </a:lnTo>
                <a:lnTo>
                  <a:pt x="3030" y="2658"/>
                </a:lnTo>
                <a:lnTo>
                  <a:pt x="2268" y="2658"/>
                </a:lnTo>
                <a:close/>
                <a:moveTo>
                  <a:pt x="1489" y="2658"/>
                </a:moveTo>
                <a:lnTo>
                  <a:pt x="1579" y="2204"/>
                </a:lnTo>
                <a:lnTo>
                  <a:pt x="2341" y="2204"/>
                </a:lnTo>
                <a:lnTo>
                  <a:pt x="2252" y="2658"/>
                </a:lnTo>
                <a:lnTo>
                  <a:pt x="1489" y="2658"/>
                </a:lnTo>
                <a:close/>
                <a:moveTo>
                  <a:pt x="711" y="2658"/>
                </a:moveTo>
                <a:lnTo>
                  <a:pt x="801" y="2204"/>
                </a:lnTo>
                <a:lnTo>
                  <a:pt x="1563" y="2204"/>
                </a:lnTo>
                <a:lnTo>
                  <a:pt x="1473" y="2658"/>
                </a:lnTo>
                <a:lnTo>
                  <a:pt x="711" y="2658"/>
                </a:lnTo>
                <a:close/>
                <a:moveTo>
                  <a:pt x="893" y="1735"/>
                </a:moveTo>
                <a:lnTo>
                  <a:pt x="1656" y="1735"/>
                </a:lnTo>
                <a:lnTo>
                  <a:pt x="1566" y="2189"/>
                </a:lnTo>
                <a:lnTo>
                  <a:pt x="804" y="2189"/>
                </a:lnTo>
                <a:lnTo>
                  <a:pt x="893" y="1735"/>
                </a:lnTo>
                <a:close/>
                <a:moveTo>
                  <a:pt x="986" y="1266"/>
                </a:moveTo>
                <a:lnTo>
                  <a:pt x="1748" y="1266"/>
                </a:lnTo>
                <a:lnTo>
                  <a:pt x="1658" y="1721"/>
                </a:lnTo>
                <a:lnTo>
                  <a:pt x="896" y="1721"/>
                </a:lnTo>
                <a:lnTo>
                  <a:pt x="986" y="1266"/>
                </a:lnTo>
                <a:close/>
                <a:moveTo>
                  <a:pt x="1078" y="797"/>
                </a:moveTo>
                <a:lnTo>
                  <a:pt x="1840" y="797"/>
                </a:lnTo>
                <a:lnTo>
                  <a:pt x="1751" y="1252"/>
                </a:lnTo>
                <a:lnTo>
                  <a:pt x="988" y="1252"/>
                </a:lnTo>
                <a:lnTo>
                  <a:pt x="1078" y="797"/>
                </a:lnTo>
                <a:close/>
                <a:moveTo>
                  <a:pt x="1171" y="329"/>
                </a:moveTo>
                <a:lnTo>
                  <a:pt x="1933" y="329"/>
                </a:lnTo>
                <a:lnTo>
                  <a:pt x="1843" y="783"/>
                </a:lnTo>
                <a:lnTo>
                  <a:pt x="1081" y="783"/>
                </a:lnTo>
                <a:lnTo>
                  <a:pt x="1171" y="329"/>
                </a:lnTo>
                <a:close/>
                <a:moveTo>
                  <a:pt x="2711" y="329"/>
                </a:moveTo>
                <a:lnTo>
                  <a:pt x="2621" y="783"/>
                </a:lnTo>
                <a:lnTo>
                  <a:pt x="1859" y="783"/>
                </a:lnTo>
                <a:lnTo>
                  <a:pt x="1949" y="329"/>
                </a:lnTo>
                <a:lnTo>
                  <a:pt x="2711" y="329"/>
                </a:lnTo>
                <a:close/>
                <a:moveTo>
                  <a:pt x="3489" y="329"/>
                </a:moveTo>
                <a:lnTo>
                  <a:pt x="3400" y="783"/>
                </a:lnTo>
                <a:lnTo>
                  <a:pt x="2637" y="783"/>
                </a:lnTo>
                <a:lnTo>
                  <a:pt x="2727" y="329"/>
                </a:lnTo>
                <a:lnTo>
                  <a:pt x="3489" y="329"/>
                </a:lnTo>
                <a:close/>
                <a:moveTo>
                  <a:pt x="3323" y="1252"/>
                </a:moveTo>
                <a:lnTo>
                  <a:pt x="3413" y="797"/>
                </a:lnTo>
                <a:lnTo>
                  <a:pt x="4175" y="797"/>
                </a:lnTo>
                <a:lnTo>
                  <a:pt x="4085" y="1252"/>
                </a:lnTo>
                <a:lnTo>
                  <a:pt x="3323" y="1252"/>
                </a:lnTo>
                <a:close/>
                <a:moveTo>
                  <a:pt x="3231" y="1721"/>
                </a:moveTo>
                <a:lnTo>
                  <a:pt x="3320" y="1266"/>
                </a:lnTo>
                <a:lnTo>
                  <a:pt x="4082" y="1266"/>
                </a:lnTo>
                <a:lnTo>
                  <a:pt x="3993" y="1721"/>
                </a:lnTo>
                <a:lnTo>
                  <a:pt x="3231" y="1721"/>
                </a:lnTo>
                <a:close/>
                <a:moveTo>
                  <a:pt x="3228" y="1735"/>
                </a:moveTo>
                <a:lnTo>
                  <a:pt x="3990" y="1735"/>
                </a:lnTo>
                <a:lnTo>
                  <a:pt x="3901" y="2189"/>
                </a:lnTo>
                <a:lnTo>
                  <a:pt x="3138" y="2189"/>
                </a:lnTo>
                <a:lnTo>
                  <a:pt x="3228" y="1735"/>
                </a:lnTo>
                <a:close/>
                <a:moveTo>
                  <a:pt x="2449" y="1735"/>
                </a:moveTo>
                <a:lnTo>
                  <a:pt x="3212" y="1735"/>
                </a:lnTo>
                <a:lnTo>
                  <a:pt x="3122" y="2189"/>
                </a:lnTo>
                <a:lnTo>
                  <a:pt x="2360" y="2189"/>
                </a:lnTo>
                <a:lnTo>
                  <a:pt x="2449" y="1735"/>
                </a:lnTo>
                <a:close/>
                <a:moveTo>
                  <a:pt x="2434" y="1735"/>
                </a:moveTo>
                <a:lnTo>
                  <a:pt x="2344" y="2189"/>
                </a:lnTo>
                <a:lnTo>
                  <a:pt x="1581" y="2189"/>
                </a:lnTo>
                <a:lnTo>
                  <a:pt x="1672" y="1735"/>
                </a:lnTo>
                <a:lnTo>
                  <a:pt x="2434" y="1735"/>
                </a:lnTo>
                <a:close/>
                <a:moveTo>
                  <a:pt x="2526" y="1266"/>
                </a:moveTo>
                <a:lnTo>
                  <a:pt x="2436" y="1721"/>
                </a:lnTo>
                <a:lnTo>
                  <a:pt x="1675" y="1721"/>
                </a:lnTo>
                <a:lnTo>
                  <a:pt x="1764" y="1266"/>
                </a:lnTo>
                <a:lnTo>
                  <a:pt x="2526" y="1266"/>
                </a:lnTo>
                <a:close/>
                <a:moveTo>
                  <a:pt x="2529" y="1252"/>
                </a:moveTo>
                <a:lnTo>
                  <a:pt x="1767" y="1252"/>
                </a:lnTo>
                <a:lnTo>
                  <a:pt x="1856" y="797"/>
                </a:lnTo>
                <a:lnTo>
                  <a:pt x="2619" y="797"/>
                </a:lnTo>
                <a:lnTo>
                  <a:pt x="2529" y="1252"/>
                </a:lnTo>
                <a:close/>
                <a:moveTo>
                  <a:pt x="3304" y="1266"/>
                </a:moveTo>
                <a:lnTo>
                  <a:pt x="3215" y="1721"/>
                </a:lnTo>
                <a:lnTo>
                  <a:pt x="2452" y="1721"/>
                </a:lnTo>
                <a:lnTo>
                  <a:pt x="2542" y="1266"/>
                </a:lnTo>
                <a:lnTo>
                  <a:pt x="3304" y="1266"/>
                </a:lnTo>
                <a:close/>
                <a:moveTo>
                  <a:pt x="2545" y="1252"/>
                </a:moveTo>
                <a:lnTo>
                  <a:pt x="2635" y="797"/>
                </a:lnTo>
                <a:lnTo>
                  <a:pt x="3397" y="797"/>
                </a:lnTo>
                <a:lnTo>
                  <a:pt x="3308" y="1252"/>
                </a:lnTo>
                <a:lnTo>
                  <a:pt x="2545" y="1252"/>
                </a:lnTo>
                <a:close/>
                <a:moveTo>
                  <a:pt x="4268" y="329"/>
                </a:moveTo>
                <a:lnTo>
                  <a:pt x="4178" y="783"/>
                </a:lnTo>
                <a:lnTo>
                  <a:pt x="3416" y="783"/>
                </a:lnTo>
                <a:lnTo>
                  <a:pt x="3505" y="329"/>
                </a:lnTo>
                <a:lnTo>
                  <a:pt x="4268" y="329"/>
                </a:lnTo>
                <a:close/>
                <a:moveTo>
                  <a:pt x="5755" y="315"/>
                </a:moveTo>
                <a:lnTo>
                  <a:pt x="5064" y="315"/>
                </a:lnTo>
                <a:lnTo>
                  <a:pt x="5124" y="9"/>
                </a:lnTo>
                <a:lnTo>
                  <a:pt x="5124" y="9"/>
                </a:lnTo>
                <a:cubicBezTo>
                  <a:pt x="5125" y="5"/>
                  <a:pt x="5122" y="1"/>
                  <a:pt x="5117" y="0"/>
                </a:cubicBezTo>
                <a:lnTo>
                  <a:pt x="5117" y="0"/>
                </a:lnTo>
                <a:cubicBezTo>
                  <a:pt x="5113" y="0"/>
                  <a:pt x="5109" y="2"/>
                  <a:pt x="5108" y="6"/>
                </a:cubicBezTo>
                <a:lnTo>
                  <a:pt x="5047" y="315"/>
                </a:lnTo>
                <a:lnTo>
                  <a:pt x="4287" y="315"/>
                </a:lnTo>
                <a:lnTo>
                  <a:pt x="4347" y="9"/>
                </a:lnTo>
                <a:lnTo>
                  <a:pt x="4347" y="9"/>
                </a:lnTo>
                <a:cubicBezTo>
                  <a:pt x="4348" y="5"/>
                  <a:pt x="4345" y="1"/>
                  <a:pt x="4340" y="0"/>
                </a:cubicBezTo>
                <a:lnTo>
                  <a:pt x="4340" y="0"/>
                </a:lnTo>
                <a:cubicBezTo>
                  <a:pt x="4336" y="0"/>
                  <a:pt x="4332" y="2"/>
                  <a:pt x="4331" y="6"/>
                </a:cubicBezTo>
                <a:lnTo>
                  <a:pt x="4270" y="315"/>
                </a:lnTo>
                <a:lnTo>
                  <a:pt x="3508" y="315"/>
                </a:lnTo>
                <a:lnTo>
                  <a:pt x="3568" y="9"/>
                </a:lnTo>
                <a:lnTo>
                  <a:pt x="3568" y="9"/>
                </a:lnTo>
                <a:cubicBezTo>
                  <a:pt x="3569" y="5"/>
                  <a:pt x="3566" y="1"/>
                  <a:pt x="3562" y="0"/>
                </a:cubicBezTo>
                <a:lnTo>
                  <a:pt x="3562" y="0"/>
                </a:lnTo>
                <a:cubicBezTo>
                  <a:pt x="3558" y="0"/>
                  <a:pt x="3554" y="2"/>
                  <a:pt x="3553" y="6"/>
                </a:cubicBezTo>
                <a:lnTo>
                  <a:pt x="3492" y="315"/>
                </a:lnTo>
                <a:lnTo>
                  <a:pt x="2730" y="315"/>
                </a:lnTo>
                <a:lnTo>
                  <a:pt x="2790" y="9"/>
                </a:lnTo>
                <a:lnTo>
                  <a:pt x="2790" y="9"/>
                </a:lnTo>
                <a:cubicBezTo>
                  <a:pt x="2791" y="5"/>
                  <a:pt x="2788" y="1"/>
                  <a:pt x="2784" y="0"/>
                </a:cubicBezTo>
                <a:lnTo>
                  <a:pt x="2784" y="0"/>
                </a:lnTo>
                <a:cubicBezTo>
                  <a:pt x="2780" y="0"/>
                  <a:pt x="2775" y="2"/>
                  <a:pt x="2775" y="6"/>
                </a:cubicBezTo>
                <a:lnTo>
                  <a:pt x="2714" y="315"/>
                </a:lnTo>
                <a:lnTo>
                  <a:pt x="1952" y="315"/>
                </a:lnTo>
                <a:lnTo>
                  <a:pt x="2012" y="9"/>
                </a:lnTo>
                <a:lnTo>
                  <a:pt x="2012" y="9"/>
                </a:lnTo>
                <a:cubicBezTo>
                  <a:pt x="2013" y="5"/>
                  <a:pt x="2010" y="1"/>
                  <a:pt x="2006" y="0"/>
                </a:cubicBezTo>
                <a:lnTo>
                  <a:pt x="2006" y="0"/>
                </a:lnTo>
                <a:cubicBezTo>
                  <a:pt x="2002" y="0"/>
                  <a:pt x="1998" y="2"/>
                  <a:pt x="1997" y="6"/>
                </a:cubicBezTo>
                <a:lnTo>
                  <a:pt x="1936" y="315"/>
                </a:lnTo>
                <a:lnTo>
                  <a:pt x="1174" y="315"/>
                </a:lnTo>
                <a:lnTo>
                  <a:pt x="1234" y="9"/>
                </a:lnTo>
                <a:lnTo>
                  <a:pt x="1234" y="9"/>
                </a:lnTo>
                <a:cubicBezTo>
                  <a:pt x="1235" y="5"/>
                  <a:pt x="1232" y="1"/>
                  <a:pt x="1228" y="0"/>
                </a:cubicBezTo>
                <a:lnTo>
                  <a:pt x="1228" y="0"/>
                </a:lnTo>
                <a:cubicBezTo>
                  <a:pt x="1223" y="0"/>
                  <a:pt x="1219" y="2"/>
                  <a:pt x="1218" y="6"/>
                </a:cubicBezTo>
                <a:lnTo>
                  <a:pt x="1158" y="315"/>
                </a:lnTo>
                <a:lnTo>
                  <a:pt x="470" y="315"/>
                </a:lnTo>
                <a:lnTo>
                  <a:pt x="470" y="315"/>
                </a:lnTo>
                <a:cubicBezTo>
                  <a:pt x="465" y="315"/>
                  <a:pt x="462" y="318"/>
                  <a:pt x="462" y="322"/>
                </a:cubicBezTo>
                <a:lnTo>
                  <a:pt x="462" y="322"/>
                </a:lnTo>
                <a:cubicBezTo>
                  <a:pt x="462" y="326"/>
                  <a:pt x="465" y="329"/>
                  <a:pt x="470" y="329"/>
                </a:cubicBezTo>
                <a:lnTo>
                  <a:pt x="1155" y="329"/>
                </a:lnTo>
                <a:lnTo>
                  <a:pt x="1065" y="783"/>
                </a:lnTo>
                <a:lnTo>
                  <a:pt x="377" y="783"/>
                </a:lnTo>
                <a:lnTo>
                  <a:pt x="377" y="783"/>
                </a:lnTo>
                <a:cubicBezTo>
                  <a:pt x="373" y="783"/>
                  <a:pt x="369" y="786"/>
                  <a:pt x="369" y="790"/>
                </a:cubicBezTo>
                <a:lnTo>
                  <a:pt x="369" y="790"/>
                </a:lnTo>
                <a:cubicBezTo>
                  <a:pt x="369" y="794"/>
                  <a:pt x="373" y="797"/>
                  <a:pt x="377" y="797"/>
                </a:cubicBezTo>
                <a:lnTo>
                  <a:pt x="1062" y="797"/>
                </a:lnTo>
                <a:lnTo>
                  <a:pt x="972" y="1252"/>
                </a:lnTo>
                <a:lnTo>
                  <a:pt x="284" y="1252"/>
                </a:lnTo>
                <a:lnTo>
                  <a:pt x="284" y="1252"/>
                </a:lnTo>
                <a:cubicBezTo>
                  <a:pt x="280" y="1252"/>
                  <a:pt x="277" y="1255"/>
                  <a:pt x="277" y="1259"/>
                </a:cubicBezTo>
                <a:lnTo>
                  <a:pt x="277" y="1259"/>
                </a:lnTo>
                <a:cubicBezTo>
                  <a:pt x="277" y="1263"/>
                  <a:pt x="280" y="1266"/>
                  <a:pt x="284" y="1266"/>
                </a:cubicBezTo>
                <a:lnTo>
                  <a:pt x="970" y="1266"/>
                </a:lnTo>
                <a:lnTo>
                  <a:pt x="880" y="1721"/>
                </a:lnTo>
                <a:lnTo>
                  <a:pt x="192" y="1721"/>
                </a:lnTo>
                <a:lnTo>
                  <a:pt x="192" y="1721"/>
                </a:lnTo>
                <a:cubicBezTo>
                  <a:pt x="188" y="1721"/>
                  <a:pt x="184" y="1724"/>
                  <a:pt x="184" y="1728"/>
                </a:cubicBezTo>
                <a:lnTo>
                  <a:pt x="184" y="1728"/>
                </a:lnTo>
                <a:cubicBezTo>
                  <a:pt x="184" y="1732"/>
                  <a:pt x="188" y="1735"/>
                  <a:pt x="192" y="1735"/>
                </a:cubicBezTo>
                <a:lnTo>
                  <a:pt x="877" y="1735"/>
                </a:lnTo>
                <a:lnTo>
                  <a:pt x="788" y="2189"/>
                </a:lnTo>
                <a:lnTo>
                  <a:pt x="100" y="2189"/>
                </a:lnTo>
                <a:lnTo>
                  <a:pt x="100" y="2189"/>
                </a:lnTo>
                <a:cubicBezTo>
                  <a:pt x="95" y="2189"/>
                  <a:pt x="92" y="2193"/>
                  <a:pt x="92" y="2196"/>
                </a:cubicBezTo>
                <a:lnTo>
                  <a:pt x="92" y="2196"/>
                </a:lnTo>
                <a:cubicBezTo>
                  <a:pt x="92" y="2201"/>
                  <a:pt x="95" y="2204"/>
                  <a:pt x="100" y="2204"/>
                </a:cubicBezTo>
                <a:lnTo>
                  <a:pt x="785" y="2204"/>
                </a:lnTo>
                <a:lnTo>
                  <a:pt x="695" y="2658"/>
                </a:lnTo>
                <a:lnTo>
                  <a:pt x="7" y="2658"/>
                </a:lnTo>
                <a:lnTo>
                  <a:pt x="7" y="2658"/>
                </a:lnTo>
                <a:cubicBezTo>
                  <a:pt x="2" y="2658"/>
                  <a:pt x="0" y="2661"/>
                  <a:pt x="0" y="2666"/>
                </a:cubicBezTo>
                <a:lnTo>
                  <a:pt x="0" y="2666"/>
                </a:lnTo>
                <a:cubicBezTo>
                  <a:pt x="0" y="2669"/>
                  <a:pt x="2" y="2673"/>
                  <a:pt x="7" y="2673"/>
                </a:cubicBezTo>
                <a:lnTo>
                  <a:pt x="692" y="2673"/>
                </a:lnTo>
                <a:lnTo>
                  <a:pt x="611" y="3086"/>
                </a:lnTo>
                <a:lnTo>
                  <a:pt x="611" y="3086"/>
                </a:lnTo>
                <a:cubicBezTo>
                  <a:pt x="610" y="3089"/>
                  <a:pt x="613" y="3093"/>
                  <a:pt x="617" y="3094"/>
                </a:cubicBezTo>
                <a:lnTo>
                  <a:pt x="617" y="3094"/>
                </a:lnTo>
                <a:cubicBezTo>
                  <a:pt x="618" y="3094"/>
                  <a:pt x="618" y="3094"/>
                  <a:pt x="618" y="3094"/>
                </a:cubicBezTo>
                <a:lnTo>
                  <a:pt x="618" y="3094"/>
                </a:lnTo>
                <a:cubicBezTo>
                  <a:pt x="623" y="3094"/>
                  <a:pt x="626" y="3092"/>
                  <a:pt x="626" y="3088"/>
                </a:cubicBezTo>
                <a:lnTo>
                  <a:pt x="708" y="2673"/>
                </a:lnTo>
                <a:lnTo>
                  <a:pt x="1470" y="2673"/>
                </a:lnTo>
                <a:lnTo>
                  <a:pt x="1389" y="3086"/>
                </a:lnTo>
                <a:lnTo>
                  <a:pt x="1389" y="3086"/>
                </a:lnTo>
                <a:cubicBezTo>
                  <a:pt x="1388" y="3089"/>
                  <a:pt x="1391" y="3093"/>
                  <a:pt x="1396" y="3094"/>
                </a:cubicBezTo>
                <a:lnTo>
                  <a:pt x="1396" y="3094"/>
                </a:lnTo>
                <a:cubicBezTo>
                  <a:pt x="1396" y="3094"/>
                  <a:pt x="1396" y="3094"/>
                  <a:pt x="1397" y="3094"/>
                </a:cubicBezTo>
                <a:lnTo>
                  <a:pt x="1397" y="3094"/>
                </a:lnTo>
                <a:cubicBezTo>
                  <a:pt x="1401" y="3094"/>
                  <a:pt x="1403" y="3092"/>
                  <a:pt x="1405" y="3088"/>
                </a:cubicBezTo>
                <a:lnTo>
                  <a:pt x="1487" y="2673"/>
                </a:lnTo>
                <a:lnTo>
                  <a:pt x="2249" y="2673"/>
                </a:lnTo>
                <a:lnTo>
                  <a:pt x="2167" y="3086"/>
                </a:lnTo>
                <a:lnTo>
                  <a:pt x="2167" y="3086"/>
                </a:lnTo>
                <a:cubicBezTo>
                  <a:pt x="2166" y="3089"/>
                  <a:pt x="2169" y="3093"/>
                  <a:pt x="2174" y="3094"/>
                </a:cubicBezTo>
                <a:lnTo>
                  <a:pt x="2174" y="3094"/>
                </a:lnTo>
                <a:lnTo>
                  <a:pt x="2175" y="3094"/>
                </a:lnTo>
                <a:lnTo>
                  <a:pt x="2175" y="3094"/>
                </a:lnTo>
                <a:cubicBezTo>
                  <a:pt x="2178" y="3094"/>
                  <a:pt x="2182" y="3092"/>
                  <a:pt x="2183" y="3088"/>
                </a:cubicBezTo>
                <a:lnTo>
                  <a:pt x="2265" y="2673"/>
                </a:lnTo>
                <a:lnTo>
                  <a:pt x="3027" y="2673"/>
                </a:lnTo>
                <a:lnTo>
                  <a:pt x="2945" y="3086"/>
                </a:lnTo>
                <a:lnTo>
                  <a:pt x="2945" y="3086"/>
                </a:lnTo>
                <a:cubicBezTo>
                  <a:pt x="2945" y="3089"/>
                  <a:pt x="2948" y="3093"/>
                  <a:pt x="2952" y="3094"/>
                </a:cubicBezTo>
                <a:lnTo>
                  <a:pt x="2952" y="3094"/>
                </a:lnTo>
                <a:lnTo>
                  <a:pt x="2953" y="3094"/>
                </a:lnTo>
                <a:lnTo>
                  <a:pt x="2953" y="3094"/>
                </a:lnTo>
                <a:cubicBezTo>
                  <a:pt x="2957" y="3094"/>
                  <a:pt x="2960" y="3092"/>
                  <a:pt x="2961" y="3088"/>
                </a:cubicBezTo>
                <a:lnTo>
                  <a:pt x="3043" y="2673"/>
                </a:lnTo>
                <a:lnTo>
                  <a:pt x="3805" y="2673"/>
                </a:lnTo>
                <a:lnTo>
                  <a:pt x="3724" y="3086"/>
                </a:lnTo>
                <a:lnTo>
                  <a:pt x="3724" y="3086"/>
                </a:lnTo>
                <a:cubicBezTo>
                  <a:pt x="3723" y="3089"/>
                  <a:pt x="3726" y="3093"/>
                  <a:pt x="3730" y="3094"/>
                </a:cubicBezTo>
                <a:lnTo>
                  <a:pt x="3730" y="3094"/>
                </a:lnTo>
                <a:cubicBezTo>
                  <a:pt x="3731" y="3094"/>
                  <a:pt x="3731" y="3094"/>
                  <a:pt x="3731" y="3094"/>
                </a:cubicBezTo>
                <a:lnTo>
                  <a:pt x="3731" y="3094"/>
                </a:lnTo>
                <a:cubicBezTo>
                  <a:pt x="3735" y="3094"/>
                  <a:pt x="3739" y="3092"/>
                  <a:pt x="3739" y="3088"/>
                </a:cubicBezTo>
                <a:lnTo>
                  <a:pt x="3821" y="2673"/>
                </a:lnTo>
                <a:lnTo>
                  <a:pt x="4582" y="2673"/>
                </a:lnTo>
                <a:lnTo>
                  <a:pt x="4501" y="3086"/>
                </a:lnTo>
                <a:lnTo>
                  <a:pt x="4501" y="3086"/>
                </a:lnTo>
                <a:cubicBezTo>
                  <a:pt x="4500" y="3089"/>
                  <a:pt x="4503" y="3093"/>
                  <a:pt x="4507" y="3094"/>
                </a:cubicBezTo>
                <a:lnTo>
                  <a:pt x="4507" y="3094"/>
                </a:lnTo>
                <a:cubicBezTo>
                  <a:pt x="4508" y="3094"/>
                  <a:pt x="4508" y="3094"/>
                  <a:pt x="4509" y="3094"/>
                </a:cubicBezTo>
                <a:lnTo>
                  <a:pt x="4509" y="3094"/>
                </a:lnTo>
                <a:cubicBezTo>
                  <a:pt x="4512" y="3094"/>
                  <a:pt x="4516" y="3092"/>
                  <a:pt x="4516" y="3088"/>
                </a:cubicBezTo>
                <a:lnTo>
                  <a:pt x="4598" y="2673"/>
                </a:lnTo>
                <a:lnTo>
                  <a:pt x="5293" y="2673"/>
                </a:lnTo>
                <a:lnTo>
                  <a:pt x="5293" y="2673"/>
                </a:lnTo>
                <a:cubicBezTo>
                  <a:pt x="5297" y="2673"/>
                  <a:pt x="5301" y="2669"/>
                  <a:pt x="5301" y="2666"/>
                </a:cubicBezTo>
                <a:lnTo>
                  <a:pt x="5301" y="2666"/>
                </a:lnTo>
                <a:cubicBezTo>
                  <a:pt x="5301" y="2661"/>
                  <a:pt x="5297" y="2658"/>
                  <a:pt x="5293" y="2658"/>
                </a:cubicBezTo>
                <a:lnTo>
                  <a:pt x="4601" y="2658"/>
                </a:lnTo>
                <a:lnTo>
                  <a:pt x="4691" y="2204"/>
                </a:lnTo>
                <a:lnTo>
                  <a:pt x="5385" y="2204"/>
                </a:lnTo>
                <a:lnTo>
                  <a:pt x="5385" y="2204"/>
                </a:lnTo>
                <a:cubicBezTo>
                  <a:pt x="5390" y="2204"/>
                  <a:pt x="5393" y="2201"/>
                  <a:pt x="5393" y="2196"/>
                </a:cubicBezTo>
                <a:lnTo>
                  <a:pt x="5393" y="2196"/>
                </a:lnTo>
                <a:cubicBezTo>
                  <a:pt x="5393" y="2193"/>
                  <a:pt x="5390" y="2189"/>
                  <a:pt x="5385" y="2189"/>
                </a:cubicBezTo>
                <a:lnTo>
                  <a:pt x="4693" y="2189"/>
                </a:lnTo>
                <a:lnTo>
                  <a:pt x="4783" y="1735"/>
                </a:lnTo>
                <a:lnTo>
                  <a:pt x="5477" y="1735"/>
                </a:lnTo>
                <a:lnTo>
                  <a:pt x="5477" y="1735"/>
                </a:lnTo>
                <a:cubicBezTo>
                  <a:pt x="5482" y="1735"/>
                  <a:pt x="5485" y="1732"/>
                  <a:pt x="5485" y="1728"/>
                </a:cubicBezTo>
                <a:lnTo>
                  <a:pt x="5485" y="1728"/>
                </a:lnTo>
                <a:cubicBezTo>
                  <a:pt x="5485" y="1724"/>
                  <a:pt x="5482" y="1721"/>
                  <a:pt x="5477" y="1721"/>
                </a:cubicBezTo>
                <a:lnTo>
                  <a:pt x="4786" y="1721"/>
                </a:lnTo>
                <a:lnTo>
                  <a:pt x="4876" y="1266"/>
                </a:lnTo>
                <a:lnTo>
                  <a:pt x="5570" y="1266"/>
                </a:lnTo>
                <a:lnTo>
                  <a:pt x="5570" y="1266"/>
                </a:lnTo>
                <a:cubicBezTo>
                  <a:pt x="5575" y="1266"/>
                  <a:pt x="5578" y="1263"/>
                  <a:pt x="5578" y="1259"/>
                </a:cubicBezTo>
                <a:lnTo>
                  <a:pt x="5578" y="1259"/>
                </a:lnTo>
                <a:cubicBezTo>
                  <a:pt x="5578" y="1255"/>
                  <a:pt x="5575" y="1252"/>
                  <a:pt x="5570" y="1252"/>
                </a:cubicBezTo>
                <a:lnTo>
                  <a:pt x="4879" y="1252"/>
                </a:lnTo>
                <a:lnTo>
                  <a:pt x="4968" y="797"/>
                </a:lnTo>
                <a:lnTo>
                  <a:pt x="5663" y="797"/>
                </a:lnTo>
                <a:lnTo>
                  <a:pt x="5663" y="797"/>
                </a:lnTo>
                <a:cubicBezTo>
                  <a:pt x="5667" y="797"/>
                  <a:pt x="5671" y="794"/>
                  <a:pt x="5671" y="790"/>
                </a:cubicBezTo>
                <a:lnTo>
                  <a:pt x="5671" y="790"/>
                </a:lnTo>
                <a:cubicBezTo>
                  <a:pt x="5671" y="786"/>
                  <a:pt x="5667" y="783"/>
                  <a:pt x="5663" y="783"/>
                </a:cubicBezTo>
                <a:lnTo>
                  <a:pt x="4971" y="783"/>
                </a:lnTo>
                <a:lnTo>
                  <a:pt x="5060" y="329"/>
                </a:lnTo>
                <a:lnTo>
                  <a:pt x="5755" y="329"/>
                </a:lnTo>
                <a:lnTo>
                  <a:pt x="5755" y="329"/>
                </a:lnTo>
                <a:cubicBezTo>
                  <a:pt x="5759" y="329"/>
                  <a:pt x="5763" y="326"/>
                  <a:pt x="5763" y="322"/>
                </a:cubicBezTo>
                <a:lnTo>
                  <a:pt x="5763" y="322"/>
                </a:lnTo>
                <a:cubicBezTo>
                  <a:pt x="5763" y="318"/>
                  <a:pt x="5759" y="315"/>
                  <a:pt x="5755" y="315"/>
                </a:cubicBezTo>
                <a:close/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99" name="Freeform 62">
            <a:extLst>
              <a:ext uri="{FF2B5EF4-FFF2-40B4-BE49-F238E27FC236}">
                <a16:creationId xmlns:a16="http://schemas.microsoft.com/office/drawing/2014/main" id="{E8CACC54-B0CE-3847-9499-40C4C176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88" y="6874483"/>
            <a:ext cx="450430" cy="395500"/>
          </a:xfrm>
          <a:custGeom>
            <a:avLst/>
            <a:gdLst>
              <a:gd name="T0" fmla="*/ 222 w 362"/>
              <a:gd name="T1" fmla="*/ 0 h 317"/>
              <a:gd name="T2" fmla="*/ 242 w 362"/>
              <a:gd name="T3" fmla="*/ 104 h 317"/>
              <a:gd name="T4" fmla="*/ 361 w 362"/>
              <a:gd name="T5" fmla="*/ 120 h 317"/>
              <a:gd name="T6" fmla="*/ 243 w 362"/>
              <a:gd name="T7" fmla="*/ 201 h 317"/>
              <a:gd name="T8" fmla="*/ 225 w 362"/>
              <a:gd name="T9" fmla="*/ 316 h 317"/>
              <a:gd name="T10" fmla="*/ 132 w 362"/>
              <a:gd name="T11" fmla="*/ 262 h 317"/>
              <a:gd name="T12" fmla="*/ 2 w 362"/>
              <a:gd name="T13" fmla="*/ 316 h 317"/>
              <a:gd name="T14" fmla="*/ 62 w 362"/>
              <a:gd name="T15" fmla="*/ 201 h 317"/>
              <a:gd name="T16" fmla="*/ 0 w 362"/>
              <a:gd name="T17" fmla="*/ 120 h 317"/>
              <a:gd name="T18" fmla="*/ 130 w 362"/>
              <a:gd name="T19" fmla="*/ 104 h 317"/>
              <a:gd name="T20" fmla="*/ 222 w 362"/>
              <a:gd name="T21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2" h="317">
                <a:moveTo>
                  <a:pt x="222" y="0"/>
                </a:moveTo>
                <a:lnTo>
                  <a:pt x="242" y="104"/>
                </a:lnTo>
                <a:lnTo>
                  <a:pt x="361" y="120"/>
                </a:lnTo>
                <a:lnTo>
                  <a:pt x="243" y="201"/>
                </a:lnTo>
                <a:lnTo>
                  <a:pt x="225" y="316"/>
                </a:lnTo>
                <a:lnTo>
                  <a:pt x="132" y="262"/>
                </a:lnTo>
                <a:lnTo>
                  <a:pt x="2" y="316"/>
                </a:lnTo>
                <a:lnTo>
                  <a:pt x="62" y="201"/>
                </a:lnTo>
                <a:lnTo>
                  <a:pt x="0" y="120"/>
                </a:lnTo>
                <a:lnTo>
                  <a:pt x="130" y="104"/>
                </a:lnTo>
                <a:lnTo>
                  <a:pt x="222" y="0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0" name="Freeform 63">
            <a:extLst>
              <a:ext uri="{FF2B5EF4-FFF2-40B4-BE49-F238E27FC236}">
                <a16:creationId xmlns:a16="http://schemas.microsoft.com/office/drawing/2014/main" id="{D088E33F-D299-E046-B998-19919013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945" y="7451251"/>
            <a:ext cx="615221" cy="439443"/>
          </a:xfrm>
          <a:custGeom>
            <a:avLst/>
            <a:gdLst>
              <a:gd name="T0" fmla="*/ 161 w 496"/>
              <a:gd name="T1" fmla="*/ 350 h 351"/>
              <a:gd name="T2" fmla="*/ 12 w 496"/>
              <a:gd name="T3" fmla="*/ 213 h 351"/>
              <a:gd name="T4" fmla="*/ 12 w 496"/>
              <a:gd name="T5" fmla="*/ 213 h 351"/>
              <a:gd name="T6" fmla="*/ 12 w 496"/>
              <a:gd name="T7" fmla="*/ 172 h 351"/>
              <a:gd name="T8" fmla="*/ 12 w 496"/>
              <a:gd name="T9" fmla="*/ 172 h 351"/>
              <a:gd name="T10" fmla="*/ 57 w 496"/>
              <a:gd name="T11" fmla="*/ 172 h 351"/>
              <a:gd name="T12" fmla="*/ 161 w 496"/>
              <a:gd name="T13" fmla="*/ 268 h 351"/>
              <a:gd name="T14" fmla="*/ 439 w 496"/>
              <a:gd name="T15" fmla="*/ 11 h 351"/>
              <a:gd name="T16" fmla="*/ 439 w 496"/>
              <a:gd name="T17" fmla="*/ 11 h 351"/>
              <a:gd name="T18" fmla="*/ 483 w 496"/>
              <a:gd name="T19" fmla="*/ 11 h 351"/>
              <a:gd name="T20" fmla="*/ 483 w 496"/>
              <a:gd name="T21" fmla="*/ 11 h 351"/>
              <a:gd name="T22" fmla="*/ 483 w 496"/>
              <a:gd name="T23" fmla="*/ 53 h 351"/>
              <a:gd name="T24" fmla="*/ 161 w 496"/>
              <a:gd name="T25" fmla="*/ 35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6" h="351">
                <a:moveTo>
                  <a:pt x="161" y="350"/>
                </a:moveTo>
                <a:lnTo>
                  <a:pt x="12" y="213"/>
                </a:lnTo>
                <a:lnTo>
                  <a:pt x="12" y="213"/>
                </a:lnTo>
                <a:cubicBezTo>
                  <a:pt x="0" y="202"/>
                  <a:pt x="0" y="183"/>
                  <a:pt x="12" y="172"/>
                </a:cubicBezTo>
                <a:lnTo>
                  <a:pt x="12" y="172"/>
                </a:lnTo>
                <a:cubicBezTo>
                  <a:pt x="25" y="161"/>
                  <a:pt x="45" y="161"/>
                  <a:pt x="57" y="172"/>
                </a:cubicBezTo>
                <a:lnTo>
                  <a:pt x="161" y="268"/>
                </a:lnTo>
                <a:lnTo>
                  <a:pt x="439" y="11"/>
                </a:lnTo>
                <a:lnTo>
                  <a:pt x="439" y="11"/>
                </a:lnTo>
                <a:cubicBezTo>
                  <a:pt x="451" y="0"/>
                  <a:pt x="471" y="0"/>
                  <a:pt x="483" y="11"/>
                </a:cubicBezTo>
                <a:lnTo>
                  <a:pt x="483" y="11"/>
                </a:lnTo>
                <a:cubicBezTo>
                  <a:pt x="495" y="23"/>
                  <a:pt x="495" y="41"/>
                  <a:pt x="483" y="53"/>
                </a:cubicBezTo>
                <a:lnTo>
                  <a:pt x="161" y="350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1" name="Freeform 64">
            <a:extLst>
              <a:ext uri="{FF2B5EF4-FFF2-40B4-BE49-F238E27FC236}">
                <a16:creationId xmlns:a16="http://schemas.microsoft.com/office/drawing/2014/main" id="{E70A1B85-7BA8-444A-828B-CFBE7B97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2918" y="5622068"/>
            <a:ext cx="4218658" cy="4828386"/>
          </a:xfrm>
          <a:custGeom>
            <a:avLst/>
            <a:gdLst>
              <a:gd name="T0" fmla="*/ 2901 w 3388"/>
              <a:gd name="T1" fmla="*/ 683 h 3877"/>
              <a:gd name="T2" fmla="*/ 2901 w 3388"/>
              <a:gd name="T3" fmla="*/ 683 h 3877"/>
              <a:gd name="T4" fmla="*/ 2947 w 3388"/>
              <a:gd name="T5" fmla="*/ 533 h 3877"/>
              <a:gd name="T6" fmla="*/ 2947 w 3388"/>
              <a:gd name="T7" fmla="*/ 533 h 3877"/>
              <a:gd name="T8" fmla="*/ 2926 w 3388"/>
              <a:gd name="T9" fmla="*/ 448 h 3877"/>
              <a:gd name="T10" fmla="*/ 2871 w 3388"/>
              <a:gd name="T11" fmla="*/ 418 h 3877"/>
              <a:gd name="T12" fmla="*/ 2871 w 3388"/>
              <a:gd name="T13" fmla="*/ 418 h 3877"/>
              <a:gd name="T14" fmla="*/ 485 w 3388"/>
              <a:gd name="T15" fmla="*/ 374 h 3877"/>
              <a:gd name="T16" fmla="*/ 411 w 3388"/>
              <a:gd name="T17" fmla="*/ 411 h 3877"/>
              <a:gd name="T18" fmla="*/ 411 w 3388"/>
              <a:gd name="T19" fmla="*/ 411 h 3877"/>
              <a:gd name="T20" fmla="*/ 391 w 3388"/>
              <a:gd name="T21" fmla="*/ 502 h 3877"/>
              <a:gd name="T22" fmla="*/ 391 w 3388"/>
              <a:gd name="T23" fmla="*/ 502 h 3877"/>
              <a:gd name="T24" fmla="*/ 468 w 3388"/>
              <a:gd name="T25" fmla="*/ 673 h 3877"/>
              <a:gd name="T26" fmla="*/ 468 w 3388"/>
              <a:gd name="T27" fmla="*/ 673 h 3877"/>
              <a:gd name="T28" fmla="*/ 156 w 3388"/>
              <a:gd name="T29" fmla="*/ 1009 h 3877"/>
              <a:gd name="T30" fmla="*/ 156 w 3388"/>
              <a:gd name="T31" fmla="*/ 1009 h 3877"/>
              <a:gd name="T32" fmla="*/ 79 w 3388"/>
              <a:gd name="T33" fmla="*/ 1004 h 3877"/>
              <a:gd name="T34" fmla="*/ 79 w 3388"/>
              <a:gd name="T35" fmla="*/ 1004 h 3877"/>
              <a:gd name="T36" fmla="*/ 0 w 3388"/>
              <a:gd name="T37" fmla="*/ 1064 h 3877"/>
              <a:gd name="T38" fmla="*/ 0 w 3388"/>
              <a:gd name="T39" fmla="*/ 1819 h 3877"/>
              <a:gd name="T40" fmla="*/ 0 w 3388"/>
              <a:gd name="T41" fmla="*/ 1819 h 3877"/>
              <a:gd name="T42" fmla="*/ 986 w 3388"/>
              <a:gd name="T43" fmla="*/ 3474 h 3877"/>
              <a:gd name="T44" fmla="*/ 1673 w 3388"/>
              <a:gd name="T45" fmla="*/ 3876 h 3877"/>
              <a:gd name="T46" fmla="*/ 2376 w 3388"/>
              <a:gd name="T47" fmla="*/ 3476 h 3877"/>
              <a:gd name="T48" fmla="*/ 2376 w 3388"/>
              <a:gd name="T49" fmla="*/ 3476 h 3877"/>
              <a:gd name="T50" fmla="*/ 3387 w 3388"/>
              <a:gd name="T51" fmla="*/ 1807 h 3877"/>
              <a:gd name="T52" fmla="*/ 3387 w 3388"/>
              <a:gd name="T53" fmla="*/ 1061 h 3877"/>
              <a:gd name="T54" fmla="*/ 3387 w 3388"/>
              <a:gd name="T55" fmla="*/ 1061 h 3877"/>
              <a:gd name="T56" fmla="*/ 3307 w 3388"/>
              <a:gd name="T57" fmla="*/ 1001 h 3877"/>
              <a:gd name="T58" fmla="*/ 3307 w 3388"/>
              <a:gd name="T59" fmla="*/ 1001 h 3877"/>
              <a:gd name="T60" fmla="*/ 3221 w 3388"/>
              <a:gd name="T61" fmla="*/ 1009 h 3877"/>
              <a:gd name="T62" fmla="*/ 3221 w 3388"/>
              <a:gd name="T63" fmla="*/ 1009 h 3877"/>
              <a:gd name="T64" fmla="*/ 2901 w 3388"/>
              <a:gd name="T65" fmla="*/ 683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88" h="3877">
                <a:moveTo>
                  <a:pt x="2901" y="683"/>
                </a:moveTo>
                <a:lnTo>
                  <a:pt x="2901" y="683"/>
                </a:lnTo>
                <a:cubicBezTo>
                  <a:pt x="2905" y="612"/>
                  <a:pt x="2926" y="564"/>
                  <a:pt x="2947" y="533"/>
                </a:cubicBezTo>
                <a:lnTo>
                  <a:pt x="2947" y="533"/>
                </a:lnTo>
                <a:cubicBezTo>
                  <a:pt x="2967" y="505"/>
                  <a:pt x="2958" y="466"/>
                  <a:pt x="2926" y="448"/>
                </a:cubicBezTo>
                <a:lnTo>
                  <a:pt x="2871" y="418"/>
                </a:lnTo>
                <a:lnTo>
                  <a:pt x="2871" y="418"/>
                </a:lnTo>
                <a:cubicBezTo>
                  <a:pt x="2140" y="16"/>
                  <a:pt x="1233" y="0"/>
                  <a:pt x="485" y="374"/>
                </a:cubicBezTo>
                <a:lnTo>
                  <a:pt x="411" y="411"/>
                </a:lnTo>
                <a:lnTo>
                  <a:pt x="411" y="411"/>
                </a:lnTo>
                <a:cubicBezTo>
                  <a:pt x="375" y="429"/>
                  <a:pt x="365" y="473"/>
                  <a:pt x="391" y="502"/>
                </a:cubicBezTo>
                <a:lnTo>
                  <a:pt x="391" y="502"/>
                </a:lnTo>
                <a:cubicBezTo>
                  <a:pt x="424" y="540"/>
                  <a:pt x="460" y="596"/>
                  <a:pt x="468" y="673"/>
                </a:cubicBezTo>
                <a:lnTo>
                  <a:pt x="468" y="673"/>
                </a:lnTo>
                <a:cubicBezTo>
                  <a:pt x="486" y="845"/>
                  <a:pt x="344" y="1000"/>
                  <a:pt x="156" y="1009"/>
                </a:cubicBezTo>
                <a:lnTo>
                  <a:pt x="156" y="1009"/>
                </a:lnTo>
                <a:cubicBezTo>
                  <a:pt x="130" y="1010"/>
                  <a:pt x="104" y="1008"/>
                  <a:pt x="79" y="1004"/>
                </a:cubicBezTo>
                <a:lnTo>
                  <a:pt x="79" y="1004"/>
                </a:lnTo>
                <a:cubicBezTo>
                  <a:pt x="38" y="997"/>
                  <a:pt x="0" y="1025"/>
                  <a:pt x="0" y="1064"/>
                </a:cubicBezTo>
                <a:lnTo>
                  <a:pt x="0" y="1819"/>
                </a:lnTo>
                <a:lnTo>
                  <a:pt x="0" y="1819"/>
                </a:lnTo>
                <a:cubicBezTo>
                  <a:pt x="0" y="2490"/>
                  <a:pt x="372" y="3114"/>
                  <a:pt x="986" y="3474"/>
                </a:cubicBezTo>
                <a:lnTo>
                  <a:pt x="1673" y="3876"/>
                </a:lnTo>
                <a:lnTo>
                  <a:pt x="2376" y="3476"/>
                </a:lnTo>
                <a:lnTo>
                  <a:pt x="2376" y="3476"/>
                </a:lnTo>
                <a:cubicBezTo>
                  <a:pt x="3005" y="3120"/>
                  <a:pt x="3387" y="2488"/>
                  <a:pt x="3387" y="1807"/>
                </a:cubicBezTo>
                <a:lnTo>
                  <a:pt x="3387" y="1061"/>
                </a:lnTo>
                <a:lnTo>
                  <a:pt x="3387" y="1061"/>
                </a:lnTo>
                <a:cubicBezTo>
                  <a:pt x="3387" y="1022"/>
                  <a:pt x="3348" y="992"/>
                  <a:pt x="3307" y="1001"/>
                </a:cubicBezTo>
                <a:lnTo>
                  <a:pt x="3307" y="1001"/>
                </a:lnTo>
                <a:cubicBezTo>
                  <a:pt x="3280" y="1007"/>
                  <a:pt x="3251" y="1010"/>
                  <a:pt x="3221" y="1009"/>
                </a:cubicBezTo>
                <a:lnTo>
                  <a:pt x="3221" y="1009"/>
                </a:lnTo>
                <a:cubicBezTo>
                  <a:pt x="3035" y="1003"/>
                  <a:pt x="2893" y="854"/>
                  <a:pt x="2901" y="683"/>
                </a:cubicBezTo>
              </a:path>
            </a:pathLst>
          </a:custGeom>
          <a:solidFill>
            <a:srgbClr val="F2F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2" name="Freeform 65">
            <a:extLst>
              <a:ext uri="{FF2B5EF4-FFF2-40B4-BE49-F238E27FC236}">
                <a16:creationId xmlns:a16="http://schemas.microsoft.com/office/drawing/2014/main" id="{E257FBFF-48F8-6840-B0CB-ECD8A4FC8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4904" y="6841526"/>
            <a:ext cx="3422168" cy="3608930"/>
          </a:xfrm>
          <a:custGeom>
            <a:avLst/>
            <a:gdLst>
              <a:gd name="T0" fmla="*/ 2443 w 2746"/>
              <a:gd name="T1" fmla="*/ 0 h 2899"/>
              <a:gd name="T2" fmla="*/ 2443 w 2746"/>
              <a:gd name="T3" fmla="*/ 0 h 2899"/>
              <a:gd name="T4" fmla="*/ 0 w 2746"/>
              <a:gd name="T5" fmla="*/ 2245 h 2899"/>
              <a:gd name="T6" fmla="*/ 0 w 2746"/>
              <a:gd name="T7" fmla="*/ 2245 h 2899"/>
              <a:gd name="T8" fmla="*/ 344 w 2746"/>
              <a:gd name="T9" fmla="*/ 2496 h 2899"/>
              <a:gd name="T10" fmla="*/ 1031 w 2746"/>
              <a:gd name="T11" fmla="*/ 2898 h 2899"/>
              <a:gd name="T12" fmla="*/ 1734 w 2746"/>
              <a:gd name="T13" fmla="*/ 2498 h 2899"/>
              <a:gd name="T14" fmla="*/ 1734 w 2746"/>
              <a:gd name="T15" fmla="*/ 2498 h 2899"/>
              <a:gd name="T16" fmla="*/ 2745 w 2746"/>
              <a:gd name="T17" fmla="*/ 829 h 2899"/>
              <a:gd name="T18" fmla="*/ 2745 w 2746"/>
              <a:gd name="T19" fmla="*/ 83 h 2899"/>
              <a:gd name="T20" fmla="*/ 2745 w 2746"/>
              <a:gd name="T21" fmla="*/ 83 h 2899"/>
              <a:gd name="T22" fmla="*/ 2665 w 2746"/>
              <a:gd name="T23" fmla="*/ 23 h 2899"/>
              <a:gd name="T24" fmla="*/ 2665 w 2746"/>
              <a:gd name="T25" fmla="*/ 23 h 2899"/>
              <a:gd name="T26" fmla="*/ 2579 w 2746"/>
              <a:gd name="T27" fmla="*/ 31 h 2899"/>
              <a:gd name="T28" fmla="*/ 2579 w 2746"/>
              <a:gd name="T29" fmla="*/ 31 h 2899"/>
              <a:gd name="T30" fmla="*/ 2443 w 2746"/>
              <a:gd name="T31" fmla="*/ 0 h 2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46" h="2899">
                <a:moveTo>
                  <a:pt x="2443" y="0"/>
                </a:moveTo>
                <a:lnTo>
                  <a:pt x="2443" y="0"/>
                </a:lnTo>
                <a:cubicBezTo>
                  <a:pt x="1855" y="930"/>
                  <a:pt x="1013" y="1705"/>
                  <a:pt x="0" y="2245"/>
                </a:cubicBezTo>
                <a:lnTo>
                  <a:pt x="0" y="2245"/>
                </a:lnTo>
                <a:cubicBezTo>
                  <a:pt x="104" y="2339"/>
                  <a:pt x="219" y="2423"/>
                  <a:pt x="344" y="2496"/>
                </a:cubicBezTo>
                <a:lnTo>
                  <a:pt x="1031" y="2898"/>
                </a:lnTo>
                <a:lnTo>
                  <a:pt x="1734" y="2498"/>
                </a:lnTo>
                <a:lnTo>
                  <a:pt x="1734" y="2498"/>
                </a:lnTo>
                <a:cubicBezTo>
                  <a:pt x="2363" y="2142"/>
                  <a:pt x="2745" y="1510"/>
                  <a:pt x="2745" y="829"/>
                </a:cubicBezTo>
                <a:lnTo>
                  <a:pt x="2745" y="83"/>
                </a:lnTo>
                <a:lnTo>
                  <a:pt x="2745" y="83"/>
                </a:lnTo>
                <a:cubicBezTo>
                  <a:pt x="2745" y="44"/>
                  <a:pt x="2706" y="14"/>
                  <a:pt x="2665" y="23"/>
                </a:cubicBezTo>
                <a:lnTo>
                  <a:pt x="2665" y="23"/>
                </a:lnTo>
                <a:cubicBezTo>
                  <a:pt x="2638" y="29"/>
                  <a:pt x="2609" y="32"/>
                  <a:pt x="2579" y="31"/>
                </a:cubicBezTo>
                <a:lnTo>
                  <a:pt x="2579" y="31"/>
                </a:lnTo>
                <a:cubicBezTo>
                  <a:pt x="2530" y="29"/>
                  <a:pt x="2484" y="18"/>
                  <a:pt x="2443" y="0"/>
                </a:cubicBez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3" name="Freeform 66">
            <a:extLst>
              <a:ext uri="{FF2B5EF4-FFF2-40B4-BE49-F238E27FC236}">
                <a16:creationId xmlns:a16="http://schemas.microsoft.com/office/drawing/2014/main" id="{C6F33208-82B3-2046-8A7C-5B3D4503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2918" y="5753901"/>
            <a:ext cx="4218658" cy="4702048"/>
          </a:xfrm>
          <a:custGeom>
            <a:avLst/>
            <a:gdLst>
              <a:gd name="T0" fmla="*/ 1636 w 3388"/>
              <a:gd name="T1" fmla="*/ 0 h 3773"/>
              <a:gd name="T2" fmla="*/ 411 w 3388"/>
              <a:gd name="T3" fmla="*/ 307 h 3773"/>
              <a:gd name="T4" fmla="*/ 391 w 3388"/>
              <a:gd name="T5" fmla="*/ 399 h 3773"/>
              <a:gd name="T6" fmla="*/ 468 w 3388"/>
              <a:gd name="T7" fmla="*/ 569 h 3773"/>
              <a:gd name="T8" fmla="*/ 156 w 3388"/>
              <a:gd name="T9" fmla="*/ 905 h 3773"/>
              <a:gd name="T10" fmla="*/ 138 w 3388"/>
              <a:gd name="T11" fmla="*/ 905 h 3773"/>
              <a:gd name="T12" fmla="*/ 78 w 3388"/>
              <a:gd name="T13" fmla="*/ 900 h 3773"/>
              <a:gd name="T14" fmla="*/ 0 w 3388"/>
              <a:gd name="T15" fmla="*/ 959 h 3773"/>
              <a:gd name="T16" fmla="*/ 0 w 3388"/>
              <a:gd name="T17" fmla="*/ 1715 h 3773"/>
              <a:gd name="T18" fmla="*/ 1673 w 3388"/>
              <a:gd name="T19" fmla="*/ 3772 h 3773"/>
              <a:gd name="T20" fmla="*/ 2376 w 3388"/>
              <a:gd name="T21" fmla="*/ 3372 h 3773"/>
              <a:gd name="T22" fmla="*/ 3387 w 3388"/>
              <a:gd name="T23" fmla="*/ 955 h 3773"/>
              <a:gd name="T24" fmla="*/ 3307 w 3388"/>
              <a:gd name="T25" fmla="*/ 897 h 3773"/>
              <a:gd name="T26" fmla="*/ 3232 w 3388"/>
              <a:gd name="T27" fmla="*/ 905 h 3773"/>
              <a:gd name="T28" fmla="*/ 3219 w 3388"/>
              <a:gd name="T29" fmla="*/ 905 h 3773"/>
              <a:gd name="T30" fmla="*/ 2901 w 3388"/>
              <a:gd name="T31" fmla="*/ 578 h 3773"/>
              <a:gd name="T32" fmla="*/ 2948 w 3388"/>
              <a:gd name="T33" fmla="*/ 429 h 3773"/>
              <a:gd name="T34" fmla="*/ 2925 w 3388"/>
              <a:gd name="T35" fmla="*/ 344 h 3773"/>
              <a:gd name="T36" fmla="*/ 2871 w 3388"/>
              <a:gd name="T37" fmla="*/ 314 h 3773"/>
              <a:gd name="T38" fmla="*/ 1636 w 3388"/>
              <a:gd name="T39" fmla="*/ 124 h 3773"/>
              <a:gd name="T40" fmla="*/ 2802 w 3388"/>
              <a:gd name="T41" fmla="*/ 420 h 3773"/>
              <a:gd name="T42" fmla="*/ 2767 w 3388"/>
              <a:gd name="T43" fmla="*/ 574 h 3773"/>
              <a:gd name="T44" fmla="*/ 2894 w 3388"/>
              <a:gd name="T45" fmla="*/ 891 h 3773"/>
              <a:gd name="T46" fmla="*/ 3217 w 3388"/>
              <a:gd name="T47" fmla="*/ 1028 h 3773"/>
              <a:gd name="T48" fmla="*/ 3232 w 3388"/>
              <a:gd name="T49" fmla="*/ 1029 h 3773"/>
              <a:gd name="T50" fmla="*/ 3254 w 3388"/>
              <a:gd name="T51" fmla="*/ 1028 h 3773"/>
              <a:gd name="T52" fmla="*/ 3254 w 3388"/>
              <a:gd name="T53" fmla="*/ 1703 h 3773"/>
              <a:gd name="T54" fmla="*/ 3000 w 3388"/>
              <a:gd name="T55" fmla="*/ 2599 h 3773"/>
              <a:gd name="T56" fmla="*/ 1673 w 3388"/>
              <a:gd name="T57" fmla="*/ 3626 h 3773"/>
              <a:gd name="T58" fmla="*/ 1058 w 3388"/>
              <a:gd name="T59" fmla="*/ 3266 h 3773"/>
              <a:gd name="T60" fmla="*/ 380 w 3388"/>
              <a:gd name="T61" fmla="*/ 2600 h 3773"/>
              <a:gd name="T62" fmla="*/ 134 w 3388"/>
              <a:gd name="T63" fmla="*/ 1028 h 3773"/>
              <a:gd name="T64" fmla="*/ 138 w 3388"/>
              <a:gd name="T65" fmla="*/ 1029 h 3773"/>
              <a:gd name="T66" fmla="*/ 164 w 3388"/>
              <a:gd name="T67" fmla="*/ 1028 h 3773"/>
              <a:gd name="T68" fmla="*/ 489 w 3388"/>
              <a:gd name="T69" fmla="*/ 880 h 3773"/>
              <a:gd name="T70" fmla="*/ 601 w 3388"/>
              <a:gd name="T71" fmla="*/ 558 h 3773"/>
              <a:gd name="T72" fmla="*/ 541 w 3388"/>
              <a:gd name="T73" fmla="*/ 382 h 3773"/>
              <a:gd name="T74" fmla="*/ 549 w 3388"/>
              <a:gd name="T75" fmla="*/ 379 h 3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88" h="3773">
                <a:moveTo>
                  <a:pt x="1636" y="0"/>
                </a:moveTo>
                <a:lnTo>
                  <a:pt x="1636" y="0"/>
                </a:lnTo>
                <a:cubicBezTo>
                  <a:pt x="1240" y="0"/>
                  <a:pt x="844" y="90"/>
                  <a:pt x="485" y="270"/>
                </a:cubicBezTo>
                <a:lnTo>
                  <a:pt x="411" y="307"/>
                </a:lnTo>
                <a:lnTo>
                  <a:pt x="411" y="307"/>
                </a:lnTo>
                <a:cubicBezTo>
                  <a:pt x="375" y="325"/>
                  <a:pt x="365" y="369"/>
                  <a:pt x="391" y="399"/>
                </a:cubicBezTo>
                <a:lnTo>
                  <a:pt x="391" y="399"/>
                </a:lnTo>
                <a:cubicBezTo>
                  <a:pt x="424" y="436"/>
                  <a:pt x="460" y="493"/>
                  <a:pt x="468" y="569"/>
                </a:cubicBezTo>
                <a:lnTo>
                  <a:pt x="468" y="569"/>
                </a:lnTo>
                <a:cubicBezTo>
                  <a:pt x="486" y="741"/>
                  <a:pt x="344" y="896"/>
                  <a:pt x="156" y="905"/>
                </a:cubicBezTo>
                <a:lnTo>
                  <a:pt x="156" y="905"/>
                </a:lnTo>
                <a:cubicBezTo>
                  <a:pt x="150" y="905"/>
                  <a:pt x="144" y="905"/>
                  <a:pt x="138" y="905"/>
                </a:cubicBezTo>
                <a:lnTo>
                  <a:pt x="138" y="905"/>
                </a:lnTo>
                <a:cubicBezTo>
                  <a:pt x="118" y="905"/>
                  <a:pt x="98" y="903"/>
                  <a:pt x="78" y="900"/>
                </a:cubicBezTo>
                <a:lnTo>
                  <a:pt x="78" y="900"/>
                </a:lnTo>
                <a:cubicBezTo>
                  <a:pt x="38" y="893"/>
                  <a:pt x="0" y="921"/>
                  <a:pt x="0" y="959"/>
                </a:cubicBezTo>
                <a:lnTo>
                  <a:pt x="0" y="1715"/>
                </a:lnTo>
                <a:lnTo>
                  <a:pt x="0" y="1715"/>
                </a:lnTo>
                <a:cubicBezTo>
                  <a:pt x="0" y="2386"/>
                  <a:pt x="372" y="3010"/>
                  <a:pt x="986" y="3370"/>
                </a:cubicBezTo>
                <a:lnTo>
                  <a:pt x="1673" y="3772"/>
                </a:lnTo>
                <a:lnTo>
                  <a:pt x="2376" y="3372"/>
                </a:lnTo>
                <a:lnTo>
                  <a:pt x="2376" y="3372"/>
                </a:lnTo>
                <a:cubicBezTo>
                  <a:pt x="3005" y="3016"/>
                  <a:pt x="3387" y="2384"/>
                  <a:pt x="3387" y="1703"/>
                </a:cubicBezTo>
                <a:lnTo>
                  <a:pt x="3387" y="955"/>
                </a:lnTo>
                <a:lnTo>
                  <a:pt x="3387" y="955"/>
                </a:lnTo>
                <a:cubicBezTo>
                  <a:pt x="3387" y="917"/>
                  <a:pt x="3348" y="888"/>
                  <a:pt x="3307" y="897"/>
                </a:cubicBezTo>
                <a:lnTo>
                  <a:pt x="3307" y="897"/>
                </a:lnTo>
                <a:cubicBezTo>
                  <a:pt x="3283" y="902"/>
                  <a:pt x="3258" y="905"/>
                  <a:pt x="3232" y="905"/>
                </a:cubicBezTo>
                <a:lnTo>
                  <a:pt x="3232" y="905"/>
                </a:lnTo>
                <a:cubicBezTo>
                  <a:pt x="3228" y="905"/>
                  <a:pt x="3224" y="905"/>
                  <a:pt x="3219" y="905"/>
                </a:cubicBezTo>
                <a:lnTo>
                  <a:pt x="3219" y="905"/>
                </a:lnTo>
                <a:cubicBezTo>
                  <a:pt x="3033" y="899"/>
                  <a:pt x="2892" y="749"/>
                  <a:pt x="2901" y="578"/>
                </a:cubicBezTo>
                <a:lnTo>
                  <a:pt x="2901" y="578"/>
                </a:lnTo>
                <a:cubicBezTo>
                  <a:pt x="2905" y="506"/>
                  <a:pt x="2926" y="459"/>
                  <a:pt x="2948" y="429"/>
                </a:cubicBezTo>
                <a:lnTo>
                  <a:pt x="2948" y="429"/>
                </a:lnTo>
                <a:cubicBezTo>
                  <a:pt x="2968" y="400"/>
                  <a:pt x="2957" y="362"/>
                  <a:pt x="2925" y="344"/>
                </a:cubicBezTo>
                <a:lnTo>
                  <a:pt x="2871" y="314"/>
                </a:lnTo>
                <a:lnTo>
                  <a:pt x="2871" y="314"/>
                </a:lnTo>
                <a:cubicBezTo>
                  <a:pt x="2491" y="105"/>
                  <a:pt x="2064" y="0"/>
                  <a:pt x="1636" y="0"/>
                </a:cubicBezTo>
                <a:close/>
                <a:moveTo>
                  <a:pt x="1636" y="124"/>
                </a:moveTo>
                <a:lnTo>
                  <a:pt x="1636" y="124"/>
                </a:lnTo>
                <a:cubicBezTo>
                  <a:pt x="2046" y="124"/>
                  <a:pt x="2450" y="226"/>
                  <a:pt x="2802" y="420"/>
                </a:cubicBezTo>
                <a:lnTo>
                  <a:pt x="2802" y="420"/>
                </a:lnTo>
                <a:cubicBezTo>
                  <a:pt x="2782" y="466"/>
                  <a:pt x="2771" y="517"/>
                  <a:pt x="2767" y="574"/>
                </a:cubicBezTo>
                <a:lnTo>
                  <a:pt x="2767" y="574"/>
                </a:lnTo>
                <a:cubicBezTo>
                  <a:pt x="2762" y="690"/>
                  <a:pt x="2808" y="807"/>
                  <a:pt x="2894" y="891"/>
                </a:cubicBezTo>
                <a:lnTo>
                  <a:pt x="2894" y="891"/>
                </a:lnTo>
                <a:cubicBezTo>
                  <a:pt x="2979" y="976"/>
                  <a:pt x="3093" y="1025"/>
                  <a:pt x="3217" y="1028"/>
                </a:cubicBezTo>
                <a:lnTo>
                  <a:pt x="3217" y="1028"/>
                </a:lnTo>
                <a:cubicBezTo>
                  <a:pt x="3222" y="1028"/>
                  <a:pt x="3227" y="1029"/>
                  <a:pt x="3232" y="1029"/>
                </a:cubicBezTo>
                <a:lnTo>
                  <a:pt x="3232" y="1029"/>
                </a:lnTo>
                <a:cubicBezTo>
                  <a:pt x="3239" y="1029"/>
                  <a:pt x="3246" y="1028"/>
                  <a:pt x="3254" y="1028"/>
                </a:cubicBezTo>
                <a:lnTo>
                  <a:pt x="3254" y="1703"/>
                </a:lnTo>
                <a:lnTo>
                  <a:pt x="3254" y="1703"/>
                </a:lnTo>
                <a:cubicBezTo>
                  <a:pt x="3254" y="2016"/>
                  <a:pt x="3166" y="2326"/>
                  <a:pt x="3000" y="2599"/>
                </a:cubicBezTo>
                <a:lnTo>
                  <a:pt x="3000" y="2599"/>
                </a:lnTo>
                <a:cubicBezTo>
                  <a:pt x="2835" y="2872"/>
                  <a:pt x="2595" y="3103"/>
                  <a:pt x="2306" y="3267"/>
                </a:cubicBezTo>
                <a:lnTo>
                  <a:pt x="1673" y="3626"/>
                </a:lnTo>
                <a:lnTo>
                  <a:pt x="1058" y="3266"/>
                </a:lnTo>
                <a:lnTo>
                  <a:pt x="1058" y="3266"/>
                </a:lnTo>
                <a:cubicBezTo>
                  <a:pt x="775" y="3100"/>
                  <a:pt x="541" y="2870"/>
                  <a:pt x="380" y="2600"/>
                </a:cubicBezTo>
                <a:lnTo>
                  <a:pt x="380" y="2600"/>
                </a:lnTo>
                <a:cubicBezTo>
                  <a:pt x="219" y="2330"/>
                  <a:pt x="134" y="2023"/>
                  <a:pt x="134" y="1715"/>
                </a:cubicBezTo>
                <a:lnTo>
                  <a:pt x="134" y="1028"/>
                </a:lnTo>
                <a:lnTo>
                  <a:pt x="134" y="1028"/>
                </a:lnTo>
                <a:cubicBezTo>
                  <a:pt x="135" y="1029"/>
                  <a:pt x="137" y="1029"/>
                  <a:pt x="138" y="1029"/>
                </a:cubicBezTo>
                <a:lnTo>
                  <a:pt x="138" y="1029"/>
                </a:lnTo>
                <a:cubicBezTo>
                  <a:pt x="147" y="1029"/>
                  <a:pt x="155" y="1028"/>
                  <a:pt x="164" y="1028"/>
                </a:cubicBezTo>
                <a:lnTo>
                  <a:pt x="164" y="1028"/>
                </a:lnTo>
                <a:cubicBezTo>
                  <a:pt x="291" y="1022"/>
                  <a:pt x="406" y="969"/>
                  <a:pt x="489" y="880"/>
                </a:cubicBezTo>
                <a:lnTo>
                  <a:pt x="489" y="880"/>
                </a:lnTo>
                <a:cubicBezTo>
                  <a:pt x="573" y="791"/>
                  <a:pt x="613" y="673"/>
                  <a:pt x="601" y="558"/>
                </a:cubicBezTo>
                <a:lnTo>
                  <a:pt x="601" y="558"/>
                </a:lnTo>
                <a:cubicBezTo>
                  <a:pt x="594" y="487"/>
                  <a:pt x="570" y="429"/>
                  <a:pt x="541" y="382"/>
                </a:cubicBezTo>
                <a:lnTo>
                  <a:pt x="549" y="379"/>
                </a:lnTo>
                <a:lnTo>
                  <a:pt x="549" y="379"/>
                </a:lnTo>
                <a:cubicBezTo>
                  <a:pt x="881" y="212"/>
                  <a:pt x="1257" y="124"/>
                  <a:pt x="1636" y="124"/>
                </a:cubicBezTo>
                <a:close/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4" name="Freeform 67">
            <a:extLst>
              <a:ext uri="{FF2B5EF4-FFF2-40B4-BE49-F238E27FC236}">
                <a16:creationId xmlns:a16="http://schemas.microsoft.com/office/drawing/2014/main" id="{26A4A3CB-F8D6-C64C-B6BA-C9A76710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0270" y="7357870"/>
            <a:ext cx="1027198" cy="944804"/>
          </a:xfrm>
          <a:custGeom>
            <a:avLst/>
            <a:gdLst>
              <a:gd name="T0" fmla="*/ 824 w 825"/>
              <a:gd name="T1" fmla="*/ 254 h 760"/>
              <a:gd name="T2" fmla="*/ 548 w 825"/>
              <a:gd name="T3" fmla="*/ 254 h 760"/>
              <a:gd name="T4" fmla="*/ 548 w 825"/>
              <a:gd name="T5" fmla="*/ 0 h 760"/>
              <a:gd name="T6" fmla="*/ 276 w 825"/>
              <a:gd name="T7" fmla="*/ 0 h 760"/>
              <a:gd name="T8" fmla="*/ 276 w 825"/>
              <a:gd name="T9" fmla="*/ 254 h 760"/>
              <a:gd name="T10" fmla="*/ 0 w 825"/>
              <a:gd name="T11" fmla="*/ 254 h 760"/>
              <a:gd name="T12" fmla="*/ 0 w 825"/>
              <a:gd name="T13" fmla="*/ 505 h 760"/>
              <a:gd name="T14" fmla="*/ 276 w 825"/>
              <a:gd name="T15" fmla="*/ 505 h 760"/>
              <a:gd name="T16" fmla="*/ 276 w 825"/>
              <a:gd name="T17" fmla="*/ 759 h 760"/>
              <a:gd name="T18" fmla="*/ 548 w 825"/>
              <a:gd name="T19" fmla="*/ 759 h 760"/>
              <a:gd name="T20" fmla="*/ 548 w 825"/>
              <a:gd name="T21" fmla="*/ 505 h 760"/>
              <a:gd name="T22" fmla="*/ 824 w 825"/>
              <a:gd name="T23" fmla="*/ 505 h 760"/>
              <a:gd name="T24" fmla="*/ 824 w 825"/>
              <a:gd name="T25" fmla="*/ 25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5" h="760">
                <a:moveTo>
                  <a:pt x="824" y="254"/>
                </a:moveTo>
                <a:lnTo>
                  <a:pt x="548" y="254"/>
                </a:lnTo>
                <a:lnTo>
                  <a:pt x="548" y="0"/>
                </a:lnTo>
                <a:lnTo>
                  <a:pt x="276" y="0"/>
                </a:lnTo>
                <a:lnTo>
                  <a:pt x="276" y="254"/>
                </a:lnTo>
                <a:lnTo>
                  <a:pt x="0" y="254"/>
                </a:lnTo>
                <a:lnTo>
                  <a:pt x="0" y="505"/>
                </a:lnTo>
                <a:lnTo>
                  <a:pt x="276" y="505"/>
                </a:lnTo>
                <a:lnTo>
                  <a:pt x="276" y="759"/>
                </a:lnTo>
                <a:lnTo>
                  <a:pt x="548" y="759"/>
                </a:lnTo>
                <a:lnTo>
                  <a:pt x="548" y="505"/>
                </a:lnTo>
                <a:lnTo>
                  <a:pt x="824" y="505"/>
                </a:lnTo>
                <a:lnTo>
                  <a:pt x="824" y="254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5" name="Freeform 68">
            <a:extLst>
              <a:ext uri="{FF2B5EF4-FFF2-40B4-BE49-F238E27FC236}">
                <a16:creationId xmlns:a16="http://schemas.microsoft.com/office/drawing/2014/main" id="{9A7A2546-1AF0-0940-9888-98450D9D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0399" y="8862966"/>
            <a:ext cx="1131567" cy="252680"/>
          </a:xfrm>
          <a:custGeom>
            <a:avLst/>
            <a:gdLst>
              <a:gd name="T0" fmla="*/ 907 w 908"/>
              <a:gd name="T1" fmla="*/ 202 h 203"/>
              <a:gd name="T2" fmla="*/ 0 w 908"/>
              <a:gd name="T3" fmla="*/ 202 h 203"/>
              <a:gd name="T4" fmla="*/ 11 w 908"/>
              <a:gd name="T5" fmla="*/ 189 h 203"/>
              <a:gd name="T6" fmla="*/ 11 w 908"/>
              <a:gd name="T7" fmla="*/ 189 h 203"/>
              <a:gd name="T8" fmla="*/ 10 w 908"/>
              <a:gd name="T9" fmla="*/ 11 h 203"/>
              <a:gd name="T10" fmla="*/ 0 w 908"/>
              <a:gd name="T11" fmla="*/ 0 h 203"/>
              <a:gd name="T12" fmla="*/ 907 w 908"/>
              <a:gd name="T13" fmla="*/ 0 h 203"/>
              <a:gd name="T14" fmla="*/ 907 w 908"/>
              <a:gd name="T15" fmla="*/ 0 h 203"/>
              <a:gd name="T16" fmla="*/ 901 w 908"/>
              <a:gd name="T17" fmla="*/ 193 h 203"/>
              <a:gd name="T18" fmla="*/ 907 w 908"/>
              <a:gd name="T19" fmla="*/ 20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8" h="203">
                <a:moveTo>
                  <a:pt x="907" y="202"/>
                </a:moveTo>
                <a:lnTo>
                  <a:pt x="0" y="202"/>
                </a:lnTo>
                <a:lnTo>
                  <a:pt x="11" y="189"/>
                </a:lnTo>
                <a:lnTo>
                  <a:pt x="11" y="189"/>
                </a:lnTo>
                <a:cubicBezTo>
                  <a:pt x="51" y="135"/>
                  <a:pt x="51" y="65"/>
                  <a:pt x="10" y="11"/>
                </a:cubicBezTo>
                <a:lnTo>
                  <a:pt x="0" y="0"/>
                </a:lnTo>
                <a:lnTo>
                  <a:pt x="907" y="0"/>
                </a:lnTo>
                <a:lnTo>
                  <a:pt x="907" y="0"/>
                </a:lnTo>
                <a:cubicBezTo>
                  <a:pt x="855" y="55"/>
                  <a:pt x="852" y="135"/>
                  <a:pt x="901" y="193"/>
                </a:cubicBezTo>
                <a:lnTo>
                  <a:pt x="907" y="202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6" name="Freeform 69">
            <a:extLst>
              <a:ext uri="{FF2B5EF4-FFF2-40B4-BE49-F238E27FC236}">
                <a16:creationId xmlns:a16="http://schemas.microsoft.com/office/drawing/2014/main" id="{174AB14F-5B33-0446-9D2F-E00168A4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607" y="9236494"/>
            <a:ext cx="1433683" cy="1367766"/>
          </a:xfrm>
          <a:custGeom>
            <a:avLst/>
            <a:gdLst>
              <a:gd name="T0" fmla="*/ 1151 w 1152"/>
              <a:gd name="T1" fmla="*/ 0 h 1097"/>
              <a:gd name="T2" fmla="*/ 2 w 1152"/>
              <a:gd name="T3" fmla="*/ 793 h 1097"/>
              <a:gd name="T4" fmla="*/ 0 w 1152"/>
              <a:gd name="T5" fmla="*/ 1089 h 1097"/>
              <a:gd name="T6" fmla="*/ 1150 w 1152"/>
              <a:gd name="T7" fmla="*/ 1096 h 1097"/>
              <a:gd name="T8" fmla="*/ 1151 w 1152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" h="1097">
                <a:moveTo>
                  <a:pt x="1151" y="0"/>
                </a:moveTo>
                <a:lnTo>
                  <a:pt x="2" y="793"/>
                </a:lnTo>
                <a:lnTo>
                  <a:pt x="0" y="1089"/>
                </a:lnTo>
                <a:lnTo>
                  <a:pt x="1150" y="1096"/>
                </a:lnTo>
                <a:lnTo>
                  <a:pt x="1151" y="0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7" name="Freeform 70">
            <a:extLst>
              <a:ext uri="{FF2B5EF4-FFF2-40B4-BE49-F238E27FC236}">
                <a16:creationId xmlns:a16="http://schemas.microsoft.com/office/drawing/2014/main" id="{9322DE8E-E6FF-FE47-A73F-9F2DBEDB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607" y="9099165"/>
            <a:ext cx="1439177" cy="1137063"/>
          </a:xfrm>
          <a:custGeom>
            <a:avLst/>
            <a:gdLst>
              <a:gd name="T0" fmla="*/ 1039 w 1155"/>
              <a:gd name="T1" fmla="*/ 5 h 912"/>
              <a:gd name="T2" fmla="*/ 121 w 1155"/>
              <a:gd name="T3" fmla="*/ 0 h 912"/>
              <a:gd name="T4" fmla="*/ 121 w 1155"/>
              <a:gd name="T5" fmla="*/ 0 h 912"/>
              <a:gd name="T6" fmla="*/ 5 w 1155"/>
              <a:gd name="T7" fmla="*/ 107 h 912"/>
              <a:gd name="T8" fmla="*/ 0 w 1155"/>
              <a:gd name="T9" fmla="*/ 905 h 912"/>
              <a:gd name="T10" fmla="*/ 1149 w 1155"/>
              <a:gd name="T11" fmla="*/ 911 h 912"/>
              <a:gd name="T12" fmla="*/ 1154 w 1155"/>
              <a:gd name="T13" fmla="*/ 112 h 912"/>
              <a:gd name="T14" fmla="*/ 1154 w 1155"/>
              <a:gd name="T15" fmla="*/ 112 h 912"/>
              <a:gd name="T16" fmla="*/ 1039 w 1155"/>
              <a:gd name="T17" fmla="*/ 5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5" h="912">
                <a:moveTo>
                  <a:pt x="1039" y="5"/>
                </a:moveTo>
                <a:lnTo>
                  <a:pt x="121" y="0"/>
                </a:lnTo>
                <a:lnTo>
                  <a:pt x="121" y="0"/>
                </a:lnTo>
                <a:cubicBezTo>
                  <a:pt x="57" y="0"/>
                  <a:pt x="5" y="47"/>
                  <a:pt x="5" y="107"/>
                </a:cubicBezTo>
                <a:lnTo>
                  <a:pt x="0" y="905"/>
                </a:lnTo>
                <a:lnTo>
                  <a:pt x="1149" y="911"/>
                </a:lnTo>
                <a:lnTo>
                  <a:pt x="1154" y="112"/>
                </a:lnTo>
                <a:lnTo>
                  <a:pt x="1154" y="112"/>
                </a:lnTo>
                <a:cubicBezTo>
                  <a:pt x="1154" y="54"/>
                  <a:pt x="1103" y="6"/>
                  <a:pt x="1039" y="5"/>
                </a:cubicBezTo>
              </a:path>
            </a:pathLst>
          </a:custGeom>
          <a:solidFill>
            <a:srgbClr val="20D6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8" name="Freeform 71">
            <a:extLst>
              <a:ext uri="{FF2B5EF4-FFF2-40B4-BE49-F238E27FC236}">
                <a16:creationId xmlns:a16="http://schemas.microsoft.com/office/drawing/2014/main" id="{3DCC916D-A3D2-6349-AD02-8C281654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607" y="10593273"/>
            <a:ext cx="1433683" cy="153804"/>
          </a:xfrm>
          <a:custGeom>
            <a:avLst/>
            <a:gdLst>
              <a:gd name="T0" fmla="*/ 0 w 1151"/>
              <a:gd name="T1" fmla="*/ 0 h 124"/>
              <a:gd name="T2" fmla="*/ 0 w 1151"/>
              <a:gd name="T3" fmla="*/ 0 h 124"/>
              <a:gd name="T4" fmla="*/ 0 w 1151"/>
              <a:gd name="T5" fmla="*/ 0 h 124"/>
              <a:gd name="T6" fmla="*/ 126 w 1151"/>
              <a:gd name="T7" fmla="*/ 118 h 124"/>
              <a:gd name="T8" fmla="*/ 1022 w 1151"/>
              <a:gd name="T9" fmla="*/ 123 h 124"/>
              <a:gd name="T10" fmla="*/ 1022 w 1151"/>
              <a:gd name="T11" fmla="*/ 123 h 124"/>
              <a:gd name="T12" fmla="*/ 1150 w 1151"/>
              <a:gd name="T13" fmla="*/ 7 h 124"/>
              <a:gd name="T14" fmla="*/ 0 w 1151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1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65"/>
                  <a:pt x="56" y="117"/>
                  <a:pt x="126" y="118"/>
                </a:cubicBezTo>
                <a:lnTo>
                  <a:pt x="1022" y="123"/>
                </a:lnTo>
                <a:lnTo>
                  <a:pt x="1022" y="123"/>
                </a:lnTo>
                <a:cubicBezTo>
                  <a:pt x="1092" y="123"/>
                  <a:pt x="1149" y="71"/>
                  <a:pt x="1150" y="7"/>
                </a:cubicBezTo>
                <a:lnTo>
                  <a:pt x="0" y="0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09" name="Freeform 72">
            <a:extLst>
              <a:ext uri="{FF2B5EF4-FFF2-40B4-BE49-F238E27FC236}">
                <a16:creationId xmlns:a16="http://schemas.microsoft.com/office/drawing/2014/main" id="{12E2F083-C050-DB4E-B2FA-4895ED2B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5157" y="8862966"/>
            <a:ext cx="1131567" cy="252680"/>
          </a:xfrm>
          <a:custGeom>
            <a:avLst/>
            <a:gdLst>
              <a:gd name="T0" fmla="*/ 906 w 907"/>
              <a:gd name="T1" fmla="*/ 202 h 203"/>
              <a:gd name="T2" fmla="*/ 0 w 907"/>
              <a:gd name="T3" fmla="*/ 202 h 203"/>
              <a:gd name="T4" fmla="*/ 10 w 907"/>
              <a:gd name="T5" fmla="*/ 189 h 203"/>
              <a:gd name="T6" fmla="*/ 10 w 907"/>
              <a:gd name="T7" fmla="*/ 189 h 203"/>
              <a:gd name="T8" fmla="*/ 9 w 907"/>
              <a:gd name="T9" fmla="*/ 11 h 203"/>
              <a:gd name="T10" fmla="*/ 0 w 907"/>
              <a:gd name="T11" fmla="*/ 0 h 203"/>
              <a:gd name="T12" fmla="*/ 906 w 907"/>
              <a:gd name="T13" fmla="*/ 0 h 203"/>
              <a:gd name="T14" fmla="*/ 906 w 907"/>
              <a:gd name="T15" fmla="*/ 0 h 203"/>
              <a:gd name="T16" fmla="*/ 899 w 907"/>
              <a:gd name="T17" fmla="*/ 193 h 203"/>
              <a:gd name="T18" fmla="*/ 906 w 907"/>
              <a:gd name="T19" fmla="*/ 20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" h="203">
                <a:moveTo>
                  <a:pt x="906" y="202"/>
                </a:moveTo>
                <a:lnTo>
                  <a:pt x="0" y="202"/>
                </a:lnTo>
                <a:lnTo>
                  <a:pt x="10" y="189"/>
                </a:lnTo>
                <a:lnTo>
                  <a:pt x="10" y="189"/>
                </a:lnTo>
                <a:cubicBezTo>
                  <a:pt x="51" y="135"/>
                  <a:pt x="51" y="65"/>
                  <a:pt x="9" y="11"/>
                </a:cubicBezTo>
                <a:lnTo>
                  <a:pt x="0" y="0"/>
                </a:lnTo>
                <a:lnTo>
                  <a:pt x="906" y="0"/>
                </a:lnTo>
                <a:lnTo>
                  <a:pt x="906" y="0"/>
                </a:lnTo>
                <a:cubicBezTo>
                  <a:pt x="854" y="55"/>
                  <a:pt x="851" y="135"/>
                  <a:pt x="899" y="193"/>
                </a:cubicBezTo>
                <a:lnTo>
                  <a:pt x="906" y="202"/>
                </a:lnTo>
              </a:path>
            </a:pathLst>
          </a:custGeom>
          <a:solidFill>
            <a:srgbClr val="8411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0" name="Freeform 73">
            <a:extLst>
              <a:ext uri="{FF2B5EF4-FFF2-40B4-BE49-F238E27FC236}">
                <a16:creationId xmlns:a16="http://schemas.microsoft.com/office/drawing/2014/main" id="{7C40D011-803F-8C48-A774-E3C2D530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64" y="10225240"/>
            <a:ext cx="1433687" cy="373528"/>
          </a:xfrm>
          <a:custGeom>
            <a:avLst/>
            <a:gdLst>
              <a:gd name="T0" fmla="*/ 1148 w 1149"/>
              <a:gd name="T1" fmla="*/ 0 h 298"/>
              <a:gd name="T2" fmla="*/ 0 w 1149"/>
              <a:gd name="T3" fmla="*/ 0 h 298"/>
              <a:gd name="T4" fmla="*/ 0 w 1149"/>
              <a:gd name="T5" fmla="*/ 297 h 298"/>
              <a:gd name="T6" fmla="*/ 1148 w 1149"/>
              <a:gd name="T7" fmla="*/ 297 h 298"/>
              <a:gd name="T8" fmla="*/ 1148 w 1149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9" h="298">
                <a:moveTo>
                  <a:pt x="1148" y="0"/>
                </a:moveTo>
                <a:lnTo>
                  <a:pt x="0" y="0"/>
                </a:lnTo>
                <a:lnTo>
                  <a:pt x="0" y="297"/>
                </a:lnTo>
                <a:lnTo>
                  <a:pt x="1148" y="297"/>
                </a:lnTo>
                <a:lnTo>
                  <a:pt x="1148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1" name="Freeform 74">
            <a:extLst>
              <a:ext uri="{FF2B5EF4-FFF2-40B4-BE49-F238E27FC236}">
                <a16:creationId xmlns:a16="http://schemas.microsoft.com/office/drawing/2014/main" id="{8E33FA41-DCE2-7741-945D-50228B06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64" y="9099163"/>
            <a:ext cx="1433687" cy="1126076"/>
          </a:xfrm>
          <a:custGeom>
            <a:avLst/>
            <a:gdLst>
              <a:gd name="T0" fmla="*/ 1033 w 1149"/>
              <a:gd name="T1" fmla="*/ 0 h 906"/>
              <a:gd name="T2" fmla="*/ 115 w 1149"/>
              <a:gd name="T3" fmla="*/ 0 h 906"/>
              <a:gd name="T4" fmla="*/ 115 w 1149"/>
              <a:gd name="T5" fmla="*/ 0 h 906"/>
              <a:gd name="T6" fmla="*/ 0 w 1149"/>
              <a:gd name="T7" fmla="*/ 106 h 906"/>
              <a:gd name="T8" fmla="*/ 0 w 1149"/>
              <a:gd name="T9" fmla="*/ 905 h 906"/>
              <a:gd name="T10" fmla="*/ 1148 w 1149"/>
              <a:gd name="T11" fmla="*/ 905 h 906"/>
              <a:gd name="T12" fmla="*/ 1148 w 1149"/>
              <a:gd name="T13" fmla="*/ 106 h 906"/>
              <a:gd name="T14" fmla="*/ 1148 w 1149"/>
              <a:gd name="T15" fmla="*/ 106 h 906"/>
              <a:gd name="T16" fmla="*/ 1033 w 1149"/>
              <a:gd name="T17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906">
                <a:moveTo>
                  <a:pt x="1033" y="0"/>
                </a:moveTo>
                <a:lnTo>
                  <a:pt x="115" y="0"/>
                </a:lnTo>
                <a:lnTo>
                  <a:pt x="115" y="0"/>
                </a:lnTo>
                <a:cubicBezTo>
                  <a:pt x="52" y="0"/>
                  <a:pt x="0" y="48"/>
                  <a:pt x="0" y="106"/>
                </a:cubicBezTo>
                <a:lnTo>
                  <a:pt x="0" y="905"/>
                </a:lnTo>
                <a:lnTo>
                  <a:pt x="1148" y="905"/>
                </a:lnTo>
                <a:lnTo>
                  <a:pt x="1148" y="106"/>
                </a:lnTo>
                <a:lnTo>
                  <a:pt x="1148" y="106"/>
                </a:lnTo>
                <a:cubicBezTo>
                  <a:pt x="1148" y="48"/>
                  <a:pt x="1096" y="0"/>
                  <a:pt x="1033" y="0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2" name="Freeform 75">
            <a:extLst>
              <a:ext uri="{FF2B5EF4-FFF2-40B4-BE49-F238E27FC236}">
                <a16:creationId xmlns:a16="http://schemas.microsoft.com/office/drawing/2014/main" id="{1BF7F392-C7CF-D24E-8974-A5EA3D86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64" y="10598768"/>
            <a:ext cx="1433687" cy="148310"/>
          </a:xfrm>
          <a:custGeom>
            <a:avLst/>
            <a:gdLst>
              <a:gd name="T0" fmla="*/ 0 w 1149"/>
              <a:gd name="T1" fmla="*/ 0 h 117"/>
              <a:gd name="T2" fmla="*/ 0 w 1149"/>
              <a:gd name="T3" fmla="*/ 0 h 117"/>
              <a:gd name="T4" fmla="*/ 0 w 1149"/>
              <a:gd name="T5" fmla="*/ 0 h 117"/>
              <a:gd name="T6" fmla="*/ 126 w 1149"/>
              <a:gd name="T7" fmla="*/ 116 h 117"/>
              <a:gd name="T8" fmla="*/ 1022 w 1149"/>
              <a:gd name="T9" fmla="*/ 116 h 117"/>
              <a:gd name="T10" fmla="*/ 1022 w 1149"/>
              <a:gd name="T11" fmla="*/ 116 h 117"/>
              <a:gd name="T12" fmla="*/ 1148 w 1149"/>
              <a:gd name="T13" fmla="*/ 0 h 117"/>
              <a:gd name="T14" fmla="*/ 0 w 1149"/>
              <a:gd name="T1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9" h="1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64"/>
                  <a:pt x="57" y="116"/>
                  <a:pt x="126" y="116"/>
                </a:cubicBezTo>
                <a:lnTo>
                  <a:pt x="1022" y="116"/>
                </a:lnTo>
                <a:lnTo>
                  <a:pt x="1022" y="116"/>
                </a:lnTo>
                <a:cubicBezTo>
                  <a:pt x="1092" y="116"/>
                  <a:pt x="1148" y="64"/>
                  <a:pt x="1148" y="0"/>
                </a:cubicBezTo>
                <a:lnTo>
                  <a:pt x="0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3" name="Freeform 76">
            <a:extLst>
              <a:ext uri="{FF2B5EF4-FFF2-40B4-BE49-F238E27FC236}">
                <a16:creationId xmlns:a16="http://schemas.microsoft.com/office/drawing/2014/main" id="{55338FDA-4355-2342-9EB4-45E36EB4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64" y="9423255"/>
            <a:ext cx="1428192" cy="197750"/>
          </a:xfrm>
          <a:custGeom>
            <a:avLst/>
            <a:gdLst>
              <a:gd name="T0" fmla="*/ 1147 w 1148"/>
              <a:gd name="T1" fmla="*/ 158 h 159"/>
              <a:gd name="T2" fmla="*/ 0 w 1148"/>
              <a:gd name="T3" fmla="*/ 158 h 159"/>
              <a:gd name="T4" fmla="*/ 0 w 1148"/>
              <a:gd name="T5" fmla="*/ 0 h 159"/>
              <a:gd name="T6" fmla="*/ 1147 w 1148"/>
              <a:gd name="T7" fmla="*/ 0 h 159"/>
              <a:gd name="T8" fmla="*/ 1147 w 1148"/>
              <a:gd name="T9" fmla="*/ 15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8" h="159">
                <a:moveTo>
                  <a:pt x="1147" y="158"/>
                </a:moveTo>
                <a:lnTo>
                  <a:pt x="0" y="158"/>
                </a:lnTo>
                <a:lnTo>
                  <a:pt x="0" y="0"/>
                </a:lnTo>
                <a:lnTo>
                  <a:pt x="1147" y="0"/>
                </a:lnTo>
                <a:lnTo>
                  <a:pt x="1147" y="158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929EC836-13D3-5D4B-9439-8488890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0796" y="9489171"/>
            <a:ext cx="548027" cy="81127"/>
          </a:xfrm>
          <a:custGeom>
            <a:avLst/>
            <a:gdLst>
              <a:gd name="connsiteX0" fmla="*/ 123592 w 548027"/>
              <a:gd name="connsiteY0" fmla="*/ 11587 h 81127"/>
              <a:gd name="connsiteX1" fmla="*/ 122344 w 548027"/>
              <a:gd name="connsiteY1" fmla="*/ 15449 h 81127"/>
              <a:gd name="connsiteX2" fmla="*/ 119847 w 548027"/>
              <a:gd name="connsiteY2" fmla="*/ 19311 h 81127"/>
              <a:gd name="connsiteX3" fmla="*/ 107363 w 548027"/>
              <a:gd name="connsiteY3" fmla="*/ 51497 h 81127"/>
              <a:gd name="connsiteX4" fmla="*/ 138573 w 548027"/>
              <a:gd name="connsiteY4" fmla="*/ 51497 h 81127"/>
              <a:gd name="connsiteX5" fmla="*/ 124841 w 548027"/>
              <a:gd name="connsiteY5" fmla="*/ 19311 h 81127"/>
              <a:gd name="connsiteX6" fmla="*/ 123592 w 548027"/>
              <a:gd name="connsiteY6" fmla="*/ 11587 h 81127"/>
              <a:gd name="connsiteX7" fmla="*/ 494374 w 548027"/>
              <a:gd name="connsiteY7" fmla="*/ 0 h 81127"/>
              <a:gd name="connsiteX8" fmla="*/ 548027 w 548027"/>
              <a:gd name="connsiteY8" fmla="*/ 0 h 81127"/>
              <a:gd name="connsiteX9" fmla="*/ 548027 w 548027"/>
              <a:gd name="connsiteY9" fmla="*/ 10299 h 81127"/>
              <a:gd name="connsiteX10" fmla="*/ 507148 w 548027"/>
              <a:gd name="connsiteY10" fmla="*/ 10299 h 81127"/>
              <a:gd name="connsiteX11" fmla="*/ 507148 w 548027"/>
              <a:gd name="connsiteY11" fmla="*/ 34760 h 81127"/>
              <a:gd name="connsiteX12" fmla="*/ 539084 w 548027"/>
              <a:gd name="connsiteY12" fmla="*/ 34760 h 81127"/>
              <a:gd name="connsiteX13" fmla="*/ 539084 w 548027"/>
              <a:gd name="connsiteY13" fmla="*/ 45060 h 81127"/>
              <a:gd name="connsiteX14" fmla="*/ 507148 w 548027"/>
              <a:gd name="connsiteY14" fmla="*/ 45060 h 81127"/>
              <a:gd name="connsiteX15" fmla="*/ 507148 w 548027"/>
              <a:gd name="connsiteY15" fmla="*/ 72096 h 81127"/>
              <a:gd name="connsiteX16" fmla="*/ 548027 w 548027"/>
              <a:gd name="connsiteY16" fmla="*/ 72096 h 81127"/>
              <a:gd name="connsiteX17" fmla="*/ 548027 w 548027"/>
              <a:gd name="connsiteY17" fmla="*/ 81108 h 81127"/>
              <a:gd name="connsiteX18" fmla="*/ 494374 w 548027"/>
              <a:gd name="connsiteY18" fmla="*/ 81108 h 81127"/>
              <a:gd name="connsiteX19" fmla="*/ 390008 w 548027"/>
              <a:gd name="connsiteY19" fmla="*/ 0 h 81127"/>
              <a:gd name="connsiteX20" fmla="*/ 396272 w 548027"/>
              <a:gd name="connsiteY20" fmla="*/ 0 h 81127"/>
              <a:gd name="connsiteX21" fmla="*/ 398777 w 548027"/>
              <a:gd name="connsiteY21" fmla="*/ 0 h 81127"/>
              <a:gd name="connsiteX22" fmla="*/ 401283 w 548027"/>
              <a:gd name="connsiteY22" fmla="*/ 1287 h 81127"/>
              <a:gd name="connsiteX23" fmla="*/ 448888 w 548027"/>
              <a:gd name="connsiteY23" fmla="*/ 60509 h 81127"/>
              <a:gd name="connsiteX24" fmla="*/ 448888 w 548027"/>
              <a:gd name="connsiteY24" fmla="*/ 57934 h 81127"/>
              <a:gd name="connsiteX25" fmla="*/ 448888 w 548027"/>
              <a:gd name="connsiteY25" fmla="*/ 55359 h 81127"/>
              <a:gd name="connsiteX26" fmla="*/ 448888 w 548027"/>
              <a:gd name="connsiteY26" fmla="*/ 0 h 81127"/>
              <a:gd name="connsiteX27" fmla="*/ 460163 w 548027"/>
              <a:gd name="connsiteY27" fmla="*/ 0 h 81127"/>
              <a:gd name="connsiteX28" fmla="*/ 460163 w 548027"/>
              <a:gd name="connsiteY28" fmla="*/ 81108 h 81127"/>
              <a:gd name="connsiteX29" fmla="*/ 453899 w 548027"/>
              <a:gd name="connsiteY29" fmla="*/ 81108 h 81127"/>
              <a:gd name="connsiteX30" fmla="*/ 451394 w 548027"/>
              <a:gd name="connsiteY30" fmla="*/ 79820 h 81127"/>
              <a:gd name="connsiteX31" fmla="*/ 448888 w 548027"/>
              <a:gd name="connsiteY31" fmla="*/ 78533 h 81127"/>
              <a:gd name="connsiteX32" fmla="*/ 401283 w 548027"/>
              <a:gd name="connsiteY32" fmla="*/ 19311 h 81127"/>
              <a:gd name="connsiteX33" fmla="*/ 401283 w 548027"/>
              <a:gd name="connsiteY33" fmla="*/ 21886 h 81127"/>
              <a:gd name="connsiteX34" fmla="*/ 401283 w 548027"/>
              <a:gd name="connsiteY34" fmla="*/ 25748 h 81127"/>
              <a:gd name="connsiteX35" fmla="*/ 401283 w 548027"/>
              <a:gd name="connsiteY35" fmla="*/ 81108 h 81127"/>
              <a:gd name="connsiteX36" fmla="*/ 390008 w 548027"/>
              <a:gd name="connsiteY36" fmla="*/ 81108 h 81127"/>
              <a:gd name="connsiteX37" fmla="*/ 351555 w 548027"/>
              <a:gd name="connsiteY37" fmla="*/ 0 h 81127"/>
              <a:gd name="connsiteX38" fmla="*/ 361543 w 548027"/>
              <a:gd name="connsiteY38" fmla="*/ 0 h 81127"/>
              <a:gd name="connsiteX39" fmla="*/ 361543 w 548027"/>
              <a:gd name="connsiteY39" fmla="*/ 81108 h 81127"/>
              <a:gd name="connsiteX40" fmla="*/ 351555 w 548027"/>
              <a:gd name="connsiteY40" fmla="*/ 81108 h 81127"/>
              <a:gd name="connsiteX41" fmla="*/ 298804 w 548027"/>
              <a:gd name="connsiteY41" fmla="*/ 0 h 81127"/>
              <a:gd name="connsiteX42" fmla="*/ 314809 w 548027"/>
              <a:gd name="connsiteY42" fmla="*/ 2535 h 81127"/>
              <a:gd name="connsiteX43" fmla="*/ 328352 w 548027"/>
              <a:gd name="connsiteY43" fmla="*/ 10141 h 81127"/>
              <a:gd name="connsiteX44" fmla="*/ 323427 w 548027"/>
              <a:gd name="connsiteY44" fmla="*/ 15211 h 81127"/>
              <a:gd name="connsiteX45" fmla="*/ 322196 w 548027"/>
              <a:gd name="connsiteY45" fmla="*/ 17747 h 81127"/>
              <a:gd name="connsiteX46" fmla="*/ 320965 w 548027"/>
              <a:gd name="connsiteY46" fmla="*/ 17747 h 81127"/>
              <a:gd name="connsiteX47" fmla="*/ 318502 w 548027"/>
              <a:gd name="connsiteY47" fmla="*/ 16479 h 81127"/>
              <a:gd name="connsiteX48" fmla="*/ 314809 w 548027"/>
              <a:gd name="connsiteY48" fmla="*/ 13944 h 81127"/>
              <a:gd name="connsiteX49" fmla="*/ 308653 w 548027"/>
              <a:gd name="connsiteY49" fmla="*/ 11409 h 81127"/>
              <a:gd name="connsiteX50" fmla="*/ 298804 w 548027"/>
              <a:gd name="connsiteY50" fmla="*/ 11409 h 81127"/>
              <a:gd name="connsiteX51" fmla="*/ 287723 w 548027"/>
              <a:gd name="connsiteY51" fmla="*/ 12676 h 81127"/>
              <a:gd name="connsiteX52" fmla="*/ 279105 w 548027"/>
              <a:gd name="connsiteY52" fmla="*/ 19014 h 81127"/>
              <a:gd name="connsiteX53" fmla="*/ 272949 w 548027"/>
              <a:gd name="connsiteY53" fmla="*/ 27888 h 81127"/>
              <a:gd name="connsiteX54" fmla="*/ 270487 w 548027"/>
              <a:gd name="connsiteY54" fmla="*/ 41831 h 81127"/>
              <a:gd name="connsiteX55" fmla="*/ 272949 w 548027"/>
              <a:gd name="connsiteY55" fmla="*/ 53240 h 81127"/>
              <a:gd name="connsiteX56" fmla="*/ 279105 w 548027"/>
              <a:gd name="connsiteY56" fmla="*/ 63381 h 81127"/>
              <a:gd name="connsiteX57" fmla="*/ 287723 w 548027"/>
              <a:gd name="connsiteY57" fmla="*/ 68451 h 81127"/>
              <a:gd name="connsiteX58" fmla="*/ 298804 w 548027"/>
              <a:gd name="connsiteY58" fmla="*/ 72254 h 81127"/>
              <a:gd name="connsiteX59" fmla="*/ 306191 w 548027"/>
              <a:gd name="connsiteY59" fmla="*/ 70986 h 81127"/>
              <a:gd name="connsiteX60" fmla="*/ 311115 w 548027"/>
              <a:gd name="connsiteY60" fmla="*/ 69719 h 81127"/>
              <a:gd name="connsiteX61" fmla="*/ 316040 w 548027"/>
              <a:gd name="connsiteY61" fmla="*/ 67184 h 81127"/>
              <a:gd name="connsiteX62" fmla="*/ 319734 w 548027"/>
              <a:gd name="connsiteY62" fmla="*/ 64648 h 81127"/>
              <a:gd name="connsiteX63" fmla="*/ 320965 w 548027"/>
              <a:gd name="connsiteY63" fmla="*/ 63381 h 81127"/>
              <a:gd name="connsiteX64" fmla="*/ 322196 w 548027"/>
              <a:gd name="connsiteY64" fmla="*/ 63381 h 81127"/>
              <a:gd name="connsiteX65" fmla="*/ 324658 w 548027"/>
              <a:gd name="connsiteY65" fmla="*/ 64648 h 81127"/>
              <a:gd name="connsiteX66" fmla="*/ 328352 w 548027"/>
              <a:gd name="connsiteY66" fmla="*/ 68451 h 81127"/>
              <a:gd name="connsiteX67" fmla="*/ 317271 w 548027"/>
              <a:gd name="connsiteY67" fmla="*/ 78592 h 81127"/>
              <a:gd name="connsiteX68" fmla="*/ 298804 w 548027"/>
              <a:gd name="connsiteY68" fmla="*/ 81127 h 81127"/>
              <a:gd name="connsiteX69" fmla="*/ 281567 w 548027"/>
              <a:gd name="connsiteY69" fmla="*/ 78592 h 81127"/>
              <a:gd name="connsiteX70" fmla="*/ 269256 w 548027"/>
              <a:gd name="connsiteY70" fmla="*/ 69719 h 81127"/>
              <a:gd name="connsiteX71" fmla="*/ 260637 w 548027"/>
              <a:gd name="connsiteY71" fmla="*/ 58310 h 81127"/>
              <a:gd name="connsiteX72" fmla="*/ 258175 w 548027"/>
              <a:gd name="connsiteY72" fmla="*/ 41831 h 81127"/>
              <a:gd name="connsiteX73" fmla="*/ 260637 w 548027"/>
              <a:gd name="connsiteY73" fmla="*/ 25352 h 81127"/>
              <a:gd name="connsiteX74" fmla="*/ 270487 w 548027"/>
              <a:gd name="connsiteY74" fmla="*/ 11409 h 81127"/>
              <a:gd name="connsiteX75" fmla="*/ 282798 w 548027"/>
              <a:gd name="connsiteY75" fmla="*/ 2535 h 81127"/>
              <a:gd name="connsiteX76" fmla="*/ 298804 w 548027"/>
              <a:gd name="connsiteY76" fmla="*/ 0 h 81127"/>
              <a:gd name="connsiteX77" fmla="*/ 211436 w 548027"/>
              <a:gd name="connsiteY77" fmla="*/ 0 h 81127"/>
              <a:gd name="connsiteX78" fmla="*/ 227170 w 548027"/>
              <a:gd name="connsiteY78" fmla="*/ 2535 h 81127"/>
              <a:gd name="connsiteX79" fmla="*/ 238063 w 548027"/>
              <a:gd name="connsiteY79" fmla="*/ 10141 h 81127"/>
              <a:gd name="connsiteX80" fmla="*/ 235642 w 548027"/>
              <a:gd name="connsiteY80" fmla="*/ 15211 h 81127"/>
              <a:gd name="connsiteX81" fmla="*/ 233222 w 548027"/>
              <a:gd name="connsiteY81" fmla="*/ 17747 h 81127"/>
              <a:gd name="connsiteX82" fmla="*/ 232012 w 548027"/>
              <a:gd name="connsiteY82" fmla="*/ 17747 h 81127"/>
              <a:gd name="connsiteX83" fmla="*/ 229591 w 548027"/>
              <a:gd name="connsiteY83" fmla="*/ 16479 h 81127"/>
              <a:gd name="connsiteX84" fmla="*/ 224750 w 548027"/>
              <a:gd name="connsiteY84" fmla="*/ 13944 h 81127"/>
              <a:gd name="connsiteX85" fmla="*/ 219909 w 548027"/>
              <a:gd name="connsiteY85" fmla="*/ 11409 h 81127"/>
              <a:gd name="connsiteX86" fmla="*/ 211436 w 548027"/>
              <a:gd name="connsiteY86" fmla="*/ 11409 h 81127"/>
              <a:gd name="connsiteX87" fmla="*/ 199333 w 548027"/>
              <a:gd name="connsiteY87" fmla="*/ 12676 h 81127"/>
              <a:gd name="connsiteX88" fmla="*/ 190861 w 548027"/>
              <a:gd name="connsiteY88" fmla="*/ 19014 h 81127"/>
              <a:gd name="connsiteX89" fmla="*/ 184810 w 548027"/>
              <a:gd name="connsiteY89" fmla="*/ 27888 h 81127"/>
              <a:gd name="connsiteX90" fmla="*/ 183599 w 548027"/>
              <a:gd name="connsiteY90" fmla="*/ 41831 h 81127"/>
              <a:gd name="connsiteX91" fmla="*/ 184810 w 548027"/>
              <a:gd name="connsiteY91" fmla="*/ 53240 h 81127"/>
              <a:gd name="connsiteX92" fmla="*/ 190861 w 548027"/>
              <a:gd name="connsiteY92" fmla="*/ 63381 h 81127"/>
              <a:gd name="connsiteX93" fmla="*/ 200544 w 548027"/>
              <a:gd name="connsiteY93" fmla="*/ 68451 h 81127"/>
              <a:gd name="connsiteX94" fmla="*/ 210226 w 548027"/>
              <a:gd name="connsiteY94" fmla="*/ 72254 h 81127"/>
              <a:gd name="connsiteX95" fmla="*/ 217488 w 548027"/>
              <a:gd name="connsiteY95" fmla="*/ 70986 h 81127"/>
              <a:gd name="connsiteX96" fmla="*/ 222329 w 548027"/>
              <a:gd name="connsiteY96" fmla="*/ 69719 h 81127"/>
              <a:gd name="connsiteX97" fmla="*/ 227170 w 548027"/>
              <a:gd name="connsiteY97" fmla="*/ 67184 h 81127"/>
              <a:gd name="connsiteX98" fmla="*/ 230801 w 548027"/>
              <a:gd name="connsiteY98" fmla="*/ 64648 h 81127"/>
              <a:gd name="connsiteX99" fmla="*/ 232012 w 548027"/>
              <a:gd name="connsiteY99" fmla="*/ 63381 h 81127"/>
              <a:gd name="connsiteX100" fmla="*/ 233222 w 548027"/>
              <a:gd name="connsiteY100" fmla="*/ 63381 h 81127"/>
              <a:gd name="connsiteX101" fmla="*/ 235642 w 548027"/>
              <a:gd name="connsiteY101" fmla="*/ 64648 h 81127"/>
              <a:gd name="connsiteX102" fmla="*/ 240484 w 548027"/>
              <a:gd name="connsiteY102" fmla="*/ 68451 h 81127"/>
              <a:gd name="connsiteX103" fmla="*/ 227170 w 548027"/>
              <a:gd name="connsiteY103" fmla="*/ 78592 h 81127"/>
              <a:gd name="connsiteX104" fmla="*/ 210226 w 548027"/>
              <a:gd name="connsiteY104" fmla="*/ 81127 h 81127"/>
              <a:gd name="connsiteX105" fmla="*/ 193282 w 548027"/>
              <a:gd name="connsiteY105" fmla="*/ 78592 h 81127"/>
              <a:gd name="connsiteX106" fmla="*/ 181179 w 548027"/>
              <a:gd name="connsiteY106" fmla="*/ 69719 h 81127"/>
              <a:gd name="connsiteX107" fmla="*/ 173917 w 548027"/>
              <a:gd name="connsiteY107" fmla="*/ 58310 h 81127"/>
              <a:gd name="connsiteX108" fmla="*/ 170286 w 548027"/>
              <a:gd name="connsiteY108" fmla="*/ 41831 h 81127"/>
              <a:gd name="connsiteX109" fmla="*/ 173917 w 548027"/>
              <a:gd name="connsiteY109" fmla="*/ 25352 h 81127"/>
              <a:gd name="connsiteX110" fmla="*/ 181179 w 548027"/>
              <a:gd name="connsiteY110" fmla="*/ 11409 h 81127"/>
              <a:gd name="connsiteX111" fmla="*/ 194492 w 548027"/>
              <a:gd name="connsiteY111" fmla="*/ 2535 h 81127"/>
              <a:gd name="connsiteX112" fmla="*/ 211436 w 548027"/>
              <a:gd name="connsiteY112" fmla="*/ 0 h 81127"/>
              <a:gd name="connsiteX113" fmla="*/ 117350 w 548027"/>
              <a:gd name="connsiteY113" fmla="*/ 0 h 81127"/>
              <a:gd name="connsiteX114" fmla="*/ 129835 w 548027"/>
              <a:gd name="connsiteY114" fmla="*/ 0 h 81127"/>
              <a:gd name="connsiteX115" fmla="*/ 163542 w 548027"/>
              <a:gd name="connsiteY115" fmla="*/ 81108 h 81127"/>
              <a:gd name="connsiteX116" fmla="*/ 153554 w 548027"/>
              <a:gd name="connsiteY116" fmla="*/ 81108 h 81127"/>
              <a:gd name="connsiteX117" fmla="*/ 151058 w 548027"/>
              <a:gd name="connsiteY117" fmla="*/ 79820 h 81127"/>
              <a:gd name="connsiteX118" fmla="*/ 149809 w 548027"/>
              <a:gd name="connsiteY118" fmla="*/ 77245 h 81127"/>
              <a:gd name="connsiteX119" fmla="*/ 142319 w 548027"/>
              <a:gd name="connsiteY119" fmla="*/ 59221 h 81127"/>
              <a:gd name="connsiteX120" fmla="*/ 103618 w 548027"/>
              <a:gd name="connsiteY120" fmla="*/ 59221 h 81127"/>
              <a:gd name="connsiteX121" fmla="*/ 96128 w 548027"/>
              <a:gd name="connsiteY121" fmla="*/ 77245 h 81127"/>
              <a:gd name="connsiteX122" fmla="*/ 94879 w 548027"/>
              <a:gd name="connsiteY122" fmla="*/ 79820 h 81127"/>
              <a:gd name="connsiteX123" fmla="*/ 92382 w 548027"/>
              <a:gd name="connsiteY123" fmla="*/ 81108 h 81127"/>
              <a:gd name="connsiteX124" fmla="*/ 82395 w 548027"/>
              <a:gd name="connsiteY124" fmla="*/ 81108 h 81127"/>
              <a:gd name="connsiteX125" fmla="*/ 0 w 548027"/>
              <a:gd name="connsiteY125" fmla="*/ 0 h 81127"/>
              <a:gd name="connsiteX126" fmla="*/ 10141 w 548027"/>
              <a:gd name="connsiteY126" fmla="*/ 0 h 81127"/>
              <a:gd name="connsiteX127" fmla="*/ 12676 w 548027"/>
              <a:gd name="connsiteY127" fmla="*/ 1287 h 81127"/>
              <a:gd name="connsiteX128" fmla="*/ 13944 w 548027"/>
              <a:gd name="connsiteY128" fmla="*/ 2575 h 81127"/>
              <a:gd name="connsiteX129" fmla="*/ 38029 w 548027"/>
              <a:gd name="connsiteY129" fmla="*/ 57934 h 81127"/>
              <a:gd name="connsiteX130" fmla="*/ 39297 w 548027"/>
              <a:gd name="connsiteY130" fmla="*/ 61796 h 81127"/>
              <a:gd name="connsiteX131" fmla="*/ 41832 w 548027"/>
              <a:gd name="connsiteY131" fmla="*/ 66946 h 81127"/>
              <a:gd name="connsiteX132" fmla="*/ 41832 w 548027"/>
              <a:gd name="connsiteY132" fmla="*/ 61796 h 81127"/>
              <a:gd name="connsiteX133" fmla="*/ 44368 w 548027"/>
              <a:gd name="connsiteY133" fmla="*/ 57934 h 81127"/>
              <a:gd name="connsiteX134" fmla="*/ 67185 w 548027"/>
              <a:gd name="connsiteY134" fmla="*/ 2575 h 81127"/>
              <a:gd name="connsiteX135" fmla="*/ 69721 w 548027"/>
              <a:gd name="connsiteY135" fmla="*/ 1287 h 81127"/>
              <a:gd name="connsiteX136" fmla="*/ 72256 w 548027"/>
              <a:gd name="connsiteY136" fmla="*/ 0 h 81127"/>
              <a:gd name="connsiteX137" fmla="*/ 81129 w 548027"/>
              <a:gd name="connsiteY137" fmla="*/ 0 h 81127"/>
              <a:gd name="connsiteX138" fmla="*/ 46903 w 548027"/>
              <a:gd name="connsiteY138" fmla="*/ 81108 h 81127"/>
              <a:gd name="connsiteX139" fmla="*/ 35494 w 548027"/>
              <a:gd name="connsiteY139" fmla="*/ 81108 h 8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8027" h="81127">
                <a:moveTo>
                  <a:pt x="123592" y="11587"/>
                </a:moveTo>
                <a:cubicBezTo>
                  <a:pt x="122344" y="12874"/>
                  <a:pt x="122344" y="14162"/>
                  <a:pt x="122344" y="15449"/>
                </a:cubicBezTo>
                <a:cubicBezTo>
                  <a:pt x="121096" y="16736"/>
                  <a:pt x="121096" y="18024"/>
                  <a:pt x="119847" y="19311"/>
                </a:cubicBezTo>
                <a:lnTo>
                  <a:pt x="107363" y="51497"/>
                </a:lnTo>
                <a:lnTo>
                  <a:pt x="138573" y="51497"/>
                </a:lnTo>
                <a:lnTo>
                  <a:pt x="124841" y="19311"/>
                </a:lnTo>
                <a:cubicBezTo>
                  <a:pt x="124841" y="16736"/>
                  <a:pt x="123592" y="14162"/>
                  <a:pt x="123592" y="11587"/>
                </a:cubicBezTo>
                <a:close/>
                <a:moveTo>
                  <a:pt x="494374" y="0"/>
                </a:moveTo>
                <a:lnTo>
                  <a:pt x="548027" y="0"/>
                </a:lnTo>
                <a:lnTo>
                  <a:pt x="548027" y="10299"/>
                </a:lnTo>
                <a:lnTo>
                  <a:pt x="507148" y="10299"/>
                </a:lnTo>
                <a:lnTo>
                  <a:pt x="507148" y="34760"/>
                </a:lnTo>
                <a:lnTo>
                  <a:pt x="539084" y="34760"/>
                </a:lnTo>
                <a:lnTo>
                  <a:pt x="539084" y="45060"/>
                </a:lnTo>
                <a:lnTo>
                  <a:pt x="507148" y="45060"/>
                </a:lnTo>
                <a:lnTo>
                  <a:pt x="507148" y="72096"/>
                </a:lnTo>
                <a:lnTo>
                  <a:pt x="548027" y="72096"/>
                </a:lnTo>
                <a:lnTo>
                  <a:pt x="548027" y="81108"/>
                </a:lnTo>
                <a:lnTo>
                  <a:pt x="494374" y="81108"/>
                </a:lnTo>
                <a:close/>
                <a:moveTo>
                  <a:pt x="390008" y="0"/>
                </a:moveTo>
                <a:lnTo>
                  <a:pt x="396272" y="0"/>
                </a:lnTo>
                <a:cubicBezTo>
                  <a:pt x="397525" y="0"/>
                  <a:pt x="398777" y="0"/>
                  <a:pt x="398777" y="0"/>
                </a:cubicBezTo>
                <a:cubicBezTo>
                  <a:pt x="398777" y="0"/>
                  <a:pt x="400030" y="1287"/>
                  <a:pt x="401283" y="1287"/>
                </a:cubicBezTo>
                <a:lnTo>
                  <a:pt x="448888" y="60509"/>
                </a:lnTo>
                <a:cubicBezTo>
                  <a:pt x="448888" y="60509"/>
                  <a:pt x="448888" y="59221"/>
                  <a:pt x="448888" y="57934"/>
                </a:cubicBezTo>
                <a:lnTo>
                  <a:pt x="448888" y="55359"/>
                </a:lnTo>
                <a:lnTo>
                  <a:pt x="448888" y="0"/>
                </a:lnTo>
                <a:lnTo>
                  <a:pt x="460163" y="0"/>
                </a:lnTo>
                <a:lnTo>
                  <a:pt x="460163" y="81108"/>
                </a:lnTo>
                <a:lnTo>
                  <a:pt x="453899" y="81108"/>
                </a:lnTo>
                <a:cubicBezTo>
                  <a:pt x="452647" y="81108"/>
                  <a:pt x="452647" y="81108"/>
                  <a:pt x="451394" y="79820"/>
                </a:cubicBezTo>
                <a:cubicBezTo>
                  <a:pt x="450141" y="79820"/>
                  <a:pt x="450141" y="79820"/>
                  <a:pt x="448888" y="78533"/>
                </a:cubicBezTo>
                <a:lnTo>
                  <a:pt x="401283" y="19311"/>
                </a:lnTo>
                <a:cubicBezTo>
                  <a:pt x="401283" y="20599"/>
                  <a:pt x="401283" y="21886"/>
                  <a:pt x="401283" y="21886"/>
                </a:cubicBezTo>
                <a:cubicBezTo>
                  <a:pt x="401283" y="23174"/>
                  <a:pt x="401283" y="24461"/>
                  <a:pt x="401283" y="25748"/>
                </a:cubicBezTo>
                <a:lnTo>
                  <a:pt x="401283" y="81108"/>
                </a:lnTo>
                <a:lnTo>
                  <a:pt x="390008" y="81108"/>
                </a:lnTo>
                <a:close/>
                <a:moveTo>
                  <a:pt x="351555" y="0"/>
                </a:moveTo>
                <a:lnTo>
                  <a:pt x="361543" y="0"/>
                </a:lnTo>
                <a:lnTo>
                  <a:pt x="361543" y="81108"/>
                </a:lnTo>
                <a:lnTo>
                  <a:pt x="351555" y="81108"/>
                </a:lnTo>
                <a:close/>
                <a:moveTo>
                  <a:pt x="298804" y="0"/>
                </a:moveTo>
                <a:cubicBezTo>
                  <a:pt x="304960" y="0"/>
                  <a:pt x="311115" y="1268"/>
                  <a:pt x="314809" y="2535"/>
                </a:cubicBezTo>
                <a:cubicBezTo>
                  <a:pt x="319734" y="5070"/>
                  <a:pt x="324658" y="7606"/>
                  <a:pt x="328352" y="10141"/>
                </a:cubicBezTo>
                <a:lnTo>
                  <a:pt x="323427" y="15211"/>
                </a:lnTo>
                <a:cubicBezTo>
                  <a:pt x="323427" y="16479"/>
                  <a:pt x="322196" y="16479"/>
                  <a:pt x="322196" y="17747"/>
                </a:cubicBezTo>
                <a:cubicBezTo>
                  <a:pt x="322196" y="17747"/>
                  <a:pt x="322196" y="17747"/>
                  <a:pt x="320965" y="17747"/>
                </a:cubicBezTo>
                <a:cubicBezTo>
                  <a:pt x="319734" y="17747"/>
                  <a:pt x="318502" y="17747"/>
                  <a:pt x="318502" y="16479"/>
                </a:cubicBezTo>
                <a:cubicBezTo>
                  <a:pt x="317271" y="15211"/>
                  <a:pt x="316040" y="15211"/>
                  <a:pt x="314809" y="13944"/>
                </a:cubicBezTo>
                <a:cubicBezTo>
                  <a:pt x="312347" y="13944"/>
                  <a:pt x="311115" y="12676"/>
                  <a:pt x="308653" y="11409"/>
                </a:cubicBezTo>
                <a:cubicBezTo>
                  <a:pt x="306191" y="11409"/>
                  <a:pt x="303728" y="11409"/>
                  <a:pt x="298804" y="11409"/>
                </a:cubicBezTo>
                <a:cubicBezTo>
                  <a:pt x="295110" y="11409"/>
                  <a:pt x="291417" y="11409"/>
                  <a:pt x="287723" y="12676"/>
                </a:cubicBezTo>
                <a:cubicBezTo>
                  <a:pt x="284030" y="13944"/>
                  <a:pt x="281567" y="16479"/>
                  <a:pt x="279105" y="19014"/>
                </a:cubicBezTo>
                <a:cubicBezTo>
                  <a:pt x="276643" y="21549"/>
                  <a:pt x="274180" y="24085"/>
                  <a:pt x="272949" y="27888"/>
                </a:cubicBezTo>
                <a:cubicBezTo>
                  <a:pt x="271718" y="31690"/>
                  <a:pt x="270487" y="36761"/>
                  <a:pt x="270487" y="41831"/>
                </a:cubicBezTo>
                <a:cubicBezTo>
                  <a:pt x="270487" y="45634"/>
                  <a:pt x="271718" y="49437"/>
                  <a:pt x="272949" y="53240"/>
                </a:cubicBezTo>
                <a:cubicBezTo>
                  <a:pt x="274180" y="58310"/>
                  <a:pt x="276643" y="60846"/>
                  <a:pt x="279105" y="63381"/>
                </a:cubicBezTo>
                <a:cubicBezTo>
                  <a:pt x="281567" y="65916"/>
                  <a:pt x="284030" y="68451"/>
                  <a:pt x="287723" y="68451"/>
                </a:cubicBezTo>
                <a:cubicBezTo>
                  <a:pt x="291417" y="70986"/>
                  <a:pt x="295110" y="72254"/>
                  <a:pt x="298804" y="72254"/>
                </a:cubicBezTo>
                <a:cubicBezTo>
                  <a:pt x="301266" y="72254"/>
                  <a:pt x="303728" y="72254"/>
                  <a:pt x="306191" y="70986"/>
                </a:cubicBezTo>
                <a:cubicBezTo>
                  <a:pt x="307422" y="70986"/>
                  <a:pt x="308653" y="70986"/>
                  <a:pt x="311115" y="69719"/>
                </a:cubicBezTo>
                <a:cubicBezTo>
                  <a:pt x="312347" y="68451"/>
                  <a:pt x="314809" y="68451"/>
                  <a:pt x="316040" y="67184"/>
                </a:cubicBezTo>
                <a:cubicBezTo>
                  <a:pt x="317271" y="67184"/>
                  <a:pt x="318502" y="65916"/>
                  <a:pt x="319734" y="64648"/>
                </a:cubicBezTo>
                <a:cubicBezTo>
                  <a:pt x="319734" y="64648"/>
                  <a:pt x="319734" y="63381"/>
                  <a:pt x="320965" y="63381"/>
                </a:cubicBezTo>
                <a:lnTo>
                  <a:pt x="322196" y="63381"/>
                </a:lnTo>
                <a:cubicBezTo>
                  <a:pt x="322196" y="63381"/>
                  <a:pt x="323427" y="63381"/>
                  <a:pt x="324658" y="64648"/>
                </a:cubicBezTo>
                <a:lnTo>
                  <a:pt x="328352" y="68451"/>
                </a:lnTo>
                <a:cubicBezTo>
                  <a:pt x="325889" y="73522"/>
                  <a:pt x="320965" y="76057"/>
                  <a:pt x="317271" y="78592"/>
                </a:cubicBezTo>
                <a:cubicBezTo>
                  <a:pt x="311115" y="81127"/>
                  <a:pt x="304960" y="81127"/>
                  <a:pt x="298804" y="81127"/>
                </a:cubicBezTo>
                <a:cubicBezTo>
                  <a:pt x="292648" y="81127"/>
                  <a:pt x="286492" y="81127"/>
                  <a:pt x="281567" y="78592"/>
                </a:cubicBezTo>
                <a:cubicBezTo>
                  <a:pt x="276643" y="77325"/>
                  <a:pt x="272949" y="73522"/>
                  <a:pt x="269256" y="69719"/>
                </a:cubicBezTo>
                <a:cubicBezTo>
                  <a:pt x="265562" y="67184"/>
                  <a:pt x="263100" y="62113"/>
                  <a:pt x="260637" y="58310"/>
                </a:cubicBezTo>
                <a:cubicBezTo>
                  <a:pt x="259406" y="51972"/>
                  <a:pt x="258175" y="46902"/>
                  <a:pt x="258175" y="41831"/>
                </a:cubicBezTo>
                <a:cubicBezTo>
                  <a:pt x="258175" y="35493"/>
                  <a:pt x="259406" y="29155"/>
                  <a:pt x="260637" y="25352"/>
                </a:cubicBezTo>
                <a:cubicBezTo>
                  <a:pt x="263100" y="19014"/>
                  <a:pt x="265562" y="15211"/>
                  <a:pt x="270487" y="11409"/>
                </a:cubicBezTo>
                <a:cubicBezTo>
                  <a:pt x="272949" y="7606"/>
                  <a:pt x="277874" y="6338"/>
                  <a:pt x="282798" y="2535"/>
                </a:cubicBezTo>
                <a:cubicBezTo>
                  <a:pt x="287723" y="1268"/>
                  <a:pt x="292648" y="0"/>
                  <a:pt x="298804" y="0"/>
                </a:cubicBezTo>
                <a:close/>
                <a:moveTo>
                  <a:pt x="211436" y="0"/>
                </a:moveTo>
                <a:cubicBezTo>
                  <a:pt x="217488" y="0"/>
                  <a:pt x="222329" y="1268"/>
                  <a:pt x="227170" y="2535"/>
                </a:cubicBezTo>
                <a:cubicBezTo>
                  <a:pt x="230801" y="5070"/>
                  <a:pt x="235642" y="7606"/>
                  <a:pt x="238063" y="10141"/>
                </a:cubicBezTo>
                <a:lnTo>
                  <a:pt x="235642" y="15211"/>
                </a:lnTo>
                <a:cubicBezTo>
                  <a:pt x="234432" y="16479"/>
                  <a:pt x="234432" y="16479"/>
                  <a:pt x="233222" y="17747"/>
                </a:cubicBezTo>
                <a:cubicBezTo>
                  <a:pt x="233222" y="17747"/>
                  <a:pt x="233222" y="17747"/>
                  <a:pt x="232012" y="17747"/>
                </a:cubicBezTo>
                <a:cubicBezTo>
                  <a:pt x="230801" y="17747"/>
                  <a:pt x="230801" y="17747"/>
                  <a:pt x="229591" y="16479"/>
                </a:cubicBezTo>
                <a:cubicBezTo>
                  <a:pt x="228381" y="15211"/>
                  <a:pt x="227170" y="15211"/>
                  <a:pt x="224750" y="13944"/>
                </a:cubicBezTo>
                <a:cubicBezTo>
                  <a:pt x="223539" y="13944"/>
                  <a:pt x="222329" y="12676"/>
                  <a:pt x="219909" y="11409"/>
                </a:cubicBezTo>
                <a:cubicBezTo>
                  <a:pt x="217488" y="11409"/>
                  <a:pt x="213857" y="11409"/>
                  <a:pt x="211436" y="11409"/>
                </a:cubicBezTo>
                <a:cubicBezTo>
                  <a:pt x="206595" y="11409"/>
                  <a:pt x="202964" y="11409"/>
                  <a:pt x="199333" y="12676"/>
                </a:cubicBezTo>
                <a:cubicBezTo>
                  <a:pt x="196913" y="13944"/>
                  <a:pt x="193282" y="16479"/>
                  <a:pt x="190861" y="19014"/>
                </a:cubicBezTo>
                <a:cubicBezTo>
                  <a:pt x="188441" y="21549"/>
                  <a:pt x="186020" y="24085"/>
                  <a:pt x="184810" y="27888"/>
                </a:cubicBezTo>
                <a:cubicBezTo>
                  <a:pt x="183599" y="31690"/>
                  <a:pt x="183599" y="36761"/>
                  <a:pt x="183599" y="41831"/>
                </a:cubicBezTo>
                <a:cubicBezTo>
                  <a:pt x="183599" y="45634"/>
                  <a:pt x="183599" y="49437"/>
                  <a:pt x="184810" y="53240"/>
                </a:cubicBezTo>
                <a:cubicBezTo>
                  <a:pt x="187230" y="58310"/>
                  <a:pt x="188441" y="60846"/>
                  <a:pt x="190861" y="63381"/>
                </a:cubicBezTo>
                <a:cubicBezTo>
                  <a:pt x="193282" y="65916"/>
                  <a:pt x="196913" y="68451"/>
                  <a:pt x="200544" y="68451"/>
                </a:cubicBezTo>
                <a:cubicBezTo>
                  <a:pt x="202964" y="70986"/>
                  <a:pt x="206595" y="72254"/>
                  <a:pt x="210226" y="72254"/>
                </a:cubicBezTo>
                <a:cubicBezTo>
                  <a:pt x="213857" y="72254"/>
                  <a:pt x="215067" y="72254"/>
                  <a:pt x="217488" y="70986"/>
                </a:cubicBezTo>
                <a:cubicBezTo>
                  <a:pt x="219909" y="70986"/>
                  <a:pt x="221119" y="70986"/>
                  <a:pt x="222329" y="69719"/>
                </a:cubicBezTo>
                <a:cubicBezTo>
                  <a:pt x="223539" y="68451"/>
                  <a:pt x="224750" y="68451"/>
                  <a:pt x="227170" y="67184"/>
                </a:cubicBezTo>
                <a:cubicBezTo>
                  <a:pt x="228381" y="67184"/>
                  <a:pt x="229591" y="65916"/>
                  <a:pt x="230801" y="64648"/>
                </a:cubicBezTo>
                <a:lnTo>
                  <a:pt x="232012" y="63381"/>
                </a:lnTo>
                <a:cubicBezTo>
                  <a:pt x="233222" y="63381"/>
                  <a:pt x="233222" y="63381"/>
                  <a:pt x="233222" y="63381"/>
                </a:cubicBezTo>
                <a:cubicBezTo>
                  <a:pt x="234432" y="63381"/>
                  <a:pt x="234432" y="63381"/>
                  <a:pt x="235642" y="64648"/>
                </a:cubicBezTo>
                <a:lnTo>
                  <a:pt x="240484" y="68451"/>
                </a:lnTo>
                <a:cubicBezTo>
                  <a:pt x="236853" y="73522"/>
                  <a:pt x="233222" y="76057"/>
                  <a:pt x="227170" y="78592"/>
                </a:cubicBezTo>
                <a:cubicBezTo>
                  <a:pt x="222329" y="81127"/>
                  <a:pt x="216278" y="81127"/>
                  <a:pt x="210226" y="81127"/>
                </a:cubicBezTo>
                <a:cubicBezTo>
                  <a:pt x="204175" y="81127"/>
                  <a:pt x="198123" y="81127"/>
                  <a:pt x="193282" y="78592"/>
                </a:cubicBezTo>
                <a:cubicBezTo>
                  <a:pt x="189651" y="77325"/>
                  <a:pt x="184810" y="73522"/>
                  <a:pt x="181179" y="69719"/>
                </a:cubicBezTo>
                <a:cubicBezTo>
                  <a:pt x="177548" y="67184"/>
                  <a:pt x="175127" y="62113"/>
                  <a:pt x="173917" y="58310"/>
                </a:cubicBezTo>
                <a:cubicBezTo>
                  <a:pt x="171496" y="51972"/>
                  <a:pt x="170286" y="46902"/>
                  <a:pt x="170286" y="41831"/>
                </a:cubicBezTo>
                <a:cubicBezTo>
                  <a:pt x="170286" y="35493"/>
                  <a:pt x="171496" y="29155"/>
                  <a:pt x="173917" y="25352"/>
                </a:cubicBezTo>
                <a:cubicBezTo>
                  <a:pt x="175127" y="19014"/>
                  <a:pt x="177548" y="15211"/>
                  <a:pt x="181179" y="11409"/>
                </a:cubicBezTo>
                <a:cubicBezTo>
                  <a:pt x="184810" y="7606"/>
                  <a:pt x="189651" y="6338"/>
                  <a:pt x="194492" y="2535"/>
                </a:cubicBezTo>
                <a:cubicBezTo>
                  <a:pt x="199333" y="1268"/>
                  <a:pt x="205385" y="0"/>
                  <a:pt x="211436" y="0"/>
                </a:cubicBezTo>
                <a:close/>
                <a:moveTo>
                  <a:pt x="117350" y="0"/>
                </a:moveTo>
                <a:lnTo>
                  <a:pt x="129835" y="0"/>
                </a:lnTo>
                <a:lnTo>
                  <a:pt x="163542" y="81108"/>
                </a:lnTo>
                <a:lnTo>
                  <a:pt x="153554" y="81108"/>
                </a:lnTo>
                <a:cubicBezTo>
                  <a:pt x="152306" y="81108"/>
                  <a:pt x="151058" y="81108"/>
                  <a:pt x="151058" y="79820"/>
                </a:cubicBezTo>
                <a:cubicBezTo>
                  <a:pt x="151058" y="79820"/>
                  <a:pt x="149809" y="78533"/>
                  <a:pt x="149809" y="77245"/>
                </a:cubicBezTo>
                <a:lnTo>
                  <a:pt x="142319" y="59221"/>
                </a:lnTo>
                <a:lnTo>
                  <a:pt x="103618" y="59221"/>
                </a:lnTo>
                <a:lnTo>
                  <a:pt x="96128" y="77245"/>
                </a:lnTo>
                <a:cubicBezTo>
                  <a:pt x="96128" y="78533"/>
                  <a:pt x="96128" y="79820"/>
                  <a:pt x="94879" y="79820"/>
                </a:cubicBezTo>
                <a:cubicBezTo>
                  <a:pt x="93631" y="79820"/>
                  <a:pt x="93631" y="81108"/>
                  <a:pt x="92382" y="81108"/>
                </a:cubicBezTo>
                <a:lnTo>
                  <a:pt x="82395" y="81108"/>
                </a:lnTo>
                <a:close/>
                <a:moveTo>
                  <a:pt x="0" y="0"/>
                </a:moveTo>
                <a:lnTo>
                  <a:pt x="10141" y="0"/>
                </a:lnTo>
                <a:cubicBezTo>
                  <a:pt x="11409" y="0"/>
                  <a:pt x="11409" y="0"/>
                  <a:pt x="12676" y="1287"/>
                </a:cubicBezTo>
                <a:cubicBezTo>
                  <a:pt x="13944" y="1287"/>
                  <a:pt x="13944" y="1287"/>
                  <a:pt x="13944" y="2575"/>
                </a:cubicBezTo>
                <a:lnTo>
                  <a:pt x="38029" y="57934"/>
                </a:lnTo>
                <a:cubicBezTo>
                  <a:pt x="38029" y="59221"/>
                  <a:pt x="39297" y="60509"/>
                  <a:pt x="39297" y="61796"/>
                </a:cubicBezTo>
                <a:cubicBezTo>
                  <a:pt x="39297" y="63084"/>
                  <a:pt x="40565" y="65659"/>
                  <a:pt x="41832" y="66946"/>
                </a:cubicBezTo>
                <a:cubicBezTo>
                  <a:pt x="41832" y="65659"/>
                  <a:pt x="41832" y="63084"/>
                  <a:pt x="41832" y="61796"/>
                </a:cubicBezTo>
                <a:cubicBezTo>
                  <a:pt x="43100" y="60509"/>
                  <a:pt x="44368" y="59221"/>
                  <a:pt x="44368" y="57934"/>
                </a:cubicBezTo>
                <a:lnTo>
                  <a:pt x="67185" y="2575"/>
                </a:lnTo>
                <a:cubicBezTo>
                  <a:pt x="67185" y="1287"/>
                  <a:pt x="68453" y="1287"/>
                  <a:pt x="69721" y="1287"/>
                </a:cubicBezTo>
                <a:cubicBezTo>
                  <a:pt x="69721" y="0"/>
                  <a:pt x="70988" y="0"/>
                  <a:pt x="72256" y="0"/>
                </a:cubicBezTo>
                <a:lnTo>
                  <a:pt x="81129" y="0"/>
                </a:lnTo>
                <a:lnTo>
                  <a:pt x="46903" y="81108"/>
                </a:lnTo>
                <a:lnTo>
                  <a:pt x="35494" y="81108"/>
                </a:lnTo>
                <a:close/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5" name="Freeform 84">
            <a:extLst>
              <a:ext uri="{FF2B5EF4-FFF2-40B4-BE49-F238E27FC236}">
                <a16:creationId xmlns:a16="http://schemas.microsoft.com/office/drawing/2014/main" id="{5AFF4C88-E35A-5B4B-B6FA-1ACD0D0B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1096" y="9423255"/>
            <a:ext cx="1433687" cy="197750"/>
          </a:xfrm>
          <a:custGeom>
            <a:avLst/>
            <a:gdLst>
              <a:gd name="T0" fmla="*/ 1149 w 1150"/>
              <a:gd name="T1" fmla="*/ 158 h 159"/>
              <a:gd name="T2" fmla="*/ 0 w 1150"/>
              <a:gd name="T3" fmla="*/ 158 h 159"/>
              <a:gd name="T4" fmla="*/ 0 w 1150"/>
              <a:gd name="T5" fmla="*/ 0 h 159"/>
              <a:gd name="T6" fmla="*/ 1149 w 1150"/>
              <a:gd name="T7" fmla="*/ 0 h 159"/>
              <a:gd name="T8" fmla="*/ 1149 w 1150"/>
              <a:gd name="T9" fmla="*/ 15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0" h="159">
                <a:moveTo>
                  <a:pt x="1149" y="158"/>
                </a:moveTo>
                <a:lnTo>
                  <a:pt x="0" y="158"/>
                </a:lnTo>
                <a:lnTo>
                  <a:pt x="0" y="0"/>
                </a:lnTo>
                <a:lnTo>
                  <a:pt x="1149" y="0"/>
                </a:lnTo>
                <a:lnTo>
                  <a:pt x="1149" y="158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6" name="Freeform 215">
            <a:extLst>
              <a:ext uri="{FF2B5EF4-FFF2-40B4-BE49-F238E27FC236}">
                <a16:creationId xmlns:a16="http://schemas.microsoft.com/office/drawing/2014/main" id="{1B52425A-2DC1-264B-82D6-AF24EC42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6035" y="9489171"/>
            <a:ext cx="548029" cy="81127"/>
          </a:xfrm>
          <a:custGeom>
            <a:avLst/>
            <a:gdLst>
              <a:gd name="connsiteX0" fmla="*/ 122347 w 548029"/>
              <a:gd name="connsiteY0" fmla="*/ 11587 h 81127"/>
              <a:gd name="connsiteX1" fmla="*/ 121099 w 548029"/>
              <a:gd name="connsiteY1" fmla="*/ 15449 h 81127"/>
              <a:gd name="connsiteX2" fmla="*/ 119850 w 548029"/>
              <a:gd name="connsiteY2" fmla="*/ 19311 h 81127"/>
              <a:gd name="connsiteX3" fmla="*/ 107366 w 548029"/>
              <a:gd name="connsiteY3" fmla="*/ 51497 h 81127"/>
              <a:gd name="connsiteX4" fmla="*/ 137328 w 548029"/>
              <a:gd name="connsiteY4" fmla="*/ 51497 h 81127"/>
              <a:gd name="connsiteX5" fmla="*/ 124844 w 548029"/>
              <a:gd name="connsiteY5" fmla="*/ 19311 h 81127"/>
              <a:gd name="connsiteX6" fmla="*/ 122347 w 548029"/>
              <a:gd name="connsiteY6" fmla="*/ 11587 h 81127"/>
              <a:gd name="connsiteX7" fmla="*/ 494376 w 548029"/>
              <a:gd name="connsiteY7" fmla="*/ 0 h 81127"/>
              <a:gd name="connsiteX8" fmla="*/ 548029 w 548029"/>
              <a:gd name="connsiteY8" fmla="*/ 0 h 81127"/>
              <a:gd name="connsiteX9" fmla="*/ 548029 w 548029"/>
              <a:gd name="connsiteY9" fmla="*/ 10299 h 81127"/>
              <a:gd name="connsiteX10" fmla="*/ 507150 w 548029"/>
              <a:gd name="connsiteY10" fmla="*/ 10299 h 81127"/>
              <a:gd name="connsiteX11" fmla="*/ 507150 w 548029"/>
              <a:gd name="connsiteY11" fmla="*/ 34760 h 81127"/>
              <a:gd name="connsiteX12" fmla="*/ 540364 w 548029"/>
              <a:gd name="connsiteY12" fmla="*/ 34760 h 81127"/>
              <a:gd name="connsiteX13" fmla="*/ 540364 w 548029"/>
              <a:gd name="connsiteY13" fmla="*/ 45060 h 81127"/>
              <a:gd name="connsiteX14" fmla="*/ 507150 w 548029"/>
              <a:gd name="connsiteY14" fmla="*/ 45060 h 81127"/>
              <a:gd name="connsiteX15" fmla="*/ 507150 w 548029"/>
              <a:gd name="connsiteY15" fmla="*/ 72096 h 81127"/>
              <a:gd name="connsiteX16" fmla="*/ 548029 w 548029"/>
              <a:gd name="connsiteY16" fmla="*/ 72096 h 81127"/>
              <a:gd name="connsiteX17" fmla="*/ 548029 w 548029"/>
              <a:gd name="connsiteY17" fmla="*/ 81108 h 81127"/>
              <a:gd name="connsiteX18" fmla="*/ 494376 w 548029"/>
              <a:gd name="connsiteY18" fmla="*/ 81108 h 81127"/>
              <a:gd name="connsiteX19" fmla="*/ 395502 w 548029"/>
              <a:gd name="connsiteY19" fmla="*/ 0 h 81127"/>
              <a:gd name="connsiteX20" fmla="*/ 401766 w 548029"/>
              <a:gd name="connsiteY20" fmla="*/ 0 h 81127"/>
              <a:gd name="connsiteX21" fmla="*/ 405524 w 548029"/>
              <a:gd name="connsiteY21" fmla="*/ 0 h 81127"/>
              <a:gd name="connsiteX22" fmla="*/ 406777 w 548029"/>
              <a:gd name="connsiteY22" fmla="*/ 1287 h 81127"/>
              <a:gd name="connsiteX23" fmla="*/ 455635 w 548029"/>
              <a:gd name="connsiteY23" fmla="*/ 60509 h 81127"/>
              <a:gd name="connsiteX24" fmla="*/ 455635 w 548029"/>
              <a:gd name="connsiteY24" fmla="*/ 57934 h 81127"/>
              <a:gd name="connsiteX25" fmla="*/ 455635 w 548029"/>
              <a:gd name="connsiteY25" fmla="*/ 55359 h 81127"/>
              <a:gd name="connsiteX26" fmla="*/ 455635 w 548029"/>
              <a:gd name="connsiteY26" fmla="*/ 0 h 81127"/>
              <a:gd name="connsiteX27" fmla="*/ 465657 w 548029"/>
              <a:gd name="connsiteY27" fmla="*/ 0 h 81127"/>
              <a:gd name="connsiteX28" fmla="*/ 465657 w 548029"/>
              <a:gd name="connsiteY28" fmla="*/ 81108 h 81127"/>
              <a:gd name="connsiteX29" fmla="*/ 459393 w 548029"/>
              <a:gd name="connsiteY29" fmla="*/ 81108 h 81127"/>
              <a:gd name="connsiteX30" fmla="*/ 458141 w 548029"/>
              <a:gd name="connsiteY30" fmla="*/ 79820 h 81127"/>
              <a:gd name="connsiteX31" fmla="*/ 455635 w 548029"/>
              <a:gd name="connsiteY31" fmla="*/ 78533 h 81127"/>
              <a:gd name="connsiteX32" fmla="*/ 406777 w 548029"/>
              <a:gd name="connsiteY32" fmla="*/ 19311 h 81127"/>
              <a:gd name="connsiteX33" fmla="*/ 406777 w 548029"/>
              <a:gd name="connsiteY33" fmla="*/ 21886 h 81127"/>
              <a:gd name="connsiteX34" fmla="*/ 406777 w 548029"/>
              <a:gd name="connsiteY34" fmla="*/ 25748 h 81127"/>
              <a:gd name="connsiteX35" fmla="*/ 406777 w 548029"/>
              <a:gd name="connsiteY35" fmla="*/ 81108 h 81127"/>
              <a:gd name="connsiteX36" fmla="*/ 395502 w 548029"/>
              <a:gd name="connsiteY36" fmla="*/ 81108 h 81127"/>
              <a:gd name="connsiteX37" fmla="*/ 357047 w 548029"/>
              <a:gd name="connsiteY37" fmla="*/ 0 h 81127"/>
              <a:gd name="connsiteX38" fmla="*/ 367035 w 548029"/>
              <a:gd name="connsiteY38" fmla="*/ 0 h 81127"/>
              <a:gd name="connsiteX39" fmla="*/ 367035 w 548029"/>
              <a:gd name="connsiteY39" fmla="*/ 81108 h 81127"/>
              <a:gd name="connsiteX40" fmla="*/ 357047 w 548029"/>
              <a:gd name="connsiteY40" fmla="*/ 81108 h 81127"/>
              <a:gd name="connsiteX41" fmla="*/ 304818 w 548029"/>
              <a:gd name="connsiteY41" fmla="*/ 0 h 81127"/>
              <a:gd name="connsiteX42" fmla="*/ 320552 w 548029"/>
              <a:gd name="connsiteY42" fmla="*/ 2535 h 81127"/>
              <a:gd name="connsiteX43" fmla="*/ 332655 w 548029"/>
              <a:gd name="connsiteY43" fmla="*/ 10141 h 81127"/>
              <a:gd name="connsiteX44" fmla="*/ 329024 w 548029"/>
              <a:gd name="connsiteY44" fmla="*/ 15211 h 81127"/>
              <a:gd name="connsiteX45" fmla="*/ 327814 w 548029"/>
              <a:gd name="connsiteY45" fmla="*/ 17747 h 81127"/>
              <a:gd name="connsiteX46" fmla="*/ 326604 w 548029"/>
              <a:gd name="connsiteY46" fmla="*/ 17747 h 81127"/>
              <a:gd name="connsiteX47" fmla="*/ 322973 w 548029"/>
              <a:gd name="connsiteY47" fmla="*/ 16479 h 81127"/>
              <a:gd name="connsiteX48" fmla="*/ 319342 w 548029"/>
              <a:gd name="connsiteY48" fmla="*/ 13944 h 81127"/>
              <a:gd name="connsiteX49" fmla="*/ 313291 w 548029"/>
              <a:gd name="connsiteY49" fmla="*/ 11409 h 81127"/>
              <a:gd name="connsiteX50" fmla="*/ 304818 w 548029"/>
              <a:gd name="connsiteY50" fmla="*/ 11409 h 81127"/>
              <a:gd name="connsiteX51" fmla="*/ 293926 w 548029"/>
              <a:gd name="connsiteY51" fmla="*/ 12676 h 81127"/>
              <a:gd name="connsiteX52" fmla="*/ 284243 w 548029"/>
              <a:gd name="connsiteY52" fmla="*/ 19014 h 81127"/>
              <a:gd name="connsiteX53" fmla="*/ 279402 w 548029"/>
              <a:gd name="connsiteY53" fmla="*/ 27888 h 81127"/>
              <a:gd name="connsiteX54" fmla="*/ 276981 w 548029"/>
              <a:gd name="connsiteY54" fmla="*/ 41831 h 81127"/>
              <a:gd name="connsiteX55" fmla="*/ 279402 w 548029"/>
              <a:gd name="connsiteY55" fmla="*/ 53240 h 81127"/>
              <a:gd name="connsiteX56" fmla="*/ 284243 w 548029"/>
              <a:gd name="connsiteY56" fmla="*/ 63381 h 81127"/>
              <a:gd name="connsiteX57" fmla="*/ 293926 w 548029"/>
              <a:gd name="connsiteY57" fmla="*/ 68451 h 81127"/>
              <a:gd name="connsiteX58" fmla="*/ 304818 w 548029"/>
              <a:gd name="connsiteY58" fmla="*/ 72254 h 81127"/>
              <a:gd name="connsiteX59" fmla="*/ 310870 w 548029"/>
              <a:gd name="connsiteY59" fmla="*/ 70986 h 81127"/>
              <a:gd name="connsiteX60" fmla="*/ 316921 w 548029"/>
              <a:gd name="connsiteY60" fmla="*/ 69719 h 81127"/>
              <a:gd name="connsiteX61" fmla="*/ 321763 w 548029"/>
              <a:gd name="connsiteY61" fmla="*/ 67184 h 81127"/>
              <a:gd name="connsiteX62" fmla="*/ 324183 w 548029"/>
              <a:gd name="connsiteY62" fmla="*/ 64648 h 81127"/>
              <a:gd name="connsiteX63" fmla="*/ 326604 w 548029"/>
              <a:gd name="connsiteY63" fmla="*/ 63381 h 81127"/>
              <a:gd name="connsiteX64" fmla="*/ 329024 w 548029"/>
              <a:gd name="connsiteY64" fmla="*/ 64648 h 81127"/>
              <a:gd name="connsiteX65" fmla="*/ 333866 w 548029"/>
              <a:gd name="connsiteY65" fmla="*/ 68451 h 81127"/>
              <a:gd name="connsiteX66" fmla="*/ 321763 w 548029"/>
              <a:gd name="connsiteY66" fmla="*/ 78592 h 81127"/>
              <a:gd name="connsiteX67" fmla="*/ 303608 w 548029"/>
              <a:gd name="connsiteY67" fmla="*/ 81127 h 81127"/>
              <a:gd name="connsiteX68" fmla="*/ 287874 w 548029"/>
              <a:gd name="connsiteY68" fmla="*/ 78592 h 81127"/>
              <a:gd name="connsiteX69" fmla="*/ 274561 w 548029"/>
              <a:gd name="connsiteY69" fmla="*/ 69719 h 81127"/>
              <a:gd name="connsiteX70" fmla="*/ 267299 w 548029"/>
              <a:gd name="connsiteY70" fmla="*/ 58310 h 81127"/>
              <a:gd name="connsiteX71" fmla="*/ 263668 w 548029"/>
              <a:gd name="connsiteY71" fmla="*/ 41831 h 81127"/>
              <a:gd name="connsiteX72" fmla="*/ 267299 w 548029"/>
              <a:gd name="connsiteY72" fmla="*/ 25352 h 81127"/>
              <a:gd name="connsiteX73" fmla="*/ 274561 w 548029"/>
              <a:gd name="connsiteY73" fmla="*/ 11409 h 81127"/>
              <a:gd name="connsiteX74" fmla="*/ 289084 w 548029"/>
              <a:gd name="connsiteY74" fmla="*/ 2535 h 81127"/>
              <a:gd name="connsiteX75" fmla="*/ 304818 w 548029"/>
              <a:gd name="connsiteY75" fmla="*/ 0 h 81127"/>
              <a:gd name="connsiteX76" fmla="*/ 216408 w 548029"/>
              <a:gd name="connsiteY76" fmla="*/ 0 h 81127"/>
              <a:gd name="connsiteX77" fmla="*/ 232413 w 548029"/>
              <a:gd name="connsiteY77" fmla="*/ 2535 h 81127"/>
              <a:gd name="connsiteX78" fmla="*/ 244725 w 548029"/>
              <a:gd name="connsiteY78" fmla="*/ 10141 h 81127"/>
              <a:gd name="connsiteX79" fmla="*/ 241031 w 548029"/>
              <a:gd name="connsiteY79" fmla="*/ 15211 h 81127"/>
              <a:gd name="connsiteX80" fmla="*/ 239800 w 548029"/>
              <a:gd name="connsiteY80" fmla="*/ 17747 h 81127"/>
              <a:gd name="connsiteX81" fmla="*/ 238569 w 548029"/>
              <a:gd name="connsiteY81" fmla="*/ 17747 h 81127"/>
              <a:gd name="connsiteX82" fmla="*/ 236106 w 548029"/>
              <a:gd name="connsiteY82" fmla="*/ 16479 h 81127"/>
              <a:gd name="connsiteX83" fmla="*/ 231182 w 548029"/>
              <a:gd name="connsiteY83" fmla="*/ 13944 h 81127"/>
              <a:gd name="connsiteX84" fmla="*/ 225026 w 548029"/>
              <a:gd name="connsiteY84" fmla="*/ 11409 h 81127"/>
              <a:gd name="connsiteX85" fmla="*/ 216408 w 548029"/>
              <a:gd name="connsiteY85" fmla="*/ 11409 h 81127"/>
              <a:gd name="connsiteX86" fmla="*/ 205327 w 548029"/>
              <a:gd name="connsiteY86" fmla="*/ 12676 h 81127"/>
              <a:gd name="connsiteX87" fmla="*/ 195478 w 548029"/>
              <a:gd name="connsiteY87" fmla="*/ 19014 h 81127"/>
              <a:gd name="connsiteX88" fmla="*/ 190553 w 548029"/>
              <a:gd name="connsiteY88" fmla="*/ 27888 h 81127"/>
              <a:gd name="connsiteX89" fmla="*/ 188091 w 548029"/>
              <a:gd name="connsiteY89" fmla="*/ 41831 h 81127"/>
              <a:gd name="connsiteX90" fmla="*/ 190553 w 548029"/>
              <a:gd name="connsiteY90" fmla="*/ 53240 h 81127"/>
              <a:gd name="connsiteX91" fmla="*/ 196709 w 548029"/>
              <a:gd name="connsiteY91" fmla="*/ 63381 h 81127"/>
              <a:gd name="connsiteX92" fmla="*/ 205327 w 548029"/>
              <a:gd name="connsiteY92" fmla="*/ 68451 h 81127"/>
              <a:gd name="connsiteX93" fmla="*/ 216408 w 548029"/>
              <a:gd name="connsiteY93" fmla="*/ 72254 h 81127"/>
              <a:gd name="connsiteX94" fmla="*/ 222564 w 548029"/>
              <a:gd name="connsiteY94" fmla="*/ 70986 h 81127"/>
              <a:gd name="connsiteX95" fmla="*/ 228719 w 548029"/>
              <a:gd name="connsiteY95" fmla="*/ 69719 h 81127"/>
              <a:gd name="connsiteX96" fmla="*/ 232413 w 548029"/>
              <a:gd name="connsiteY96" fmla="*/ 67184 h 81127"/>
              <a:gd name="connsiteX97" fmla="*/ 237338 w 548029"/>
              <a:gd name="connsiteY97" fmla="*/ 64648 h 81127"/>
              <a:gd name="connsiteX98" fmla="*/ 238569 w 548029"/>
              <a:gd name="connsiteY98" fmla="*/ 63381 h 81127"/>
              <a:gd name="connsiteX99" fmla="*/ 239800 w 548029"/>
              <a:gd name="connsiteY99" fmla="*/ 63381 h 81127"/>
              <a:gd name="connsiteX100" fmla="*/ 241031 w 548029"/>
              <a:gd name="connsiteY100" fmla="*/ 64648 h 81127"/>
              <a:gd name="connsiteX101" fmla="*/ 245956 w 548029"/>
              <a:gd name="connsiteY101" fmla="*/ 68451 h 81127"/>
              <a:gd name="connsiteX102" fmla="*/ 233644 w 548029"/>
              <a:gd name="connsiteY102" fmla="*/ 78592 h 81127"/>
              <a:gd name="connsiteX103" fmla="*/ 215177 w 548029"/>
              <a:gd name="connsiteY103" fmla="*/ 81127 h 81127"/>
              <a:gd name="connsiteX104" fmla="*/ 199171 w 548029"/>
              <a:gd name="connsiteY104" fmla="*/ 78592 h 81127"/>
              <a:gd name="connsiteX105" fmla="*/ 185628 w 548029"/>
              <a:gd name="connsiteY105" fmla="*/ 69719 h 81127"/>
              <a:gd name="connsiteX106" fmla="*/ 178241 w 548029"/>
              <a:gd name="connsiteY106" fmla="*/ 58310 h 81127"/>
              <a:gd name="connsiteX107" fmla="*/ 175779 w 548029"/>
              <a:gd name="connsiteY107" fmla="*/ 41831 h 81127"/>
              <a:gd name="connsiteX108" fmla="*/ 178241 w 548029"/>
              <a:gd name="connsiteY108" fmla="*/ 25352 h 81127"/>
              <a:gd name="connsiteX109" fmla="*/ 186860 w 548029"/>
              <a:gd name="connsiteY109" fmla="*/ 11409 h 81127"/>
              <a:gd name="connsiteX110" fmla="*/ 199171 w 548029"/>
              <a:gd name="connsiteY110" fmla="*/ 2535 h 81127"/>
              <a:gd name="connsiteX111" fmla="*/ 216408 w 548029"/>
              <a:gd name="connsiteY111" fmla="*/ 0 h 81127"/>
              <a:gd name="connsiteX112" fmla="*/ 116105 w 548029"/>
              <a:gd name="connsiteY112" fmla="*/ 0 h 81127"/>
              <a:gd name="connsiteX113" fmla="*/ 128589 w 548029"/>
              <a:gd name="connsiteY113" fmla="*/ 0 h 81127"/>
              <a:gd name="connsiteX114" fmla="*/ 163546 w 548029"/>
              <a:gd name="connsiteY114" fmla="*/ 81108 h 81127"/>
              <a:gd name="connsiteX115" fmla="*/ 153558 w 548029"/>
              <a:gd name="connsiteY115" fmla="*/ 81108 h 81127"/>
              <a:gd name="connsiteX116" fmla="*/ 149813 w 548029"/>
              <a:gd name="connsiteY116" fmla="*/ 79820 h 81127"/>
              <a:gd name="connsiteX117" fmla="*/ 148564 w 548029"/>
              <a:gd name="connsiteY117" fmla="*/ 77245 h 81127"/>
              <a:gd name="connsiteX118" fmla="*/ 141074 w 548029"/>
              <a:gd name="connsiteY118" fmla="*/ 59221 h 81127"/>
              <a:gd name="connsiteX119" fmla="*/ 103620 w 548029"/>
              <a:gd name="connsiteY119" fmla="*/ 59221 h 81127"/>
              <a:gd name="connsiteX120" fmla="*/ 96130 w 548029"/>
              <a:gd name="connsiteY120" fmla="*/ 77245 h 81127"/>
              <a:gd name="connsiteX121" fmla="*/ 94881 w 548029"/>
              <a:gd name="connsiteY121" fmla="*/ 79820 h 81127"/>
              <a:gd name="connsiteX122" fmla="*/ 92385 w 548029"/>
              <a:gd name="connsiteY122" fmla="*/ 81108 h 81127"/>
              <a:gd name="connsiteX123" fmla="*/ 82397 w 548029"/>
              <a:gd name="connsiteY123" fmla="*/ 81108 h 81127"/>
              <a:gd name="connsiteX124" fmla="*/ 0 w 548029"/>
              <a:gd name="connsiteY124" fmla="*/ 0 h 81127"/>
              <a:gd name="connsiteX125" fmla="*/ 11236 w 548029"/>
              <a:gd name="connsiteY125" fmla="*/ 0 h 81127"/>
              <a:gd name="connsiteX126" fmla="*/ 13733 w 548029"/>
              <a:gd name="connsiteY126" fmla="*/ 1287 h 81127"/>
              <a:gd name="connsiteX127" fmla="*/ 14981 w 548029"/>
              <a:gd name="connsiteY127" fmla="*/ 2575 h 81127"/>
              <a:gd name="connsiteX128" fmla="*/ 38701 w 548029"/>
              <a:gd name="connsiteY128" fmla="*/ 57934 h 81127"/>
              <a:gd name="connsiteX129" fmla="*/ 39949 w 548029"/>
              <a:gd name="connsiteY129" fmla="*/ 61796 h 81127"/>
              <a:gd name="connsiteX130" fmla="*/ 41197 w 548029"/>
              <a:gd name="connsiteY130" fmla="*/ 66946 h 81127"/>
              <a:gd name="connsiteX131" fmla="*/ 42446 w 548029"/>
              <a:gd name="connsiteY131" fmla="*/ 61796 h 81127"/>
              <a:gd name="connsiteX132" fmla="*/ 43694 w 548029"/>
              <a:gd name="connsiteY132" fmla="*/ 57934 h 81127"/>
              <a:gd name="connsiteX133" fmla="*/ 66166 w 548029"/>
              <a:gd name="connsiteY133" fmla="*/ 2575 h 81127"/>
              <a:gd name="connsiteX134" fmla="*/ 68663 w 548029"/>
              <a:gd name="connsiteY134" fmla="*/ 1287 h 81127"/>
              <a:gd name="connsiteX135" fmla="*/ 71159 w 548029"/>
              <a:gd name="connsiteY135" fmla="*/ 0 h 81127"/>
              <a:gd name="connsiteX136" fmla="*/ 81147 w 548029"/>
              <a:gd name="connsiteY136" fmla="*/ 0 h 81127"/>
              <a:gd name="connsiteX137" fmla="*/ 47440 w 548029"/>
              <a:gd name="connsiteY137" fmla="*/ 81108 h 81127"/>
              <a:gd name="connsiteX138" fmla="*/ 34955 w 548029"/>
              <a:gd name="connsiteY138" fmla="*/ 81108 h 8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48029" h="81127">
                <a:moveTo>
                  <a:pt x="122347" y="11587"/>
                </a:moveTo>
                <a:cubicBezTo>
                  <a:pt x="122347" y="12874"/>
                  <a:pt x="122347" y="14162"/>
                  <a:pt x="121099" y="15449"/>
                </a:cubicBezTo>
                <a:cubicBezTo>
                  <a:pt x="119850" y="16736"/>
                  <a:pt x="119850" y="18024"/>
                  <a:pt x="119850" y="19311"/>
                </a:cubicBezTo>
                <a:lnTo>
                  <a:pt x="107366" y="51497"/>
                </a:lnTo>
                <a:lnTo>
                  <a:pt x="137328" y="51497"/>
                </a:lnTo>
                <a:lnTo>
                  <a:pt x="124844" y="19311"/>
                </a:lnTo>
                <a:cubicBezTo>
                  <a:pt x="124844" y="16736"/>
                  <a:pt x="123595" y="14162"/>
                  <a:pt x="122347" y="11587"/>
                </a:cubicBezTo>
                <a:close/>
                <a:moveTo>
                  <a:pt x="494376" y="0"/>
                </a:moveTo>
                <a:lnTo>
                  <a:pt x="548029" y="0"/>
                </a:lnTo>
                <a:lnTo>
                  <a:pt x="548029" y="10299"/>
                </a:lnTo>
                <a:lnTo>
                  <a:pt x="507150" y="10299"/>
                </a:lnTo>
                <a:lnTo>
                  <a:pt x="507150" y="34760"/>
                </a:lnTo>
                <a:lnTo>
                  <a:pt x="540364" y="34760"/>
                </a:lnTo>
                <a:lnTo>
                  <a:pt x="540364" y="45060"/>
                </a:lnTo>
                <a:lnTo>
                  <a:pt x="507150" y="45060"/>
                </a:lnTo>
                <a:lnTo>
                  <a:pt x="507150" y="72096"/>
                </a:lnTo>
                <a:lnTo>
                  <a:pt x="548029" y="72096"/>
                </a:lnTo>
                <a:lnTo>
                  <a:pt x="548029" y="81108"/>
                </a:lnTo>
                <a:lnTo>
                  <a:pt x="494376" y="81108"/>
                </a:lnTo>
                <a:close/>
                <a:moveTo>
                  <a:pt x="395502" y="0"/>
                </a:moveTo>
                <a:lnTo>
                  <a:pt x="401766" y="0"/>
                </a:lnTo>
                <a:cubicBezTo>
                  <a:pt x="404271" y="0"/>
                  <a:pt x="404271" y="0"/>
                  <a:pt x="405524" y="0"/>
                </a:cubicBezTo>
                <a:lnTo>
                  <a:pt x="406777" y="1287"/>
                </a:lnTo>
                <a:lnTo>
                  <a:pt x="455635" y="60509"/>
                </a:lnTo>
                <a:cubicBezTo>
                  <a:pt x="455635" y="60509"/>
                  <a:pt x="455635" y="59221"/>
                  <a:pt x="455635" y="57934"/>
                </a:cubicBezTo>
                <a:lnTo>
                  <a:pt x="455635" y="55359"/>
                </a:lnTo>
                <a:lnTo>
                  <a:pt x="455635" y="0"/>
                </a:lnTo>
                <a:lnTo>
                  <a:pt x="465657" y="0"/>
                </a:lnTo>
                <a:lnTo>
                  <a:pt x="465657" y="81108"/>
                </a:lnTo>
                <a:lnTo>
                  <a:pt x="459393" y="81108"/>
                </a:lnTo>
                <a:cubicBezTo>
                  <a:pt x="459393" y="81108"/>
                  <a:pt x="458141" y="81108"/>
                  <a:pt x="458141" y="79820"/>
                </a:cubicBezTo>
                <a:cubicBezTo>
                  <a:pt x="456888" y="79820"/>
                  <a:pt x="455635" y="79820"/>
                  <a:pt x="455635" y="78533"/>
                </a:cubicBezTo>
                <a:lnTo>
                  <a:pt x="406777" y="19311"/>
                </a:lnTo>
                <a:cubicBezTo>
                  <a:pt x="406777" y="20599"/>
                  <a:pt x="406777" y="21886"/>
                  <a:pt x="406777" y="21886"/>
                </a:cubicBezTo>
                <a:cubicBezTo>
                  <a:pt x="406777" y="23174"/>
                  <a:pt x="406777" y="24461"/>
                  <a:pt x="406777" y="25748"/>
                </a:cubicBezTo>
                <a:lnTo>
                  <a:pt x="406777" y="81108"/>
                </a:lnTo>
                <a:lnTo>
                  <a:pt x="395502" y="81108"/>
                </a:lnTo>
                <a:close/>
                <a:moveTo>
                  <a:pt x="357047" y="0"/>
                </a:moveTo>
                <a:lnTo>
                  <a:pt x="367035" y="0"/>
                </a:lnTo>
                <a:lnTo>
                  <a:pt x="367035" y="81108"/>
                </a:lnTo>
                <a:lnTo>
                  <a:pt x="357047" y="81108"/>
                </a:lnTo>
                <a:close/>
                <a:moveTo>
                  <a:pt x="304818" y="0"/>
                </a:moveTo>
                <a:cubicBezTo>
                  <a:pt x="310870" y="0"/>
                  <a:pt x="315711" y="1268"/>
                  <a:pt x="320552" y="2535"/>
                </a:cubicBezTo>
                <a:cubicBezTo>
                  <a:pt x="325394" y="5070"/>
                  <a:pt x="329024" y="7606"/>
                  <a:pt x="332655" y="10141"/>
                </a:cubicBezTo>
                <a:lnTo>
                  <a:pt x="329024" y="15211"/>
                </a:lnTo>
                <a:cubicBezTo>
                  <a:pt x="329024" y="16479"/>
                  <a:pt x="327814" y="16479"/>
                  <a:pt x="327814" y="17747"/>
                </a:cubicBezTo>
                <a:cubicBezTo>
                  <a:pt x="326604" y="17747"/>
                  <a:pt x="326604" y="17747"/>
                  <a:pt x="326604" y="17747"/>
                </a:cubicBezTo>
                <a:cubicBezTo>
                  <a:pt x="325394" y="17747"/>
                  <a:pt x="324183" y="17747"/>
                  <a:pt x="322973" y="16479"/>
                </a:cubicBezTo>
                <a:cubicBezTo>
                  <a:pt x="322973" y="15211"/>
                  <a:pt x="321763" y="15211"/>
                  <a:pt x="319342" y="13944"/>
                </a:cubicBezTo>
                <a:cubicBezTo>
                  <a:pt x="318132" y="13944"/>
                  <a:pt x="315711" y="12676"/>
                  <a:pt x="313291" y="11409"/>
                </a:cubicBezTo>
                <a:cubicBezTo>
                  <a:pt x="310870" y="11409"/>
                  <a:pt x="308449" y="11409"/>
                  <a:pt x="304818" y="11409"/>
                </a:cubicBezTo>
                <a:cubicBezTo>
                  <a:pt x="299977" y="11409"/>
                  <a:pt x="296346" y="11409"/>
                  <a:pt x="293926" y="12676"/>
                </a:cubicBezTo>
                <a:cubicBezTo>
                  <a:pt x="290295" y="13944"/>
                  <a:pt x="286664" y="16479"/>
                  <a:pt x="284243" y="19014"/>
                </a:cubicBezTo>
                <a:cubicBezTo>
                  <a:pt x="281823" y="21549"/>
                  <a:pt x="280612" y="24085"/>
                  <a:pt x="279402" y="27888"/>
                </a:cubicBezTo>
                <a:cubicBezTo>
                  <a:pt x="276981" y="31690"/>
                  <a:pt x="276981" y="36761"/>
                  <a:pt x="276981" y="41831"/>
                </a:cubicBezTo>
                <a:cubicBezTo>
                  <a:pt x="276981" y="45634"/>
                  <a:pt x="276981" y="49437"/>
                  <a:pt x="279402" y="53240"/>
                </a:cubicBezTo>
                <a:cubicBezTo>
                  <a:pt x="280612" y="58310"/>
                  <a:pt x="283033" y="60846"/>
                  <a:pt x="284243" y="63381"/>
                </a:cubicBezTo>
                <a:cubicBezTo>
                  <a:pt x="286664" y="65916"/>
                  <a:pt x="290295" y="68451"/>
                  <a:pt x="293926" y="68451"/>
                </a:cubicBezTo>
                <a:cubicBezTo>
                  <a:pt x="297557" y="70986"/>
                  <a:pt x="299977" y="72254"/>
                  <a:pt x="304818" y="72254"/>
                </a:cubicBezTo>
                <a:cubicBezTo>
                  <a:pt x="307239" y="72254"/>
                  <a:pt x="309660" y="72254"/>
                  <a:pt x="310870" y="70986"/>
                </a:cubicBezTo>
                <a:cubicBezTo>
                  <a:pt x="313291" y="70986"/>
                  <a:pt x="314501" y="70986"/>
                  <a:pt x="316921" y="69719"/>
                </a:cubicBezTo>
                <a:cubicBezTo>
                  <a:pt x="318132" y="68451"/>
                  <a:pt x="319342" y="68451"/>
                  <a:pt x="321763" y="67184"/>
                </a:cubicBezTo>
                <a:cubicBezTo>
                  <a:pt x="322973" y="67184"/>
                  <a:pt x="324183" y="65916"/>
                  <a:pt x="324183" y="64648"/>
                </a:cubicBezTo>
                <a:cubicBezTo>
                  <a:pt x="325394" y="64648"/>
                  <a:pt x="325394" y="63381"/>
                  <a:pt x="326604" y="63381"/>
                </a:cubicBezTo>
                <a:cubicBezTo>
                  <a:pt x="327814" y="63381"/>
                  <a:pt x="329024" y="63381"/>
                  <a:pt x="329024" y="64648"/>
                </a:cubicBezTo>
                <a:lnTo>
                  <a:pt x="333866" y="68451"/>
                </a:lnTo>
                <a:cubicBezTo>
                  <a:pt x="330235" y="73522"/>
                  <a:pt x="326604" y="76057"/>
                  <a:pt x="321763" y="78592"/>
                </a:cubicBezTo>
                <a:cubicBezTo>
                  <a:pt x="316921" y="81127"/>
                  <a:pt x="310870" y="81127"/>
                  <a:pt x="303608" y="81127"/>
                </a:cubicBezTo>
                <a:cubicBezTo>
                  <a:pt x="297557" y="81127"/>
                  <a:pt x="292715" y="81127"/>
                  <a:pt x="287874" y="78592"/>
                </a:cubicBezTo>
                <a:cubicBezTo>
                  <a:pt x="283033" y="77325"/>
                  <a:pt x="278192" y="73522"/>
                  <a:pt x="274561" y="69719"/>
                </a:cubicBezTo>
                <a:cubicBezTo>
                  <a:pt x="272140" y="67184"/>
                  <a:pt x="269720" y="62113"/>
                  <a:pt x="267299" y="58310"/>
                </a:cubicBezTo>
                <a:cubicBezTo>
                  <a:pt x="264878" y="51972"/>
                  <a:pt x="263668" y="46902"/>
                  <a:pt x="263668" y="41831"/>
                </a:cubicBezTo>
                <a:cubicBezTo>
                  <a:pt x="263668" y="35493"/>
                  <a:pt x="266089" y="29155"/>
                  <a:pt x="267299" y="25352"/>
                </a:cubicBezTo>
                <a:cubicBezTo>
                  <a:pt x="269720" y="19014"/>
                  <a:pt x="272140" y="15211"/>
                  <a:pt x="274561" y="11409"/>
                </a:cubicBezTo>
                <a:cubicBezTo>
                  <a:pt x="279402" y="7606"/>
                  <a:pt x="283033" y="6338"/>
                  <a:pt x="289084" y="2535"/>
                </a:cubicBezTo>
                <a:cubicBezTo>
                  <a:pt x="293926" y="1268"/>
                  <a:pt x="298767" y="0"/>
                  <a:pt x="304818" y="0"/>
                </a:cubicBezTo>
                <a:close/>
                <a:moveTo>
                  <a:pt x="216408" y="0"/>
                </a:moveTo>
                <a:cubicBezTo>
                  <a:pt x="222564" y="0"/>
                  <a:pt x="228719" y="1268"/>
                  <a:pt x="232413" y="2535"/>
                </a:cubicBezTo>
                <a:cubicBezTo>
                  <a:pt x="237338" y="5070"/>
                  <a:pt x="241031" y="7606"/>
                  <a:pt x="244725" y="10141"/>
                </a:cubicBezTo>
                <a:lnTo>
                  <a:pt x="241031" y="15211"/>
                </a:lnTo>
                <a:cubicBezTo>
                  <a:pt x="241031" y="16479"/>
                  <a:pt x="241031" y="16479"/>
                  <a:pt x="239800" y="17747"/>
                </a:cubicBezTo>
                <a:lnTo>
                  <a:pt x="238569" y="17747"/>
                </a:lnTo>
                <a:cubicBezTo>
                  <a:pt x="237338" y="17747"/>
                  <a:pt x="236106" y="17747"/>
                  <a:pt x="236106" y="16479"/>
                </a:cubicBezTo>
                <a:cubicBezTo>
                  <a:pt x="234875" y="15211"/>
                  <a:pt x="233644" y="15211"/>
                  <a:pt x="231182" y="13944"/>
                </a:cubicBezTo>
                <a:cubicBezTo>
                  <a:pt x="229951" y="13944"/>
                  <a:pt x="228719" y="12676"/>
                  <a:pt x="225026" y="11409"/>
                </a:cubicBezTo>
                <a:cubicBezTo>
                  <a:pt x="222564" y="11409"/>
                  <a:pt x="220101" y="11409"/>
                  <a:pt x="216408" y="11409"/>
                </a:cubicBezTo>
                <a:cubicBezTo>
                  <a:pt x="212714" y="11409"/>
                  <a:pt x="209021" y="11409"/>
                  <a:pt x="205327" y="12676"/>
                </a:cubicBezTo>
                <a:cubicBezTo>
                  <a:pt x="201634" y="13944"/>
                  <a:pt x="199171" y="16479"/>
                  <a:pt x="195478" y="19014"/>
                </a:cubicBezTo>
                <a:cubicBezTo>
                  <a:pt x="193015" y="21549"/>
                  <a:pt x="191784" y="24085"/>
                  <a:pt x="190553" y="27888"/>
                </a:cubicBezTo>
                <a:cubicBezTo>
                  <a:pt x="189322" y="31690"/>
                  <a:pt x="188091" y="36761"/>
                  <a:pt x="188091" y="41831"/>
                </a:cubicBezTo>
                <a:cubicBezTo>
                  <a:pt x="188091" y="45634"/>
                  <a:pt x="189322" y="49437"/>
                  <a:pt x="190553" y="53240"/>
                </a:cubicBezTo>
                <a:cubicBezTo>
                  <a:pt x="191784" y="58310"/>
                  <a:pt x="193015" y="60846"/>
                  <a:pt x="196709" y="63381"/>
                </a:cubicBezTo>
                <a:cubicBezTo>
                  <a:pt x="199171" y="65916"/>
                  <a:pt x="201634" y="68451"/>
                  <a:pt x="205327" y="68451"/>
                </a:cubicBezTo>
                <a:cubicBezTo>
                  <a:pt x="209021" y="70986"/>
                  <a:pt x="212714" y="72254"/>
                  <a:pt x="216408" y="72254"/>
                </a:cubicBezTo>
                <a:cubicBezTo>
                  <a:pt x="218870" y="72254"/>
                  <a:pt x="221332" y="72254"/>
                  <a:pt x="222564" y="70986"/>
                </a:cubicBezTo>
                <a:cubicBezTo>
                  <a:pt x="225026" y="70986"/>
                  <a:pt x="227488" y="70986"/>
                  <a:pt x="228719" y="69719"/>
                </a:cubicBezTo>
                <a:cubicBezTo>
                  <a:pt x="229951" y="68451"/>
                  <a:pt x="231182" y="68451"/>
                  <a:pt x="232413" y="67184"/>
                </a:cubicBezTo>
                <a:cubicBezTo>
                  <a:pt x="234875" y="67184"/>
                  <a:pt x="236106" y="65916"/>
                  <a:pt x="237338" y="64648"/>
                </a:cubicBezTo>
                <a:lnTo>
                  <a:pt x="238569" y="63381"/>
                </a:lnTo>
                <a:cubicBezTo>
                  <a:pt x="238569" y="63381"/>
                  <a:pt x="238569" y="63381"/>
                  <a:pt x="239800" y="63381"/>
                </a:cubicBezTo>
                <a:cubicBezTo>
                  <a:pt x="241031" y="63381"/>
                  <a:pt x="241031" y="63381"/>
                  <a:pt x="241031" y="64648"/>
                </a:cubicBezTo>
                <a:lnTo>
                  <a:pt x="245956" y="68451"/>
                </a:lnTo>
                <a:cubicBezTo>
                  <a:pt x="242262" y="73522"/>
                  <a:pt x="238569" y="76057"/>
                  <a:pt x="233644" y="78592"/>
                </a:cubicBezTo>
                <a:cubicBezTo>
                  <a:pt x="228719" y="81127"/>
                  <a:pt x="222564" y="81127"/>
                  <a:pt x="215177" y="81127"/>
                </a:cubicBezTo>
                <a:cubicBezTo>
                  <a:pt x="209021" y="81127"/>
                  <a:pt x="204096" y="81127"/>
                  <a:pt x="199171" y="78592"/>
                </a:cubicBezTo>
                <a:cubicBezTo>
                  <a:pt x="194247" y="77325"/>
                  <a:pt x="190553" y="73522"/>
                  <a:pt x="185628" y="69719"/>
                </a:cubicBezTo>
                <a:cubicBezTo>
                  <a:pt x="183166" y="67184"/>
                  <a:pt x="179473" y="62113"/>
                  <a:pt x="178241" y="58310"/>
                </a:cubicBezTo>
                <a:cubicBezTo>
                  <a:pt x="177010" y="51972"/>
                  <a:pt x="175779" y="46902"/>
                  <a:pt x="175779" y="41831"/>
                </a:cubicBezTo>
                <a:cubicBezTo>
                  <a:pt x="175779" y="35493"/>
                  <a:pt x="177010" y="29155"/>
                  <a:pt x="178241" y="25352"/>
                </a:cubicBezTo>
                <a:cubicBezTo>
                  <a:pt x="179473" y="19014"/>
                  <a:pt x="183166" y="15211"/>
                  <a:pt x="186860" y="11409"/>
                </a:cubicBezTo>
                <a:cubicBezTo>
                  <a:pt x="190553" y="7606"/>
                  <a:pt x="195478" y="6338"/>
                  <a:pt x="199171" y="2535"/>
                </a:cubicBezTo>
                <a:cubicBezTo>
                  <a:pt x="205327" y="1268"/>
                  <a:pt x="211483" y="0"/>
                  <a:pt x="216408" y="0"/>
                </a:cubicBezTo>
                <a:close/>
                <a:moveTo>
                  <a:pt x="116105" y="0"/>
                </a:moveTo>
                <a:lnTo>
                  <a:pt x="128589" y="0"/>
                </a:lnTo>
                <a:lnTo>
                  <a:pt x="163546" y="81108"/>
                </a:lnTo>
                <a:lnTo>
                  <a:pt x="153558" y="81108"/>
                </a:lnTo>
                <a:cubicBezTo>
                  <a:pt x="152310" y="81108"/>
                  <a:pt x="151061" y="81108"/>
                  <a:pt x="149813" y="79820"/>
                </a:cubicBezTo>
                <a:cubicBezTo>
                  <a:pt x="149813" y="79820"/>
                  <a:pt x="149813" y="78533"/>
                  <a:pt x="148564" y="77245"/>
                </a:cubicBezTo>
                <a:lnTo>
                  <a:pt x="141074" y="59221"/>
                </a:lnTo>
                <a:lnTo>
                  <a:pt x="103620" y="59221"/>
                </a:lnTo>
                <a:lnTo>
                  <a:pt x="96130" y="77245"/>
                </a:lnTo>
                <a:cubicBezTo>
                  <a:pt x="96130" y="78533"/>
                  <a:pt x="94881" y="79820"/>
                  <a:pt x="94881" y="79820"/>
                </a:cubicBezTo>
                <a:cubicBezTo>
                  <a:pt x="93633" y="79820"/>
                  <a:pt x="92385" y="81108"/>
                  <a:pt x="92385" y="81108"/>
                </a:cubicBezTo>
                <a:lnTo>
                  <a:pt x="82397" y="81108"/>
                </a:lnTo>
                <a:close/>
                <a:moveTo>
                  <a:pt x="0" y="0"/>
                </a:moveTo>
                <a:lnTo>
                  <a:pt x="11236" y="0"/>
                </a:lnTo>
                <a:cubicBezTo>
                  <a:pt x="11236" y="0"/>
                  <a:pt x="12484" y="0"/>
                  <a:pt x="13733" y="1287"/>
                </a:cubicBezTo>
                <a:cubicBezTo>
                  <a:pt x="13733" y="1287"/>
                  <a:pt x="14981" y="1287"/>
                  <a:pt x="14981" y="2575"/>
                </a:cubicBezTo>
                <a:lnTo>
                  <a:pt x="38701" y="57934"/>
                </a:lnTo>
                <a:cubicBezTo>
                  <a:pt x="38701" y="59221"/>
                  <a:pt x="38701" y="60509"/>
                  <a:pt x="39949" y="61796"/>
                </a:cubicBezTo>
                <a:cubicBezTo>
                  <a:pt x="39949" y="63084"/>
                  <a:pt x="41197" y="65659"/>
                  <a:pt x="41197" y="66946"/>
                </a:cubicBezTo>
                <a:cubicBezTo>
                  <a:pt x="41197" y="65659"/>
                  <a:pt x="42446" y="63084"/>
                  <a:pt x="42446" y="61796"/>
                </a:cubicBezTo>
                <a:cubicBezTo>
                  <a:pt x="42446" y="60509"/>
                  <a:pt x="43694" y="59221"/>
                  <a:pt x="43694" y="57934"/>
                </a:cubicBezTo>
                <a:lnTo>
                  <a:pt x="66166" y="2575"/>
                </a:lnTo>
                <a:cubicBezTo>
                  <a:pt x="67414" y="1287"/>
                  <a:pt x="68663" y="1287"/>
                  <a:pt x="68663" y="1287"/>
                </a:cubicBezTo>
                <a:cubicBezTo>
                  <a:pt x="68663" y="0"/>
                  <a:pt x="71159" y="0"/>
                  <a:pt x="71159" y="0"/>
                </a:cubicBezTo>
                <a:lnTo>
                  <a:pt x="81147" y="0"/>
                </a:lnTo>
                <a:lnTo>
                  <a:pt x="47440" y="81108"/>
                </a:lnTo>
                <a:lnTo>
                  <a:pt x="34955" y="81108"/>
                </a:lnTo>
                <a:close/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7" name="Freeform 92">
            <a:extLst>
              <a:ext uri="{FF2B5EF4-FFF2-40B4-BE49-F238E27FC236}">
                <a16:creationId xmlns:a16="http://schemas.microsoft.com/office/drawing/2014/main" id="{3F6E7967-1559-FC40-A65A-F65287D7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364" y="8720147"/>
            <a:ext cx="1433687" cy="159297"/>
          </a:xfrm>
          <a:custGeom>
            <a:avLst/>
            <a:gdLst>
              <a:gd name="T0" fmla="*/ 1088 w 1149"/>
              <a:gd name="T1" fmla="*/ 126 h 127"/>
              <a:gd name="T2" fmla="*/ 60 w 1149"/>
              <a:gd name="T3" fmla="*/ 126 h 127"/>
              <a:gd name="T4" fmla="*/ 60 w 1149"/>
              <a:gd name="T5" fmla="*/ 126 h 127"/>
              <a:gd name="T6" fmla="*/ 0 w 1149"/>
              <a:gd name="T7" fmla="*/ 66 h 127"/>
              <a:gd name="T8" fmla="*/ 0 w 1149"/>
              <a:gd name="T9" fmla="*/ 0 h 127"/>
              <a:gd name="T10" fmla="*/ 1148 w 1149"/>
              <a:gd name="T11" fmla="*/ 0 h 127"/>
              <a:gd name="T12" fmla="*/ 1148 w 1149"/>
              <a:gd name="T13" fmla="*/ 66 h 127"/>
              <a:gd name="T14" fmla="*/ 1148 w 1149"/>
              <a:gd name="T15" fmla="*/ 66 h 127"/>
              <a:gd name="T16" fmla="*/ 1088 w 1149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7">
                <a:moveTo>
                  <a:pt x="1088" y="126"/>
                </a:moveTo>
                <a:lnTo>
                  <a:pt x="60" y="126"/>
                </a:lnTo>
                <a:lnTo>
                  <a:pt x="60" y="126"/>
                </a:lnTo>
                <a:cubicBezTo>
                  <a:pt x="27" y="126"/>
                  <a:pt x="0" y="99"/>
                  <a:pt x="0" y="66"/>
                </a:cubicBezTo>
                <a:lnTo>
                  <a:pt x="0" y="0"/>
                </a:lnTo>
                <a:lnTo>
                  <a:pt x="1148" y="0"/>
                </a:lnTo>
                <a:lnTo>
                  <a:pt x="1148" y="66"/>
                </a:lnTo>
                <a:lnTo>
                  <a:pt x="1148" y="66"/>
                </a:lnTo>
                <a:cubicBezTo>
                  <a:pt x="1148" y="99"/>
                  <a:pt x="1121" y="126"/>
                  <a:pt x="1088" y="126"/>
                </a:cubicBez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8" name="Freeform 93">
            <a:extLst>
              <a:ext uri="{FF2B5EF4-FFF2-40B4-BE49-F238E27FC236}">
                <a16:creationId xmlns:a16="http://schemas.microsoft.com/office/drawing/2014/main" id="{211778B1-A8FA-1048-B262-9112E272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538" y="8862966"/>
            <a:ext cx="1131567" cy="252680"/>
          </a:xfrm>
          <a:custGeom>
            <a:avLst/>
            <a:gdLst>
              <a:gd name="T0" fmla="*/ 906 w 907"/>
              <a:gd name="T1" fmla="*/ 202 h 203"/>
              <a:gd name="T2" fmla="*/ 0 w 907"/>
              <a:gd name="T3" fmla="*/ 202 h 203"/>
              <a:gd name="T4" fmla="*/ 10 w 907"/>
              <a:gd name="T5" fmla="*/ 189 h 203"/>
              <a:gd name="T6" fmla="*/ 10 w 907"/>
              <a:gd name="T7" fmla="*/ 189 h 203"/>
              <a:gd name="T8" fmla="*/ 9 w 907"/>
              <a:gd name="T9" fmla="*/ 11 h 203"/>
              <a:gd name="T10" fmla="*/ 0 w 907"/>
              <a:gd name="T11" fmla="*/ 0 h 203"/>
              <a:gd name="T12" fmla="*/ 906 w 907"/>
              <a:gd name="T13" fmla="*/ 0 h 203"/>
              <a:gd name="T14" fmla="*/ 906 w 907"/>
              <a:gd name="T15" fmla="*/ 0 h 203"/>
              <a:gd name="T16" fmla="*/ 900 w 907"/>
              <a:gd name="T17" fmla="*/ 193 h 203"/>
              <a:gd name="T18" fmla="*/ 906 w 907"/>
              <a:gd name="T19" fmla="*/ 20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" h="203">
                <a:moveTo>
                  <a:pt x="906" y="202"/>
                </a:moveTo>
                <a:lnTo>
                  <a:pt x="0" y="202"/>
                </a:lnTo>
                <a:lnTo>
                  <a:pt x="10" y="189"/>
                </a:lnTo>
                <a:lnTo>
                  <a:pt x="10" y="189"/>
                </a:lnTo>
                <a:cubicBezTo>
                  <a:pt x="50" y="135"/>
                  <a:pt x="50" y="65"/>
                  <a:pt x="9" y="11"/>
                </a:cubicBezTo>
                <a:lnTo>
                  <a:pt x="0" y="0"/>
                </a:lnTo>
                <a:lnTo>
                  <a:pt x="906" y="0"/>
                </a:lnTo>
                <a:lnTo>
                  <a:pt x="906" y="0"/>
                </a:lnTo>
                <a:cubicBezTo>
                  <a:pt x="854" y="55"/>
                  <a:pt x="851" y="135"/>
                  <a:pt x="900" y="193"/>
                </a:cubicBezTo>
                <a:lnTo>
                  <a:pt x="906" y="202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19" name="Freeform 94">
            <a:extLst>
              <a:ext uri="{FF2B5EF4-FFF2-40B4-BE49-F238E27FC236}">
                <a16:creationId xmlns:a16="http://schemas.microsoft.com/office/drawing/2014/main" id="{DF9E95FB-34AE-AB47-9CB0-B56DA082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6" y="10225240"/>
            <a:ext cx="1433683" cy="373528"/>
          </a:xfrm>
          <a:custGeom>
            <a:avLst/>
            <a:gdLst>
              <a:gd name="T0" fmla="*/ 1150 w 1151"/>
              <a:gd name="T1" fmla="*/ 0 h 298"/>
              <a:gd name="T2" fmla="*/ 0 w 1151"/>
              <a:gd name="T3" fmla="*/ 0 h 298"/>
              <a:gd name="T4" fmla="*/ 0 w 1151"/>
              <a:gd name="T5" fmla="*/ 297 h 298"/>
              <a:gd name="T6" fmla="*/ 1150 w 1151"/>
              <a:gd name="T7" fmla="*/ 297 h 298"/>
              <a:gd name="T8" fmla="*/ 1150 w 1151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" h="298">
                <a:moveTo>
                  <a:pt x="1150" y="0"/>
                </a:moveTo>
                <a:lnTo>
                  <a:pt x="0" y="0"/>
                </a:lnTo>
                <a:lnTo>
                  <a:pt x="0" y="297"/>
                </a:lnTo>
                <a:lnTo>
                  <a:pt x="1150" y="297"/>
                </a:lnTo>
                <a:lnTo>
                  <a:pt x="1150" y="0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0" name="Freeform 95">
            <a:extLst>
              <a:ext uri="{FF2B5EF4-FFF2-40B4-BE49-F238E27FC236}">
                <a16:creationId xmlns:a16="http://schemas.microsoft.com/office/drawing/2014/main" id="{4BD2C38E-5CA4-9849-9858-C8553A5C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6" y="9099163"/>
            <a:ext cx="1433683" cy="1126076"/>
          </a:xfrm>
          <a:custGeom>
            <a:avLst/>
            <a:gdLst>
              <a:gd name="T0" fmla="*/ 1035 w 1151"/>
              <a:gd name="T1" fmla="*/ 0 h 906"/>
              <a:gd name="T2" fmla="*/ 116 w 1151"/>
              <a:gd name="T3" fmla="*/ 0 h 906"/>
              <a:gd name="T4" fmla="*/ 116 w 1151"/>
              <a:gd name="T5" fmla="*/ 0 h 906"/>
              <a:gd name="T6" fmla="*/ 0 w 1151"/>
              <a:gd name="T7" fmla="*/ 106 h 906"/>
              <a:gd name="T8" fmla="*/ 0 w 1151"/>
              <a:gd name="T9" fmla="*/ 905 h 906"/>
              <a:gd name="T10" fmla="*/ 1150 w 1151"/>
              <a:gd name="T11" fmla="*/ 905 h 906"/>
              <a:gd name="T12" fmla="*/ 1150 w 1151"/>
              <a:gd name="T13" fmla="*/ 106 h 906"/>
              <a:gd name="T14" fmla="*/ 1150 w 1151"/>
              <a:gd name="T15" fmla="*/ 106 h 906"/>
              <a:gd name="T16" fmla="*/ 1035 w 1151"/>
              <a:gd name="T17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1" h="906">
                <a:moveTo>
                  <a:pt x="1035" y="0"/>
                </a:moveTo>
                <a:lnTo>
                  <a:pt x="116" y="0"/>
                </a:lnTo>
                <a:lnTo>
                  <a:pt x="116" y="0"/>
                </a:lnTo>
                <a:cubicBezTo>
                  <a:pt x="52" y="0"/>
                  <a:pt x="0" y="48"/>
                  <a:pt x="0" y="106"/>
                </a:cubicBezTo>
                <a:lnTo>
                  <a:pt x="0" y="905"/>
                </a:lnTo>
                <a:lnTo>
                  <a:pt x="1150" y="905"/>
                </a:lnTo>
                <a:lnTo>
                  <a:pt x="1150" y="106"/>
                </a:lnTo>
                <a:lnTo>
                  <a:pt x="1150" y="106"/>
                </a:lnTo>
                <a:cubicBezTo>
                  <a:pt x="1150" y="48"/>
                  <a:pt x="1098" y="0"/>
                  <a:pt x="1035" y="0"/>
                </a:cubicBezTo>
              </a:path>
            </a:pathLst>
          </a:custGeom>
          <a:solidFill>
            <a:srgbClr val="20D6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1" name="Freeform 96">
            <a:extLst>
              <a:ext uri="{FF2B5EF4-FFF2-40B4-BE49-F238E27FC236}">
                <a16:creationId xmlns:a16="http://schemas.microsoft.com/office/drawing/2014/main" id="{69EFB9A0-AC48-7D4E-916E-E6ABA50C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6" y="10598768"/>
            <a:ext cx="1433683" cy="148310"/>
          </a:xfrm>
          <a:custGeom>
            <a:avLst/>
            <a:gdLst>
              <a:gd name="T0" fmla="*/ 0 w 1151"/>
              <a:gd name="T1" fmla="*/ 0 h 117"/>
              <a:gd name="T2" fmla="*/ 0 w 1151"/>
              <a:gd name="T3" fmla="*/ 0 h 117"/>
              <a:gd name="T4" fmla="*/ 0 w 1151"/>
              <a:gd name="T5" fmla="*/ 0 h 117"/>
              <a:gd name="T6" fmla="*/ 127 w 1151"/>
              <a:gd name="T7" fmla="*/ 116 h 117"/>
              <a:gd name="T8" fmla="*/ 1024 w 1151"/>
              <a:gd name="T9" fmla="*/ 116 h 117"/>
              <a:gd name="T10" fmla="*/ 1024 w 1151"/>
              <a:gd name="T11" fmla="*/ 116 h 117"/>
              <a:gd name="T12" fmla="*/ 1150 w 1151"/>
              <a:gd name="T13" fmla="*/ 0 h 117"/>
              <a:gd name="T14" fmla="*/ 0 w 1151"/>
              <a:gd name="T1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1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64"/>
                  <a:pt x="57" y="116"/>
                  <a:pt x="127" y="116"/>
                </a:cubicBezTo>
                <a:lnTo>
                  <a:pt x="1024" y="116"/>
                </a:lnTo>
                <a:lnTo>
                  <a:pt x="1024" y="116"/>
                </a:lnTo>
                <a:cubicBezTo>
                  <a:pt x="1093" y="116"/>
                  <a:pt x="1150" y="64"/>
                  <a:pt x="1150" y="0"/>
                </a:cubicBezTo>
                <a:lnTo>
                  <a:pt x="0" y="0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2" name="Freeform 97">
            <a:extLst>
              <a:ext uri="{FF2B5EF4-FFF2-40B4-BE49-F238E27FC236}">
                <a16:creationId xmlns:a16="http://schemas.microsoft.com/office/drawing/2014/main" id="{38E68685-6971-5E45-9DC0-9CE3A372A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6" y="9423255"/>
            <a:ext cx="1433683" cy="197750"/>
          </a:xfrm>
          <a:custGeom>
            <a:avLst/>
            <a:gdLst>
              <a:gd name="T0" fmla="*/ 1148 w 1149"/>
              <a:gd name="T1" fmla="*/ 158 h 159"/>
              <a:gd name="T2" fmla="*/ 0 w 1149"/>
              <a:gd name="T3" fmla="*/ 158 h 159"/>
              <a:gd name="T4" fmla="*/ 0 w 1149"/>
              <a:gd name="T5" fmla="*/ 0 h 159"/>
              <a:gd name="T6" fmla="*/ 1148 w 1149"/>
              <a:gd name="T7" fmla="*/ 0 h 159"/>
              <a:gd name="T8" fmla="*/ 1148 w 1149"/>
              <a:gd name="T9" fmla="*/ 15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9" h="159">
                <a:moveTo>
                  <a:pt x="1148" y="158"/>
                </a:moveTo>
                <a:lnTo>
                  <a:pt x="0" y="158"/>
                </a:lnTo>
                <a:lnTo>
                  <a:pt x="0" y="0"/>
                </a:lnTo>
                <a:lnTo>
                  <a:pt x="1148" y="0"/>
                </a:lnTo>
                <a:lnTo>
                  <a:pt x="1148" y="158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4C6DCCD7-8347-8149-A149-22C12733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172" y="9489171"/>
            <a:ext cx="548030" cy="81127"/>
          </a:xfrm>
          <a:custGeom>
            <a:avLst/>
            <a:gdLst>
              <a:gd name="connsiteX0" fmla="*/ 122346 w 548030"/>
              <a:gd name="connsiteY0" fmla="*/ 11587 h 81127"/>
              <a:gd name="connsiteX1" fmla="*/ 121098 w 548030"/>
              <a:gd name="connsiteY1" fmla="*/ 15449 h 81127"/>
              <a:gd name="connsiteX2" fmla="*/ 119849 w 548030"/>
              <a:gd name="connsiteY2" fmla="*/ 19311 h 81127"/>
              <a:gd name="connsiteX3" fmla="*/ 107365 w 548030"/>
              <a:gd name="connsiteY3" fmla="*/ 51497 h 81127"/>
              <a:gd name="connsiteX4" fmla="*/ 138576 w 548030"/>
              <a:gd name="connsiteY4" fmla="*/ 51497 h 81127"/>
              <a:gd name="connsiteX5" fmla="*/ 124843 w 548030"/>
              <a:gd name="connsiteY5" fmla="*/ 19311 h 81127"/>
              <a:gd name="connsiteX6" fmla="*/ 122346 w 548030"/>
              <a:gd name="connsiteY6" fmla="*/ 11587 h 81127"/>
              <a:gd name="connsiteX7" fmla="*/ 494377 w 548030"/>
              <a:gd name="connsiteY7" fmla="*/ 0 h 81127"/>
              <a:gd name="connsiteX8" fmla="*/ 548030 w 548030"/>
              <a:gd name="connsiteY8" fmla="*/ 0 h 81127"/>
              <a:gd name="connsiteX9" fmla="*/ 548030 w 548030"/>
              <a:gd name="connsiteY9" fmla="*/ 10299 h 81127"/>
              <a:gd name="connsiteX10" fmla="*/ 507152 w 548030"/>
              <a:gd name="connsiteY10" fmla="*/ 10299 h 81127"/>
              <a:gd name="connsiteX11" fmla="*/ 507152 w 548030"/>
              <a:gd name="connsiteY11" fmla="*/ 34760 h 81127"/>
              <a:gd name="connsiteX12" fmla="*/ 540365 w 548030"/>
              <a:gd name="connsiteY12" fmla="*/ 34760 h 81127"/>
              <a:gd name="connsiteX13" fmla="*/ 540365 w 548030"/>
              <a:gd name="connsiteY13" fmla="*/ 45060 h 81127"/>
              <a:gd name="connsiteX14" fmla="*/ 507152 w 548030"/>
              <a:gd name="connsiteY14" fmla="*/ 45060 h 81127"/>
              <a:gd name="connsiteX15" fmla="*/ 507152 w 548030"/>
              <a:gd name="connsiteY15" fmla="*/ 72096 h 81127"/>
              <a:gd name="connsiteX16" fmla="*/ 548030 w 548030"/>
              <a:gd name="connsiteY16" fmla="*/ 72096 h 81127"/>
              <a:gd name="connsiteX17" fmla="*/ 548030 w 548030"/>
              <a:gd name="connsiteY17" fmla="*/ 81108 h 81127"/>
              <a:gd name="connsiteX18" fmla="*/ 494377 w 548030"/>
              <a:gd name="connsiteY18" fmla="*/ 81108 h 81127"/>
              <a:gd name="connsiteX19" fmla="*/ 395501 w 548030"/>
              <a:gd name="connsiteY19" fmla="*/ 0 h 81127"/>
              <a:gd name="connsiteX20" fmla="*/ 400602 w 548030"/>
              <a:gd name="connsiteY20" fmla="*/ 0 h 81127"/>
              <a:gd name="connsiteX21" fmla="*/ 404427 w 548030"/>
              <a:gd name="connsiteY21" fmla="*/ 0 h 81127"/>
              <a:gd name="connsiteX22" fmla="*/ 405702 w 548030"/>
              <a:gd name="connsiteY22" fmla="*/ 1287 h 81127"/>
              <a:gd name="connsiteX23" fmla="*/ 455433 w 548030"/>
              <a:gd name="connsiteY23" fmla="*/ 60509 h 81127"/>
              <a:gd name="connsiteX24" fmla="*/ 455433 w 548030"/>
              <a:gd name="connsiteY24" fmla="*/ 57934 h 81127"/>
              <a:gd name="connsiteX25" fmla="*/ 455433 w 548030"/>
              <a:gd name="connsiteY25" fmla="*/ 55359 h 81127"/>
              <a:gd name="connsiteX26" fmla="*/ 455433 w 548030"/>
              <a:gd name="connsiteY26" fmla="*/ 0 h 81127"/>
              <a:gd name="connsiteX27" fmla="*/ 465634 w 548030"/>
              <a:gd name="connsiteY27" fmla="*/ 0 h 81127"/>
              <a:gd name="connsiteX28" fmla="*/ 465634 w 548030"/>
              <a:gd name="connsiteY28" fmla="*/ 81108 h 81127"/>
              <a:gd name="connsiteX29" fmla="*/ 459258 w 548030"/>
              <a:gd name="connsiteY29" fmla="*/ 81108 h 81127"/>
              <a:gd name="connsiteX30" fmla="*/ 456708 w 548030"/>
              <a:gd name="connsiteY30" fmla="*/ 79820 h 81127"/>
              <a:gd name="connsiteX31" fmla="*/ 455433 w 548030"/>
              <a:gd name="connsiteY31" fmla="*/ 78533 h 81127"/>
              <a:gd name="connsiteX32" fmla="*/ 405702 w 548030"/>
              <a:gd name="connsiteY32" fmla="*/ 19311 h 81127"/>
              <a:gd name="connsiteX33" fmla="*/ 405702 w 548030"/>
              <a:gd name="connsiteY33" fmla="*/ 21886 h 81127"/>
              <a:gd name="connsiteX34" fmla="*/ 405702 w 548030"/>
              <a:gd name="connsiteY34" fmla="*/ 25748 h 81127"/>
              <a:gd name="connsiteX35" fmla="*/ 405702 w 548030"/>
              <a:gd name="connsiteY35" fmla="*/ 81108 h 81127"/>
              <a:gd name="connsiteX36" fmla="*/ 395501 w 548030"/>
              <a:gd name="connsiteY36" fmla="*/ 81108 h 81127"/>
              <a:gd name="connsiteX37" fmla="*/ 351558 w 548030"/>
              <a:gd name="connsiteY37" fmla="*/ 0 h 81127"/>
              <a:gd name="connsiteX38" fmla="*/ 361546 w 548030"/>
              <a:gd name="connsiteY38" fmla="*/ 0 h 81127"/>
              <a:gd name="connsiteX39" fmla="*/ 361546 w 548030"/>
              <a:gd name="connsiteY39" fmla="*/ 81108 h 81127"/>
              <a:gd name="connsiteX40" fmla="*/ 351558 w 548030"/>
              <a:gd name="connsiteY40" fmla="*/ 81108 h 81127"/>
              <a:gd name="connsiteX41" fmla="*/ 299325 w 548030"/>
              <a:gd name="connsiteY41" fmla="*/ 0 h 81127"/>
              <a:gd name="connsiteX42" fmla="*/ 315060 w 548030"/>
              <a:gd name="connsiteY42" fmla="*/ 2535 h 81127"/>
              <a:gd name="connsiteX43" fmla="*/ 327164 w 548030"/>
              <a:gd name="connsiteY43" fmla="*/ 10141 h 81127"/>
              <a:gd name="connsiteX44" fmla="*/ 323532 w 548030"/>
              <a:gd name="connsiteY44" fmla="*/ 15211 h 81127"/>
              <a:gd name="connsiteX45" fmla="*/ 322322 w 548030"/>
              <a:gd name="connsiteY45" fmla="*/ 17747 h 81127"/>
              <a:gd name="connsiteX46" fmla="*/ 321112 w 548030"/>
              <a:gd name="connsiteY46" fmla="*/ 17747 h 81127"/>
              <a:gd name="connsiteX47" fmla="*/ 317481 w 548030"/>
              <a:gd name="connsiteY47" fmla="*/ 16479 h 81127"/>
              <a:gd name="connsiteX48" fmla="*/ 313849 w 548030"/>
              <a:gd name="connsiteY48" fmla="*/ 13944 h 81127"/>
              <a:gd name="connsiteX49" fmla="*/ 307798 w 548030"/>
              <a:gd name="connsiteY49" fmla="*/ 11409 h 81127"/>
              <a:gd name="connsiteX50" fmla="*/ 299325 w 548030"/>
              <a:gd name="connsiteY50" fmla="*/ 11409 h 81127"/>
              <a:gd name="connsiteX51" fmla="*/ 288432 w 548030"/>
              <a:gd name="connsiteY51" fmla="*/ 12676 h 81127"/>
              <a:gd name="connsiteX52" fmla="*/ 279959 w 548030"/>
              <a:gd name="connsiteY52" fmla="*/ 19014 h 81127"/>
              <a:gd name="connsiteX53" fmla="*/ 273907 w 548030"/>
              <a:gd name="connsiteY53" fmla="*/ 27888 h 81127"/>
              <a:gd name="connsiteX54" fmla="*/ 271486 w 548030"/>
              <a:gd name="connsiteY54" fmla="*/ 41831 h 81127"/>
              <a:gd name="connsiteX55" fmla="*/ 273907 w 548030"/>
              <a:gd name="connsiteY55" fmla="*/ 53240 h 81127"/>
              <a:gd name="connsiteX56" fmla="*/ 279959 w 548030"/>
              <a:gd name="connsiteY56" fmla="*/ 63381 h 81127"/>
              <a:gd name="connsiteX57" fmla="*/ 288432 w 548030"/>
              <a:gd name="connsiteY57" fmla="*/ 68451 h 81127"/>
              <a:gd name="connsiteX58" fmla="*/ 299325 w 548030"/>
              <a:gd name="connsiteY58" fmla="*/ 72254 h 81127"/>
              <a:gd name="connsiteX59" fmla="*/ 305377 w 548030"/>
              <a:gd name="connsiteY59" fmla="*/ 70986 h 81127"/>
              <a:gd name="connsiteX60" fmla="*/ 311429 w 548030"/>
              <a:gd name="connsiteY60" fmla="*/ 69719 h 81127"/>
              <a:gd name="connsiteX61" fmla="*/ 315060 w 548030"/>
              <a:gd name="connsiteY61" fmla="*/ 67184 h 81127"/>
              <a:gd name="connsiteX62" fmla="*/ 318691 w 548030"/>
              <a:gd name="connsiteY62" fmla="*/ 64648 h 81127"/>
              <a:gd name="connsiteX63" fmla="*/ 321112 w 548030"/>
              <a:gd name="connsiteY63" fmla="*/ 63381 h 81127"/>
              <a:gd name="connsiteX64" fmla="*/ 323532 w 548030"/>
              <a:gd name="connsiteY64" fmla="*/ 64648 h 81127"/>
              <a:gd name="connsiteX65" fmla="*/ 328374 w 548030"/>
              <a:gd name="connsiteY65" fmla="*/ 68451 h 81127"/>
              <a:gd name="connsiteX66" fmla="*/ 316270 w 548030"/>
              <a:gd name="connsiteY66" fmla="*/ 78592 h 81127"/>
              <a:gd name="connsiteX67" fmla="*/ 298115 w 548030"/>
              <a:gd name="connsiteY67" fmla="*/ 81127 h 81127"/>
              <a:gd name="connsiteX68" fmla="*/ 282380 w 548030"/>
              <a:gd name="connsiteY68" fmla="*/ 78592 h 81127"/>
              <a:gd name="connsiteX69" fmla="*/ 269066 w 548030"/>
              <a:gd name="connsiteY69" fmla="*/ 69719 h 81127"/>
              <a:gd name="connsiteX70" fmla="*/ 261803 w 548030"/>
              <a:gd name="connsiteY70" fmla="*/ 58310 h 81127"/>
              <a:gd name="connsiteX71" fmla="*/ 258172 w 548030"/>
              <a:gd name="connsiteY71" fmla="*/ 41831 h 81127"/>
              <a:gd name="connsiteX72" fmla="*/ 261803 w 548030"/>
              <a:gd name="connsiteY72" fmla="*/ 25352 h 81127"/>
              <a:gd name="connsiteX73" fmla="*/ 270276 w 548030"/>
              <a:gd name="connsiteY73" fmla="*/ 11409 h 81127"/>
              <a:gd name="connsiteX74" fmla="*/ 282380 w 548030"/>
              <a:gd name="connsiteY74" fmla="*/ 2535 h 81127"/>
              <a:gd name="connsiteX75" fmla="*/ 299325 w 548030"/>
              <a:gd name="connsiteY75" fmla="*/ 0 h 81127"/>
              <a:gd name="connsiteX76" fmla="*/ 217640 w 548030"/>
              <a:gd name="connsiteY76" fmla="*/ 0 h 81127"/>
              <a:gd name="connsiteX77" fmla="*/ 232414 w 548030"/>
              <a:gd name="connsiteY77" fmla="*/ 2535 h 81127"/>
              <a:gd name="connsiteX78" fmla="*/ 244726 w 548030"/>
              <a:gd name="connsiteY78" fmla="*/ 10141 h 81127"/>
              <a:gd name="connsiteX79" fmla="*/ 241032 w 548030"/>
              <a:gd name="connsiteY79" fmla="*/ 15211 h 81127"/>
              <a:gd name="connsiteX80" fmla="*/ 239801 w 548030"/>
              <a:gd name="connsiteY80" fmla="*/ 17747 h 81127"/>
              <a:gd name="connsiteX81" fmla="*/ 238570 w 548030"/>
              <a:gd name="connsiteY81" fmla="*/ 17747 h 81127"/>
              <a:gd name="connsiteX82" fmla="*/ 236108 w 548030"/>
              <a:gd name="connsiteY82" fmla="*/ 16479 h 81127"/>
              <a:gd name="connsiteX83" fmla="*/ 231183 w 548030"/>
              <a:gd name="connsiteY83" fmla="*/ 13944 h 81127"/>
              <a:gd name="connsiteX84" fmla="*/ 225027 w 548030"/>
              <a:gd name="connsiteY84" fmla="*/ 11409 h 81127"/>
              <a:gd name="connsiteX85" fmla="*/ 217640 w 548030"/>
              <a:gd name="connsiteY85" fmla="*/ 11409 h 81127"/>
              <a:gd name="connsiteX86" fmla="*/ 205328 w 548030"/>
              <a:gd name="connsiteY86" fmla="*/ 12676 h 81127"/>
              <a:gd name="connsiteX87" fmla="*/ 195479 w 548030"/>
              <a:gd name="connsiteY87" fmla="*/ 19014 h 81127"/>
              <a:gd name="connsiteX88" fmla="*/ 190554 w 548030"/>
              <a:gd name="connsiteY88" fmla="*/ 27888 h 81127"/>
              <a:gd name="connsiteX89" fmla="*/ 188092 w 548030"/>
              <a:gd name="connsiteY89" fmla="*/ 41831 h 81127"/>
              <a:gd name="connsiteX90" fmla="*/ 190554 w 548030"/>
              <a:gd name="connsiteY90" fmla="*/ 53240 h 81127"/>
              <a:gd name="connsiteX91" fmla="*/ 196710 w 548030"/>
              <a:gd name="connsiteY91" fmla="*/ 63381 h 81127"/>
              <a:gd name="connsiteX92" fmla="*/ 205328 w 548030"/>
              <a:gd name="connsiteY92" fmla="*/ 68451 h 81127"/>
              <a:gd name="connsiteX93" fmla="*/ 216409 w 548030"/>
              <a:gd name="connsiteY93" fmla="*/ 72254 h 81127"/>
              <a:gd name="connsiteX94" fmla="*/ 222565 w 548030"/>
              <a:gd name="connsiteY94" fmla="*/ 70986 h 81127"/>
              <a:gd name="connsiteX95" fmla="*/ 227489 w 548030"/>
              <a:gd name="connsiteY95" fmla="*/ 69719 h 81127"/>
              <a:gd name="connsiteX96" fmla="*/ 232414 w 548030"/>
              <a:gd name="connsiteY96" fmla="*/ 67184 h 81127"/>
              <a:gd name="connsiteX97" fmla="*/ 237339 w 548030"/>
              <a:gd name="connsiteY97" fmla="*/ 64648 h 81127"/>
              <a:gd name="connsiteX98" fmla="*/ 238570 w 548030"/>
              <a:gd name="connsiteY98" fmla="*/ 63381 h 81127"/>
              <a:gd name="connsiteX99" fmla="*/ 239801 w 548030"/>
              <a:gd name="connsiteY99" fmla="*/ 63381 h 81127"/>
              <a:gd name="connsiteX100" fmla="*/ 241032 w 548030"/>
              <a:gd name="connsiteY100" fmla="*/ 64648 h 81127"/>
              <a:gd name="connsiteX101" fmla="*/ 245957 w 548030"/>
              <a:gd name="connsiteY101" fmla="*/ 68451 h 81127"/>
              <a:gd name="connsiteX102" fmla="*/ 233645 w 548030"/>
              <a:gd name="connsiteY102" fmla="*/ 78592 h 81127"/>
              <a:gd name="connsiteX103" fmla="*/ 215178 w 548030"/>
              <a:gd name="connsiteY103" fmla="*/ 81127 h 81127"/>
              <a:gd name="connsiteX104" fmla="*/ 199173 w 548030"/>
              <a:gd name="connsiteY104" fmla="*/ 78592 h 81127"/>
              <a:gd name="connsiteX105" fmla="*/ 185630 w 548030"/>
              <a:gd name="connsiteY105" fmla="*/ 69719 h 81127"/>
              <a:gd name="connsiteX106" fmla="*/ 178243 w 548030"/>
              <a:gd name="connsiteY106" fmla="*/ 58310 h 81127"/>
              <a:gd name="connsiteX107" fmla="*/ 175780 w 548030"/>
              <a:gd name="connsiteY107" fmla="*/ 41831 h 81127"/>
              <a:gd name="connsiteX108" fmla="*/ 178243 w 548030"/>
              <a:gd name="connsiteY108" fmla="*/ 25352 h 81127"/>
              <a:gd name="connsiteX109" fmla="*/ 186861 w 548030"/>
              <a:gd name="connsiteY109" fmla="*/ 11409 h 81127"/>
              <a:gd name="connsiteX110" fmla="*/ 199173 w 548030"/>
              <a:gd name="connsiteY110" fmla="*/ 2535 h 81127"/>
              <a:gd name="connsiteX111" fmla="*/ 217640 w 548030"/>
              <a:gd name="connsiteY111" fmla="*/ 0 h 81127"/>
              <a:gd name="connsiteX112" fmla="*/ 116104 w 548030"/>
              <a:gd name="connsiteY112" fmla="*/ 0 h 81127"/>
              <a:gd name="connsiteX113" fmla="*/ 128589 w 548030"/>
              <a:gd name="connsiteY113" fmla="*/ 0 h 81127"/>
              <a:gd name="connsiteX114" fmla="*/ 163545 w 548030"/>
              <a:gd name="connsiteY114" fmla="*/ 81108 h 81127"/>
              <a:gd name="connsiteX115" fmla="*/ 153557 w 548030"/>
              <a:gd name="connsiteY115" fmla="*/ 81108 h 81127"/>
              <a:gd name="connsiteX116" fmla="*/ 149812 w 548030"/>
              <a:gd name="connsiteY116" fmla="*/ 79820 h 81127"/>
              <a:gd name="connsiteX117" fmla="*/ 148564 w 548030"/>
              <a:gd name="connsiteY117" fmla="*/ 77245 h 81127"/>
              <a:gd name="connsiteX118" fmla="*/ 141073 w 548030"/>
              <a:gd name="connsiteY118" fmla="*/ 59221 h 81127"/>
              <a:gd name="connsiteX119" fmla="*/ 103620 w 548030"/>
              <a:gd name="connsiteY119" fmla="*/ 59221 h 81127"/>
              <a:gd name="connsiteX120" fmla="*/ 96129 w 548030"/>
              <a:gd name="connsiteY120" fmla="*/ 77245 h 81127"/>
              <a:gd name="connsiteX121" fmla="*/ 94881 w 548030"/>
              <a:gd name="connsiteY121" fmla="*/ 79820 h 81127"/>
              <a:gd name="connsiteX122" fmla="*/ 92384 w 548030"/>
              <a:gd name="connsiteY122" fmla="*/ 81108 h 81127"/>
              <a:gd name="connsiteX123" fmla="*/ 82396 w 548030"/>
              <a:gd name="connsiteY123" fmla="*/ 81108 h 81127"/>
              <a:gd name="connsiteX124" fmla="*/ 0 w 548030"/>
              <a:gd name="connsiteY124" fmla="*/ 0 h 81127"/>
              <a:gd name="connsiteX125" fmla="*/ 11236 w 548030"/>
              <a:gd name="connsiteY125" fmla="*/ 0 h 81127"/>
              <a:gd name="connsiteX126" fmla="*/ 12484 w 548030"/>
              <a:gd name="connsiteY126" fmla="*/ 1287 h 81127"/>
              <a:gd name="connsiteX127" fmla="*/ 14981 w 548030"/>
              <a:gd name="connsiteY127" fmla="*/ 2575 h 81127"/>
              <a:gd name="connsiteX128" fmla="*/ 38701 w 548030"/>
              <a:gd name="connsiteY128" fmla="*/ 57934 h 81127"/>
              <a:gd name="connsiteX129" fmla="*/ 39949 w 548030"/>
              <a:gd name="connsiteY129" fmla="*/ 61796 h 81127"/>
              <a:gd name="connsiteX130" fmla="*/ 41198 w 548030"/>
              <a:gd name="connsiteY130" fmla="*/ 66946 h 81127"/>
              <a:gd name="connsiteX131" fmla="*/ 42446 w 548030"/>
              <a:gd name="connsiteY131" fmla="*/ 61796 h 81127"/>
              <a:gd name="connsiteX132" fmla="*/ 43695 w 548030"/>
              <a:gd name="connsiteY132" fmla="*/ 57934 h 81127"/>
              <a:gd name="connsiteX133" fmla="*/ 67414 w 548030"/>
              <a:gd name="connsiteY133" fmla="*/ 2575 h 81127"/>
              <a:gd name="connsiteX134" fmla="*/ 68663 w 548030"/>
              <a:gd name="connsiteY134" fmla="*/ 1287 h 81127"/>
              <a:gd name="connsiteX135" fmla="*/ 71160 w 548030"/>
              <a:gd name="connsiteY135" fmla="*/ 0 h 81127"/>
              <a:gd name="connsiteX136" fmla="*/ 81147 w 548030"/>
              <a:gd name="connsiteY136" fmla="*/ 0 h 81127"/>
              <a:gd name="connsiteX137" fmla="*/ 47440 w 548030"/>
              <a:gd name="connsiteY137" fmla="*/ 81108 h 81127"/>
              <a:gd name="connsiteX138" fmla="*/ 34956 w 548030"/>
              <a:gd name="connsiteY138" fmla="*/ 81108 h 8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48030" h="81127">
                <a:moveTo>
                  <a:pt x="122346" y="11587"/>
                </a:moveTo>
                <a:cubicBezTo>
                  <a:pt x="122346" y="12874"/>
                  <a:pt x="122346" y="14162"/>
                  <a:pt x="121098" y="15449"/>
                </a:cubicBezTo>
                <a:cubicBezTo>
                  <a:pt x="119849" y="16736"/>
                  <a:pt x="119849" y="18024"/>
                  <a:pt x="119849" y="19311"/>
                </a:cubicBezTo>
                <a:lnTo>
                  <a:pt x="107365" y="51497"/>
                </a:lnTo>
                <a:lnTo>
                  <a:pt x="138576" y="51497"/>
                </a:lnTo>
                <a:lnTo>
                  <a:pt x="124843" y="19311"/>
                </a:lnTo>
                <a:cubicBezTo>
                  <a:pt x="124843" y="16736"/>
                  <a:pt x="123595" y="14162"/>
                  <a:pt x="122346" y="11587"/>
                </a:cubicBezTo>
                <a:close/>
                <a:moveTo>
                  <a:pt x="494377" y="0"/>
                </a:moveTo>
                <a:lnTo>
                  <a:pt x="548030" y="0"/>
                </a:lnTo>
                <a:lnTo>
                  <a:pt x="548030" y="10299"/>
                </a:lnTo>
                <a:lnTo>
                  <a:pt x="507152" y="10299"/>
                </a:lnTo>
                <a:lnTo>
                  <a:pt x="507152" y="34760"/>
                </a:lnTo>
                <a:lnTo>
                  <a:pt x="540365" y="34760"/>
                </a:lnTo>
                <a:lnTo>
                  <a:pt x="540365" y="45060"/>
                </a:lnTo>
                <a:lnTo>
                  <a:pt x="507152" y="45060"/>
                </a:lnTo>
                <a:lnTo>
                  <a:pt x="507152" y="72096"/>
                </a:lnTo>
                <a:lnTo>
                  <a:pt x="548030" y="72096"/>
                </a:lnTo>
                <a:lnTo>
                  <a:pt x="548030" y="81108"/>
                </a:lnTo>
                <a:lnTo>
                  <a:pt x="494377" y="81108"/>
                </a:lnTo>
                <a:close/>
                <a:moveTo>
                  <a:pt x="395501" y="0"/>
                </a:moveTo>
                <a:lnTo>
                  <a:pt x="400602" y="0"/>
                </a:lnTo>
                <a:cubicBezTo>
                  <a:pt x="403152" y="0"/>
                  <a:pt x="403152" y="0"/>
                  <a:pt x="404427" y="0"/>
                </a:cubicBezTo>
                <a:lnTo>
                  <a:pt x="405702" y="1287"/>
                </a:lnTo>
                <a:lnTo>
                  <a:pt x="455433" y="60509"/>
                </a:lnTo>
                <a:cubicBezTo>
                  <a:pt x="455433" y="60509"/>
                  <a:pt x="455433" y="59221"/>
                  <a:pt x="455433" y="57934"/>
                </a:cubicBezTo>
                <a:lnTo>
                  <a:pt x="455433" y="55359"/>
                </a:lnTo>
                <a:lnTo>
                  <a:pt x="455433" y="0"/>
                </a:lnTo>
                <a:lnTo>
                  <a:pt x="465634" y="0"/>
                </a:lnTo>
                <a:lnTo>
                  <a:pt x="465634" y="81108"/>
                </a:lnTo>
                <a:lnTo>
                  <a:pt x="459258" y="81108"/>
                </a:lnTo>
                <a:cubicBezTo>
                  <a:pt x="459258" y="81108"/>
                  <a:pt x="457983" y="81108"/>
                  <a:pt x="456708" y="79820"/>
                </a:cubicBezTo>
                <a:cubicBezTo>
                  <a:pt x="456708" y="79820"/>
                  <a:pt x="455433" y="79820"/>
                  <a:pt x="455433" y="78533"/>
                </a:cubicBezTo>
                <a:lnTo>
                  <a:pt x="405702" y="19311"/>
                </a:lnTo>
                <a:cubicBezTo>
                  <a:pt x="405702" y="20599"/>
                  <a:pt x="405702" y="21886"/>
                  <a:pt x="405702" y="21886"/>
                </a:cubicBezTo>
                <a:cubicBezTo>
                  <a:pt x="405702" y="23174"/>
                  <a:pt x="405702" y="24461"/>
                  <a:pt x="405702" y="25748"/>
                </a:cubicBezTo>
                <a:lnTo>
                  <a:pt x="405702" y="81108"/>
                </a:lnTo>
                <a:lnTo>
                  <a:pt x="395501" y="81108"/>
                </a:lnTo>
                <a:close/>
                <a:moveTo>
                  <a:pt x="351558" y="0"/>
                </a:moveTo>
                <a:lnTo>
                  <a:pt x="361546" y="0"/>
                </a:lnTo>
                <a:lnTo>
                  <a:pt x="361546" y="81108"/>
                </a:lnTo>
                <a:lnTo>
                  <a:pt x="351558" y="81108"/>
                </a:lnTo>
                <a:close/>
                <a:moveTo>
                  <a:pt x="299325" y="0"/>
                </a:moveTo>
                <a:cubicBezTo>
                  <a:pt x="305377" y="0"/>
                  <a:pt x="310218" y="1268"/>
                  <a:pt x="315060" y="2535"/>
                </a:cubicBezTo>
                <a:cubicBezTo>
                  <a:pt x="319901" y="5070"/>
                  <a:pt x="323532" y="7606"/>
                  <a:pt x="327164" y="10141"/>
                </a:cubicBezTo>
                <a:lnTo>
                  <a:pt x="323532" y="15211"/>
                </a:lnTo>
                <a:cubicBezTo>
                  <a:pt x="323532" y="16479"/>
                  <a:pt x="322322" y="16479"/>
                  <a:pt x="322322" y="17747"/>
                </a:cubicBezTo>
                <a:cubicBezTo>
                  <a:pt x="321112" y="17747"/>
                  <a:pt x="321112" y="17747"/>
                  <a:pt x="321112" y="17747"/>
                </a:cubicBezTo>
                <a:cubicBezTo>
                  <a:pt x="319901" y="17747"/>
                  <a:pt x="318691" y="17747"/>
                  <a:pt x="317481" y="16479"/>
                </a:cubicBezTo>
                <a:cubicBezTo>
                  <a:pt x="317481" y="15211"/>
                  <a:pt x="315060" y="15211"/>
                  <a:pt x="313849" y="13944"/>
                </a:cubicBezTo>
                <a:cubicBezTo>
                  <a:pt x="312639" y="13944"/>
                  <a:pt x="310218" y="12676"/>
                  <a:pt x="307798" y="11409"/>
                </a:cubicBezTo>
                <a:cubicBezTo>
                  <a:pt x="305377" y="11409"/>
                  <a:pt x="302956" y="11409"/>
                  <a:pt x="299325" y="11409"/>
                </a:cubicBezTo>
                <a:cubicBezTo>
                  <a:pt x="295694" y="11409"/>
                  <a:pt x="290852" y="11409"/>
                  <a:pt x="288432" y="12676"/>
                </a:cubicBezTo>
                <a:cubicBezTo>
                  <a:pt x="284800" y="13944"/>
                  <a:pt x="281169" y="16479"/>
                  <a:pt x="279959" y="19014"/>
                </a:cubicBezTo>
                <a:cubicBezTo>
                  <a:pt x="276328" y="21549"/>
                  <a:pt x="275117" y="24085"/>
                  <a:pt x="273907" y="27888"/>
                </a:cubicBezTo>
                <a:cubicBezTo>
                  <a:pt x="271486" y="31690"/>
                  <a:pt x="271486" y="36761"/>
                  <a:pt x="271486" y="41831"/>
                </a:cubicBezTo>
                <a:cubicBezTo>
                  <a:pt x="271486" y="45634"/>
                  <a:pt x="271486" y="49437"/>
                  <a:pt x="273907" y="53240"/>
                </a:cubicBezTo>
                <a:cubicBezTo>
                  <a:pt x="275117" y="58310"/>
                  <a:pt x="276328" y="60846"/>
                  <a:pt x="279959" y="63381"/>
                </a:cubicBezTo>
                <a:cubicBezTo>
                  <a:pt x="281169" y="65916"/>
                  <a:pt x="284800" y="68451"/>
                  <a:pt x="288432" y="68451"/>
                </a:cubicBezTo>
                <a:cubicBezTo>
                  <a:pt x="292063" y="70986"/>
                  <a:pt x="295694" y="72254"/>
                  <a:pt x="299325" y="72254"/>
                </a:cubicBezTo>
                <a:cubicBezTo>
                  <a:pt x="301746" y="72254"/>
                  <a:pt x="302956" y="72254"/>
                  <a:pt x="305377" y="70986"/>
                </a:cubicBezTo>
                <a:cubicBezTo>
                  <a:pt x="307798" y="70986"/>
                  <a:pt x="309008" y="70986"/>
                  <a:pt x="311429" y="69719"/>
                </a:cubicBezTo>
                <a:cubicBezTo>
                  <a:pt x="312639" y="68451"/>
                  <a:pt x="313849" y="68451"/>
                  <a:pt x="315060" y="67184"/>
                </a:cubicBezTo>
                <a:cubicBezTo>
                  <a:pt x="317481" y="67184"/>
                  <a:pt x="318691" y="65916"/>
                  <a:pt x="318691" y="64648"/>
                </a:cubicBezTo>
                <a:cubicBezTo>
                  <a:pt x="319901" y="64648"/>
                  <a:pt x="319901" y="63381"/>
                  <a:pt x="321112" y="63381"/>
                </a:cubicBezTo>
                <a:cubicBezTo>
                  <a:pt x="322322" y="63381"/>
                  <a:pt x="323532" y="63381"/>
                  <a:pt x="323532" y="64648"/>
                </a:cubicBezTo>
                <a:lnTo>
                  <a:pt x="328374" y="68451"/>
                </a:lnTo>
                <a:cubicBezTo>
                  <a:pt x="324743" y="73522"/>
                  <a:pt x="321112" y="76057"/>
                  <a:pt x="316270" y="78592"/>
                </a:cubicBezTo>
                <a:cubicBezTo>
                  <a:pt x="311429" y="81127"/>
                  <a:pt x="305377" y="81127"/>
                  <a:pt x="298115" y="81127"/>
                </a:cubicBezTo>
                <a:cubicBezTo>
                  <a:pt x="292063" y="81127"/>
                  <a:pt x="287221" y="81127"/>
                  <a:pt x="282380" y="78592"/>
                </a:cubicBezTo>
                <a:cubicBezTo>
                  <a:pt x="276328" y="77325"/>
                  <a:pt x="273907" y="73522"/>
                  <a:pt x="269066" y="69719"/>
                </a:cubicBezTo>
                <a:cubicBezTo>
                  <a:pt x="266645" y="67184"/>
                  <a:pt x="264224" y="62113"/>
                  <a:pt x="261803" y="58310"/>
                </a:cubicBezTo>
                <a:cubicBezTo>
                  <a:pt x="260593" y="51972"/>
                  <a:pt x="258172" y="46902"/>
                  <a:pt x="258172" y="41831"/>
                </a:cubicBezTo>
                <a:cubicBezTo>
                  <a:pt x="258172" y="35493"/>
                  <a:pt x="260593" y="29155"/>
                  <a:pt x="261803" y="25352"/>
                </a:cubicBezTo>
                <a:cubicBezTo>
                  <a:pt x="264224" y="19014"/>
                  <a:pt x="266645" y="15211"/>
                  <a:pt x="270276" y="11409"/>
                </a:cubicBezTo>
                <a:cubicBezTo>
                  <a:pt x="273907" y="7606"/>
                  <a:pt x="277538" y="6338"/>
                  <a:pt x="282380" y="2535"/>
                </a:cubicBezTo>
                <a:cubicBezTo>
                  <a:pt x="288432" y="1268"/>
                  <a:pt x="293273" y="0"/>
                  <a:pt x="299325" y="0"/>
                </a:cubicBezTo>
                <a:close/>
                <a:moveTo>
                  <a:pt x="217640" y="0"/>
                </a:moveTo>
                <a:cubicBezTo>
                  <a:pt x="222565" y="0"/>
                  <a:pt x="227489" y="1268"/>
                  <a:pt x="232414" y="2535"/>
                </a:cubicBezTo>
                <a:cubicBezTo>
                  <a:pt x="237339" y="5070"/>
                  <a:pt x="241032" y="7606"/>
                  <a:pt x="244726" y="10141"/>
                </a:cubicBezTo>
                <a:lnTo>
                  <a:pt x="241032" y="15211"/>
                </a:lnTo>
                <a:cubicBezTo>
                  <a:pt x="239801" y="16479"/>
                  <a:pt x="239801" y="16479"/>
                  <a:pt x="239801" y="17747"/>
                </a:cubicBezTo>
                <a:lnTo>
                  <a:pt x="238570" y="17747"/>
                </a:lnTo>
                <a:cubicBezTo>
                  <a:pt x="237339" y="17747"/>
                  <a:pt x="236108" y="17747"/>
                  <a:pt x="236108" y="16479"/>
                </a:cubicBezTo>
                <a:cubicBezTo>
                  <a:pt x="233645" y="15211"/>
                  <a:pt x="233645" y="15211"/>
                  <a:pt x="231183" y="13944"/>
                </a:cubicBezTo>
                <a:cubicBezTo>
                  <a:pt x="229952" y="13944"/>
                  <a:pt x="227489" y="12676"/>
                  <a:pt x="225027" y="11409"/>
                </a:cubicBezTo>
                <a:cubicBezTo>
                  <a:pt x="222565" y="11409"/>
                  <a:pt x="220102" y="11409"/>
                  <a:pt x="217640" y="11409"/>
                </a:cubicBezTo>
                <a:cubicBezTo>
                  <a:pt x="212715" y="11409"/>
                  <a:pt x="209022" y="11409"/>
                  <a:pt x="205328" y="12676"/>
                </a:cubicBezTo>
                <a:cubicBezTo>
                  <a:pt x="201635" y="13944"/>
                  <a:pt x="199173" y="16479"/>
                  <a:pt x="195479" y="19014"/>
                </a:cubicBezTo>
                <a:cubicBezTo>
                  <a:pt x="193017" y="21549"/>
                  <a:pt x="191785" y="24085"/>
                  <a:pt x="190554" y="27888"/>
                </a:cubicBezTo>
                <a:cubicBezTo>
                  <a:pt x="189323" y="31690"/>
                  <a:pt x="188092" y="36761"/>
                  <a:pt x="188092" y="41831"/>
                </a:cubicBezTo>
                <a:cubicBezTo>
                  <a:pt x="188092" y="45634"/>
                  <a:pt x="189323" y="49437"/>
                  <a:pt x="190554" y="53240"/>
                </a:cubicBezTo>
                <a:cubicBezTo>
                  <a:pt x="191785" y="58310"/>
                  <a:pt x="193017" y="60846"/>
                  <a:pt x="196710" y="63381"/>
                </a:cubicBezTo>
                <a:cubicBezTo>
                  <a:pt x="199173" y="65916"/>
                  <a:pt x="201635" y="68451"/>
                  <a:pt x="205328" y="68451"/>
                </a:cubicBezTo>
                <a:cubicBezTo>
                  <a:pt x="209022" y="70986"/>
                  <a:pt x="212715" y="72254"/>
                  <a:pt x="216409" y="72254"/>
                </a:cubicBezTo>
                <a:cubicBezTo>
                  <a:pt x="218871" y="72254"/>
                  <a:pt x="220102" y="72254"/>
                  <a:pt x="222565" y="70986"/>
                </a:cubicBezTo>
                <a:cubicBezTo>
                  <a:pt x="225027" y="70986"/>
                  <a:pt x="226258" y="70986"/>
                  <a:pt x="227489" y="69719"/>
                </a:cubicBezTo>
                <a:cubicBezTo>
                  <a:pt x="229952" y="68451"/>
                  <a:pt x="231183" y="68451"/>
                  <a:pt x="232414" y="67184"/>
                </a:cubicBezTo>
                <a:cubicBezTo>
                  <a:pt x="233645" y="67184"/>
                  <a:pt x="236108" y="65916"/>
                  <a:pt x="237339" y="64648"/>
                </a:cubicBezTo>
                <a:lnTo>
                  <a:pt x="238570" y="63381"/>
                </a:lnTo>
                <a:cubicBezTo>
                  <a:pt x="238570" y="63381"/>
                  <a:pt x="238570" y="63381"/>
                  <a:pt x="239801" y="63381"/>
                </a:cubicBezTo>
                <a:cubicBezTo>
                  <a:pt x="239801" y="63381"/>
                  <a:pt x="239801" y="63381"/>
                  <a:pt x="241032" y="64648"/>
                </a:cubicBezTo>
                <a:lnTo>
                  <a:pt x="245957" y="68451"/>
                </a:lnTo>
                <a:cubicBezTo>
                  <a:pt x="242264" y="73522"/>
                  <a:pt x="238570" y="76057"/>
                  <a:pt x="233645" y="78592"/>
                </a:cubicBezTo>
                <a:cubicBezTo>
                  <a:pt x="227489" y="81127"/>
                  <a:pt x="222565" y="81127"/>
                  <a:pt x="215178" y="81127"/>
                </a:cubicBezTo>
                <a:cubicBezTo>
                  <a:pt x="209022" y="81127"/>
                  <a:pt x="204097" y="81127"/>
                  <a:pt x="199173" y="78592"/>
                </a:cubicBezTo>
                <a:cubicBezTo>
                  <a:pt x="194248" y="77325"/>
                  <a:pt x="190554" y="73522"/>
                  <a:pt x="185630" y="69719"/>
                </a:cubicBezTo>
                <a:cubicBezTo>
                  <a:pt x="183167" y="67184"/>
                  <a:pt x="179474" y="62113"/>
                  <a:pt x="178243" y="58310"/>
                </a:cubicBezTo>
                <a:cubicBezTo>
                  <a:pt x="175780" y="51972"/>
                  <a:pt x="175780" y="46902"/>
                  <a:pt x="175780" y="41831"/>
                </a:cubicBezTo>
                <a:cubicBezTo>
                  <a:pt x="175780" y="35493"/>
                  <a:pt x="175780" y="29155"/>
                  <a:pt x="178243" y="25352"/>
                </a:cubicBezTo>
                <a:cubicBezTo>
                  <a:pt x="179474" y="19014"/>
                  <a:pt x="183167" y="15211"/>
                  <a:pt x="186861" y="11409"/>
                </a:cubicBezTo>
                <a:cubicBezTo>
                  <a:pt x="190554" y="7606"/>
                  <a:pt x="195479" y="6338"/>
                  <a:pt x="199173" y="2535"/>
                </a:cubicBezTo>
                <a:cubicBezTo>
                  <a:pt x="205328" y="1268"/>
                  <a:pt x="211484" y="0"/>
                  <a:pt x="217640" y="0"/>
                </a:cubicBezTo>
                <a:close/>
                <a:moveTo>
                  <a:pt x="116104" y="0"/>
                </a:moveTo>
                <a:lnTo>
                  <a:pt x="128589" y="0"/>
                </a:lnTo>
                <a:lnTo>
                  <a:pt x="163545" y="81108"/>
                </a:lnTo>
                <a:lnTo>
                  <a:pt x="153557" y="81108"/>
                </a:lnTo>
                <a:cubicBezTo>
                  <a:pt x="152309" y="81108"/>
                  <a:pt x="151060" y="81108"/>
                  <a:pt x="149812" y="79820"/>
                </a:cubicBezTo>
                <a:cubicBezTo>
                  <a:pt x="149812" y="79820"/>
                  <a:pt x="148564" y="78533"/>
                  <a:pt x="148564" y="77245"/>
                </a:cubicBezTo>
                <a:lnTo>
                  <a:pt x="141073" y="59221"/>
                </a:lnTo>
                <a:lnTo>
                  <a:pt x="103620" y="59221"/>
                </a:lnTo>
                <a:lnTo>
                  <a:pt x="96129" y="77245"/>
                </a:lnTo>
                <a:cubicBezTo>
                  <a:pt x="96129" y="78533"/>
                  <a:pt x="94881" y="79820"/>
                  <a:pt x="94881" y="79820"/>
                </a:cubicBezTo>
                <a:cubicBezTo>
                  <a:pt x="93632" y="79820"/>
                  <a:pt x="92384" y="81108"/>
                  <a:pt x="92384" y="81108"/>
                </a:cubicBezTo>
                <a:lnTo>
                  <a:pt x="82396" y="81108"/>
                </a:lnTo>
                <a:close/>
                <a:moveTo>
                  <a:pt x="0" y="0"/>
                </a:moveTo>
                <a:lnTo>
                  <a:pt x="11236" y="0"/>
                </a:lnTo>
                <a:cubicBezTo>
                  <a:pt x="11236" y="0"/>
                  <a:pt x="12484" y="0"/>
                  <a:pt x="12484" y="1287"/>
                </a:cubicBezTo>
                <a:cubicBezTo>
                  <a:pt x="13733" y="1287"/>
                  <a:pt x="14981" y="1287"/>
                  <a:pt x="14981" y="2575"/>
                </a:cubicBezTo>
                <a:lnTo>
                  <a:pt x="38701" y="57934"/>
                </a:lnTo>
                <a:cubicBezTo>
                  <a:pt x="38701" y="59221"/>
                  <a:pt x="38701" y="60509"/>
                  <a:pt x="39949" y="61796"/>
                </a:cubicBezTo>
                <a:cubicBezTo>
                  <a:pt x="39949" y="63084"/>
                  <a:pt x="41198" y="65659"/>
                  <a:pt x="41198" y="66946"/>
                </a:cubicBezTo>
                <a:cubicBezTo>
                  <a:pt x="41198" y="65659"/>
                  <a:pt x="42446" y="63084"/>
                  <a:pt x="42446" y="61796"/>
                </a:cubicBezTo>
                <a:cubicBezTo>
                  <a:pt x="42446" y="60509"/>
                  <a:pt x="43695" y="59221"/>
                  <a:pt x="43695" y="57934"/>
                </a:cubicBezTo>
                <a:lnTo>
                  <a:pt x="67414" y="2575"/>
                </a:lnTo>
                <a:cubicBezTo>
                  <a:pt x="67414" y="1287"/>
                  <a:pt x="68663" y="1287"/>
                  <a:pt x="68663" y="1287"/>
                </a:cubicBezTo>
                <a:cubicBezTo>
                  <a:pt x="68663" y="0"/>
                  <a:pt x="69911" y="0"/>
                  <a:pt x="71160" y="0"/>
                </a:cubicBezTo>
                <a:lnTo>
                  <a:pt x="81147" y="0"/>
                </a:lnTo>
                <a:lnTo>
                  <a:pt x="47440" y="81108"/>
                </a:lnTo>
                <a:lnTo>
                  <a:pt x="34956" y="81108"/>
                </a:lnTo>
                <a:close/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4" name="Freeform 105">
            <a:extLst>
              <a:ext uri="{FF2B5EF4-FFF2-40B4-BE49-F238E27FC236}">
                <a16:creationId xmlns:a16="http://schemas.microsoft.com/office/drawing/2014/main" id="{0AC8A8BF-C1A2-5940-917E-E47F1089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6" y="8720147"/>
            <a:ext cx="1433683" cy="159297"/>
          </a:xfrm>
          <a:custGeom>
            <a:avLst/>
            <a:gdLst>
              <a:gd name="T0" fmla="*/ 1089 w 1151"/>
              <a:gd name="T1" fmla="*/ 126 h 127"/>
              <a:gd name="T2" fmla="*/ 61 w 1151"/>
              <a:gd name="T3" fmla="*/ 126 h 127"/>
              <a:gd name="T4" fmla="*/ 61 w 1151"/>
              <a:gd name="T5" fmla="*/ 126 h 127"/>
              <a:gd name="T6" fmla="*/ 0 w 1151"/>
              <a:gd name="T7" fmla="*/ 66 h 127"/>
              <a:gd name="T8" fmla="*/ 0 w 1151"/>
              <a:gd name="T9" fmla="*/ 0 h 127"/>
              <a:gd name="T10" fmla="*/ 1150 w 1151"/>
              <a:gd name="T11" fmla="*/ 0 h 127"/>
              <a:gd name="T12" fmla="*/ 1150 w 1151"/>
              <a:gd name="T13" fmla="*/ 66 h 127"/>
              <a:gd name="T14" fmla="*/ 1150 w 1151"/>
              <a:gd name="T15" fmla="*/ 66 h 127"/>
              <a:gd name="T16" fmla="*/ 1089 w 1151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1" h="127">
                <a:moveTo>
                  <a:pt x="1089" y="126"/>
                </a:moveTo>
                <a:lnTo>
                  <a:pt x="61" y="126"/>
                </a:lnTo>
                <a:lnTo>
                  <a:pt x="61" y="126"/>
                </a:lnTo>
                <a:cubicBezTo>
                  <a:pt x="28" y="126"/>
                  <a:pt x="0" y="99"/>
                  <a:pt x="0" y="66"/>
                </a:cubicBezTo>
                <a:lnTo>
                  <a:pt x="0" y="0"/>
                </a:lnTo>
                <a:lnTo>
                  <a:pt x="1150" y="0"/>
                </a:lnTo>
                <a:lnTo>
                  <a:pt x="1150" y="66"/>
                </a:lnTo>
                <a:lnTo>
                  <a:pt x="1150" y="66"/>
                </a:lnTo>
                <a:cubicBezTo>
                  <a:pt x="1150" y="99"/>
                  <a:pt x="1123" y="126"/>
                  <a:pt x="1089" y="126"/>
                </a:cubicBez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5" name="Freeform 106">
            <a:extLst>
              <a:ext uri="{FF2B5EF4-FFF2-40B4-BE49-F238E27FC236}">
                <a16:creationId xmlns:a16="http://schemas.microsoft.com/office/drawing/2014/main" id="{EF1F02D7-C51F-D84A-B94C-27BC2B45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5607" y="8720147"/>
            <a:ext cx="1433683" cy="159297"/>
          </a:xfrm>
          <a:custGeom>
            <a:avLst/>
            <a:gdLst>
              <a:gd name="T0" fmla="*/ 1089 w 1150"/>
              <a:gd name="T1" fmla="*/ 126 h 127"/>
              <a:gd name="T2" fmla="*/ 61 w 1150"/>
              <a:gd name="T3" fmla="*/ 126 h 127"/>
              <a:gd name="T4" fmla="*/ 61 w 1150"/>
              <a:gd name="T5" fmla="*/ 126 h 127"/>
              <a:gd name="T6" fmla="*/ 0 w 1150"/>
              <a:gd name="T7" fmla="*/ 66 h 127"/>
              <a:gd name="T8" fmla="*/ 0 w 1150"/>
              <a:gd name="T9" fmla="*/ 0 h 127"/>
              <a:gd name="T10" fmla="*/ 1149 w 1150"/>
              <a:gd name="T11" fmla="*/ 0 h 127"/>
              <a:gd name="T12" fmla="*/ 1149 w 1150"/>
              <a:gd name="T13" fmla="*/ 66 h 127"/>
              <a:gd name="T14" fmla="*/ 1149 w 1150"/>
              <a:gd name="T15" fmla="*/ 66 h 127"/>
              <a:gd name="T16" fmla="*/ 1089 w 1150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127">
                <a:moveTo>
                  <a:pt x="1089" y="126"/>
                </a:moveTo>
                <a:lnTo>
                  <a:pt x="61" y="126"/>
                </a:lnTo>
                <a:lnTo>
                  <a:pt x="61" y="126"/>
                </a:lnTo>
                <a:cubicBezTo>
                  <a:pt x="28" y="126"/>
                  <a:pt x="0" y="99"/>
                  <a:pt x="0" y="66"/>
                </a:cubicBezTo>
                <a:lnTo>
                  <a:pt x="0" y="0"/>
                </a:lnTo>
                <a:lnTo>
                  <a:pt x="1149" y="0"/>
                </a:lnTo>
                <a:lnTo>
                  <a:pt x="1149" y="66"/>
                </a:lnTo>
                <a:lnTo>
                  <a:pt x="1149" y="66"/>
                </a:lnTo>
                <a:cubicBezTo>
                  <a:pt x="1149" y="99"/>
                  <a:pt x="1123" y="126"/>
                  <a:pt x="1089" y="126"/>
                </a:cubicBez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6" name="Freeform 107">
            <a:extLst>
              <a:ext uri="{FF2B5EF4-FFF2-40B4-BE49-F238E27FC236}">
                <a16:creationId xmlns:a16="http://schemas.microsoft.com/office/drawing/2014/main" id="{F856D354-E753-B641-9358-9B4231A7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229" y="10598768"/>
            <a:ext cx="43944" cy="43944"/>
          </a:xfrm>
          <a:custGeom>
            <a:avLst/>
            <a:gdLst>
              <a:gd name="T0" fmla="*/ 36 w 37"/>
              <a:gd name="T1" fmla="*/ 16 h 34"/>
              <a:gd name="T2" fmla="*/ 36 w 37"/>
              <a:gd name="T3" fmla="*/ 16 h 34"/>
              <a:gd name="T4" fmla="*/ 18 w 37"/>
              <a:gd name="T5" fmla="*/ 33 h 34"/>
              <a:gd name="T6" fmla="*/ 18 w 37"/>
              <a:gd name="T7" fmla="*/ 33 h 34"/>
              <a:gd name="T8" fmla="*/ 0 w 37"/>
              <a:gd name="T9" fmla="*/ 16 h 34"/>
              <a:gd name="T10" fmla="*/ 0 w 37"/>
              <a:gd name="T11" fmla="*/ 16 h 34"/>
              <a:gd name="T12" fmla="*/ 18 w 37"/>
              <a:gd name="T13" fmla="*/ 0 h 34"/>
              <a:gd name="T14" fmla="*/ 18 w 37"/>
              <a:gd name="T15" fmla="*/ 0 h 34"/>
              <a:gd name="T16" fmla="*/ 36 w 37"/>
              <a:gd name="T1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4">
                <a:moveTo>
                  <a:pt x="36" y="16"/>
                </a:moveTo>
                <a:lnTo>
                  <a:pt x="36" y="16"/>
                </a:lnTo>
                <a:cubicBezTo>
                  <a:pt x="36" y="25"/>
                  <a:pt x="28" y="33"/>
                  <a:pt x="18" y="33"/>
                </a:cubicBezTo>
                <a:lnTo>
                  <a:pt x="18" y="33"/>
                </a:lnTo>
                <a:cubicBezTo>
                  <a:pt x="8" y="33"/>
                  <a:pt x="0" y="25"/>
                  <a:pt x="0" y="16"/>
                </a:cubicBezTo>
                <a:lnTo>
                  <a:pt x="0" y="16"/>
                </a:lnTo>
                <a:cubicBezTo>
                  <a:pt x="0" y="7"/>
                  <a:pt x="8" y="0"/>
                  <a:pt x="18" y="0"/>
                </a:cubicBezTo>
                <a:lnTo>
                  <a:pt x="18" y="0"/>
                </a:lnTo>
                <a:cubicBezTo>
                  <a:pt x="28" y="0"/>
                  <a:pt x="36" y="7"/>
                  <a:pt x="36" y="16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7" name="Freeform 108">
            <a:extLst>
              <a:ext uri="{FF2B5EF4-FFF2-40B4-BE49-F238E27FC236}">
                <a16:creationId xmlns:a16="http://schemas.microsoft.com/office/drawing/2014/main" id="{392E4548-AAF6-FB42-B26F-93E5DC8F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208" y="11203002"/>
            <a:ext cx="104370" cy="148310"/>
          </a:xfrm>
          <a:custGeom>
            <a:avLst/>
            <a:gdLst>
              <a:gd name="T0" fmla="*/ 9 w 83"/>
              <a:gd name="T1" fmla="*/ 0 h 121"/>
              <a:gd name="T2" fmla="*/ 82 w 83"/>
              <a:gd name="T3" fmla="*/ 0 h 121"/>
              <a:gd name="T4" fmla="*/ 43 w 83"/>
              <a:gd name="T5" fmla="*/ 120 h 121"/>
              <a:gd name="T6" fmla="*/ 0 w 83"/>
              <a:gd name="T7" fmla="*/ 120 h 121"/>
              <a:gd name="T8" fmla="*/ 9 w 83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21">
                <a:moveTo>
                  <a:pt x="9" y="0"/>
                </a:moveTo>
                <a:lnTo>
                  <a:pt x="82" y="0"/>
                </a:lnTo>
                <a:lnTo>
                  <a:pt x="43" y="120"/>
                </a:lnTo>
                <a:lnTo>
                  <a:pt x="0" y="120"/>
                </a:lnTo>
                <a:lnTo>
                  <a:pt x="9" y="0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8" name="Freeform 109">
            <a:extLst>
              <a:ext uri="{FF2B5EF4-FFF2-40B4-BE49-F238E27FC236}">
                <a16:creationId xmlns:a16="http://schemas.microsoft.com/office/drawing/2014/main" id="{53F3FD1F-7215-1849-B889-33813382C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27" y="10505386"/>
            <a:ext cx="214227" cy="697618"/>
          </a:xfrm>
          <a:custGeom>
            <a:avLst/>
            <a:gdLst>
              <a:gd name="T0" fmla="*/ 12 w 173"/>
              <a:gd name="T1" fmla="*/ 0 h 561"/>
              <a:gd name="T2" fmla="*/ 28 w 173"/>
              <a:gd name="T3" fmla="*/ 262 h 561"/>
              <a:gd name="T4" fmla="*/ 28 w 173"/>
              <a:gd name="T5" fmla="*/ 262 h 561"/>
              <a:gd name="T6" fmla="*/ 1 w 173"/>
              <a:gd name="T7" fmla="*/ 335 h 561"/>
              <a:gd name="T8" fmla="*/ 6 w 173"/>
              <a:gd name="T9" fmla="*/ 560 h 561"/>
              <a:gd name="T10" fmla="*/ 111 w 173"/>
              <a:gd name="T11" fmla="*/ 560 h 561"/>
              <a:gd name="T12" fmla="*/ 161 w 173"/>
              <a:gd name="T13" fmla="*/ 269 h 561"/>
              <a:gd name="T14" fmla="*/ 172 w 173"/>
              <a:gd name="T15" fmla="*/ 3 h 561"/>
              <a:gd name="T16" fmla="*/ 12 w 173"/>
              <a:gd name="T17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" h="561">
                <a:moveTo>
                  <a:pt x="12" y="0"/>
                </a:moveTo>
                <a:lnTo>
                  <a:pt x="28" y="262"/>
                </a:lnTo>
                <a:lnTo>
                  <a:pt x="28" y="262"/>
                </a:lnTo>
                <a:cubicBezTo>
                  <a:pt x="10" y="282"/>
                  <a:pt x="0" y="308"/>
                  <a:pt x="1" y="335"/>
                </a:cubicBezTo>
                <a:lnTo>
                  <a:pt x="6" y="560"/>
                </a:lnTo>
                <a:lnTo>
                  <a:pt x="111" y="560"/>
                </a:lnTo>
                <a:lnTo>
                  <a:pt x="161" y="269"/>
                </a:lnTo>
                <a:lnTo>
                  <a:pt x="172" y="3"/>
                </a:lnTo>
                <a:lnTo>
                  <a:pt x="12" y="0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29" name="Freeform 110">
            <a:extLst>
              <a:ext uri="{FF2B5EF4-FFF2-40B4-BE49-F238E27FC236}">
                <a16:creationId xmlns:a16="http://schemas.microsoft.com/office/drawing/2014/main" id="{0E29C53F-E9BD-AC47-9B49-1A3C3F8E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304" y="10505386"/>
            <a:ext cx="203244" cy="296624"/>
          </a:xfrm>
          <a:custGeom>
            <a:avLst/>
            <a:gdLst>
              <a:gd name="T0" fmla="*/ 160 w 161"/>
              <a:gd name="T1" fmla="*/ 3 h 237"/>
              <a:gd name="T2" fmla="*/ 0 w 161"/>
              <a:gd name="T3" fmla="*/ 0 h 237"/>
              <a:gd name="T4" fmla="*/ 13 w 161"/>
              <a:gd name="T5" fmla="*/ 199 h 237"/>
              <a:gd name="T6" fmla="*/ 150 w 161"/>
              <a:gd name="T7" fmla="*/ 236 h 237"/>
              <a:gd name="T8" fmla="*/ 160 w 161"/>
              <a:gd name="T9" fmla="*/ 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37">
                <a:moveTo>
                  <a:pt x="160" y="3"/>
                </a:moveTo>
                <a:lnTo>
                  <a:pt x="0" y="0"/>
                </a:lnTo>
                <a:lnTo>
                  <a:pt x="13" y="199"/>
                </a:lnTo>
                <a:lnTo>
                  <a:pt x="150" y="236"/>
                </a:lnTo>
                <a:lnTo>
                  <a:pt x="160" y="3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0" name="Freeform 111">
            <a:extLst>
              <a:ext uri="{FF2B5EF4-FFF2-40B4-BE49-F238E27FC236}">
                <a16:creationId xmlns:a16="http://schemas.microsoft.com/office/drawing/2014/main" id="{FC6380A4-B9BC-E94E-94CB-05E2BA896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915" y="9615513"/>
            <a:ext cx="681137" cy="258175"/>
          </a:xfrm>
          <a:custGeom>
            <a:avLst/>
            <a:gdLst>
              <a:gd name="T0" fmla="*/ 12 w 545"/>
              <a:gd name="T1" fmla="*/ 186 h 208"/>
              <a:gd name="T2" fmla="*/ 265 w 545"/>
              <a:gd name="T3" fmla="*/ 207 h 208"/>
              <a:gd name="T4" fmla="*/ 454 w 545"/>
              <a:gd name="T5" fmla="*/ 85 h 208"/>
              <a:gd name="T6" fmla="*/ 544 w 545"/>
              <a:gd name="T7" fmla="*/ 72 h 208"/>
              <a:gd name="T8" fmla="*/ 467 w 545"/>
              <a:gd name="T9" fmla="*/ 0 h 208"/>
              <a:gd name="T10" fmla="*/ 419 w 545"/>
              <a:gd name="T11" fmla="*/ 56 h 208"/>
              <a:gd name="T12" fmla="*/ 218 w 545"/>
              <a:gd name="T13" fmla="*/ 119 h 208"/>
              <a:gd name="T14" fmla="*/ 0 w 545"/>
              <a:gd name="T15" fmla="*/ 82 h 208"/>
              <a:gd name="T16" fmla="*/ 12 w 545"/>
              <a:gd name="T17" fmla="*/ 18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5" h="208">
                <a:moveTo>
                  <a:pt x="12" y="186"/>
                </a:moveTo>
                <a:lnTo>
                  <a:pt x="265" y="207"/>
                </a:lnTo>
                <a:lnTo>
                  <a:pt x="454" y="85"/>
                </a:lnTo>
                <a:lnTo>
                  <a:pt x="544" y="72"/>
                </a:lnTo>
                <a:lnTo>
                  <a:pt x="467" y="0"/>
                </a:lnTo>
                <a:lnTo>
                  <a:pt x="419" y="56"/>
                </a:lnTo>
                <a:lnTo>
                  <a:pt x="218" y="119"/>
                </a:lnTo>
                <a:lnTo>
                  <a:pt x="0" y="82"/>
                </a:lnTo>
                <a:lnTo>
                  <a:pt x="12" y="18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1" name="Freeform 112">
            <a:extLst>
              <a:ext uri="{FF2B5EF4-FFF2-40B4-BE49-F238E27FC236}">
                <a16:creationId xmlns:a16="http://schemas.microsoft.com/office/drawing/2014/main" id="{47168F59-2A9B-DF4F-AAE4-72564297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759" y="10532852"/>
            <a:ext cx="516345" cy="642684"/>
          </a:xfrm>
          <a:custGeom>
            <a:avLst/>
            <a:gdLst>
              <a:gd name="T0" fmla="*/ 0 w 416"/>
              <a:gd name="T1" fmla="*/ 84 h 515"/>
              <a:gd name="T2" fmla="*/ 199 w 416"/>
              <a:gd name="T3" fmla="*/ 268 h 515"/>
              <a:gd name="T4" fmla="*/ 199 w 416"/>
              <a:gd name="T5" fmla="*/ 268 h 515"/>
              <a:gd name="T6" fmla="*/ 234 w 416"/>
              <a:gd name="T7" fmla="*/ 372 h 515"/>
              <a:gd name="T8" fmla="*/ 345 w 416"/>
              <a:gd name="T9" fmla="*/ 514 h 515"/>
              <a:gd name="T10" fmla="*/ 415 w 416"/>
              <a:gd name="T11" fmla="*/ 471 h 515"/>
              <a:gd name="T12" fmla="*/ 300 w 416"/>
              <a:gd name="T13" fmla="*/ 210 h 515"/>
              <a:gd name="T14" fmla="*/ 133 w 416"/>
              <a:gd name="T15" fmla="*/ 0 h 515"/>
              <a:gd name="T16" fmla="*/ 0 w 416"/>
              <a:gd name="T17" fmla="*/ 8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515">
                <a:moveTo>
                  <a:pt x="0" y="84"/>
                </a:moveTo>
                <a:lnTo>
                  <a:pt x="199" y="268"/>
                </a:lnTo>
                <a:lnTo>
                  <a:pt x="199" y="268"/>
                </a:lnTo>
                <a:cubicBezTo>
                  <a:pt x="198" y="305"/>
                  <a:pt x="211" y="341"/>
                  <a:pt x="234" y="372"/>
                </a:cubicBezTo>
                <a:lnTo>
                  <a:pt x="345" y="514"/>
                </a:lnTo>
                <a:lnTo>
                  <a:pt x="415" y="471"/>
                </a:lnTo>
                <a:lnTo>
                  <a:pt x="300" y="210"/>
                </a:lnTo>
                <a:lnTo>
                  <a:pt x="133" y="0"/>
                </a:lnTo>
                <a:lnTo>
                  <a:pt x="0" y="84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2" name="Freeform 113">
            <a:extLst>
              <a:ext uri="{FF2B5EF4-FFF2-40B4-BE49-F238E27FC236}">
                <a16:creationId xmlns:a16="http://schemas.microsoft.com/office/drawing/2014/main" id="{6CA085F7-595C-6B46-BF5D-AE70D728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27" y="10192283"/>
            <a:ext cx="247186" cy="318598"/>
          </a:xfrm>
          <a:custGeom>
            <a:avLst/>
            <a:gdLst>
              <a:gd name="T0" fmla="*/ 199 w 200"/>
              <a:gd name="T1" fmla="*/ 5 h 255"/>
              <a:gd name="T2" fmla="*/ 178 w 200"/>
              <a:gd name="T3" fmla="*/ 254 h 255"/>
              <a:gd name="T4" fmla="*/ 0 w 200"/>
              <a:gd name="T5" fmla="*/ 254 h 255"/>
              <a:gd name="T6" fmla="*/ 8 w 200"/>
              <a:gd name="T7" fmla="*/ 0 h 255"/>
              <a:gd name="T8" fmla="*/ 199 w 200"/>
              <a:gd name="T9" fmla="*/ 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55">
                <a:moveTo>
                  <a:pt x="199" y="5"/>
                </a:moveTo>
                <a:lnTo>
                  <a:pt x="178" y="254"/>
                </a:lnTo>
                <a:lnTo>
                  <a:pt x="0" y="254"/>
                </a:lnTo>
                <a:lnTo>
                  <a:pt x="8" y="0"/>
                </a:lnTo>
                <a:lnTo>
                  <a:pt x="199" y="5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3" name="Freeform 114">
            <a:extLst>
              <a:ext uri="{FF2B5EF4-FFF2-40B4-BE49-F238E27FC236}">
                <a16:creationId xmlns:a16="http://schemas.microsoft.com/office/drawing/2014/main" id="{0E7743BC-59BA-D842-8F09-5FD7BDAC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159" y="11087647"/>
            <a:ext cx="104366" cy="159301"/>
          </a:xfrm>
          <a:custGeom>
            <a:avLst/>
            <a:gdLst>
              <a:gd name="T0" fmla="*/ 0 w 85"/>
              <a:gd name="T1" fmla="*/ 28 h 126"/>
              <a:gd name="T2" fmla="*/ 49 w 85"/>
              <a:gd name="T3" fmla="*/ 0 h 126"/>
              <a:gd name="T4" fmla="*/ 84 w 85"/>
              <a:gd name="T5" fmla="*/ 109 h 126"/>
              <a:gd name="T6" fmla="*/ 56 w 85"/>
              <a:gd name="T7" fmla="*/ 125 h 126"/>
              <a:gd name="T8" fmla="*/ 0 w 85"/>
              <a:gd name="T9" fmla="*/ 2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26">
                <a:moveTo>
                  <a:pt x="0" y="28"/>
                </a:moveTo>
                <a:lnTo>
                  <a:pt x="49" y="0"/>
                </a:lnTo>
                <a:lnTo>
                  <a:pt x="84" y="109"/>
                </a:lnTo>
                <a:lnTo>
                  <a:pt x="56" y="125"/>
                </a:lnTo>
                <a:lnTo>
                  <a:pt x="0" y="28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4" name="Freeform 115">
            <a:extLst>
              <a:ext uri="{FF2B5EF4-FFF2-40B4-BE49-F238E27FC236}">
                <a16:creationId xmlns:a16="http://schemas.microsoft.com/office/drawing/2014/main" id="{9760234E-B63D-D149-9722-6F354C2B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16" y="9692413"/>
            <a:ext cx="664657" cy="510855"/>
          </a:xfrm>
          <a:custGeom>
            <a:avLst/>
            <a:gdLst>
              <a:gd name="T0" fmla="*/ 330 w 534"/>
              <a:gd name="T1" fmla="*/ 0 h 408"/>
              <a:gd name="T2" fmla="*/ 247 w 534"/>
              <a:gd name="T3" fmla="*/ 2 h 408"/>
              <a:gd name="T4" fmla="*/ 101 w 534"/>
              <a:gd name="T5" fmla="*/ 35 h 408"/>
              <a:gd name="T6" fmla="*/ 101 w 534"/>
              <a:gd name="T7" fmla="*/ 35 h 408"/>
              <a:gd name="T8" fmla="*/ 39 w 534"/>
              <a:gd name="T9" fmla="*/ 88 h 408"/>
              <a:gd name="T10" fmla="*/ 0 w 534"/>
              <a:gd name="T11" fmla="*/ 195 h 408"/>
              <a:gd name="T12" fmla="*/ 96 w 534"/>
              <a:gd name="T13" fmla="*/ 251 h 408"/>
              <a:gd name="T14" fmla="*/ 137 w 534"/>
              <a:gd name="T15" fmla="*/ 147 h 408"/>
              <a:gd name="T16" fmla="*/ 151 w 534"/>
              <a:gd name="T17" fmla="*/ 241 h 408"/>
              <a:gd name="T18" fmla="*/ 135 w 534"/>
              <a:gd name="T19" fmla="*/ 398 h 408"/>
              <a:gd name="T20" fmla="*/ 449 w 534"/>
              <a:gd name="T21" fmla="*/ 407 h 408"/>
              <a:gd name="T22" fmla="*/ 450 w 534"/>
              <a:gd name="T23" fmla="*/ 256 h 408"/>
              <a:gd name="T24" fmla="*/ 449 w 534"/>
              <a:gd name="T25" fmla="*/ 128 h 408"/>
              <a:gd name="T26" fmla="*/ 533 w 534"/>
              <a:gd name="T27" fmla="*/ 130 h 408"/>
              <a:gd name="T28" fmla="*/ 519 w 534"/>
              <a:gd name="T29" fmla="*/ 13 h 408"/>
              <a:gd name="T30" fmla="*/ 330 w 534"/>
              <a:gd name="T3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4" h="408">
                <a:moveTo>
                  <a:pt x="330" y="0"/>
                </a:moveTo>
                <a:lnTo>
                  <a:pt x="247" y="2"/>
                </a:lnTo>
                <a:lnTo>
                  <a:pt x="101" y="35"/>
                </a:lnTo>
                <a:lnTo>
                  <a:pt x="101" y="35"/>
                </a:lnTo>
                <a:cubicBezTo>
                  <a:pt x="72" y="42"/>
                  <a:pt x="49" y="62"/>
                  <a:pt x="39" y="88"/>
                </a:cubicBezTo>
                <a:lnTo>
                  <a:pt x="0" y="195"/>
                </a:lnTo>
                <a:lnTo>
                  <a:pt x="96" y="251"/>
                </a:lnTo>
                <a:lnTo>
                  <a:pt x="137" y="147"/>
                </a:lnTo>
                <a:lnTo>
                  <a:pt x="151" y="241"/>
                </a:lnTo>
                <a:lnTo>
                  <a:pt x="135" y="398"/>
                </a:lnTo>
                <a:lnTo>
                  <a:pt x="449" y="407"/>
                </a:lnTo>
                <a:lnTo>
                  <a:pt x="450" y="256"/>
                </a:lnTo>
                <a:lnTo>
                  <a:pt x="449" y="128"/>
                </a:lnTo>
                <a:lnTo>
                  <a:pt x="533" y="130"/>
                </a:lnTo>
                <a:lnTo>
                  <a:pt x="519" y="13"/>
                </a:lnTo>
                <a:lnTo>
                  <a:pt x="330" y="0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5" name="Freeform 116">
            <a:extLst>
              <a:ext uri="{FF2B5EF4-FFF2-40B4-BE49-F238E27FC236}">
                <a16:creationId xmlns:a16="http://schemas.microsoft.com/office/drawing/2014/main" id="{5B6C531E-9B5E-E940-91E5-4D0D6A22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485" y="9890165"/>
            <a:ext cx="379022" cy="258175"/>
          </a:xfrm>
          <a:custGeom>
            <a:avLst/>
            <a:gdLst>
              <a:gd name="T0" fmla="*/ 305 w 306"/>
              <a:gd name="T1" fmla="*/ 52 h 208"/>
              <a:gd name="T2" fmla="*/ 247 w 306"/>
              <a:gd name="T3" fmla="*/ 110 h 208"/>
              <a:gd name="T4" fmla="*/ 228 w 306"/>
              <a:gd name="T5" fmla="*/ 0 h 208"/>
              <a:gd name="T6" fmla="*/ 108 w 306"/>
              <a:gd name="T7" fmla="*/ 105 h 208"/>
              <a:gd name="T8" fmla="*/ 85 w 306"/>
              <a:gd name="T9" fmla="*/ 0 h 208"/>
              <a:gd name="T10" fmla="*/ 6 w 306"/>
              <a:gd name="T11" fmla="*/ 73 h 208"/>
              <a:gd name="T12" fmla="*/ 6 w 306"/>
              <a:gd name="T13" fmla="*/ 80 h 208"/>
              <a:gd name="T14" fmla="*/ 0 w 306"/>
              <a:gd name="T15" fmla="*/ 139 h 208"/>
              <a:gd name="T16" fmla="*/ 56 w 306"/>
              <a:gd name="T17" fmla="*/ 88 h 208"/>
              <a:gd name="T18" fmla="*/ 79 w 306"/>
              <a:gd name="T19" fmla="*/ 190 h 208"/>
              <a:gd name="T20" fmla="*/ 195 w 306"/>
              <a:gd name="T21" fmla="*/ 88 h 208"/>
              <a:gd name="T22" fmla="*/ 216 w 306"/>
              <a:gd name="T23" fmla="*/ 207 h 208"/>
              <a:gd name="T24" fmla="*/ 305 w 306"/>
              <a:gd name="T25" fmla="*/ 116 h 208"/>
              <a:gd name="T26" fmla="*/ 305 w 306"/>
              <a:gd name="T27" fmla="*/ 95 h 208"/>
              <a:gd name="T28" fmla="*/ 305 w 306"/>
              <a:gd name="T29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6" h="208">
                <a:moveTo>
                  <a:pt x="305" y="52"/>
                </a:moveTo>
                <a:lnTo>
                  <a:pt x="247" y="110"/>
                </a:lnTo>
                <a:lnTo>
                  <a:pt x="228" y="0"/>
                </a:lnTo>
                <a:lnTo>
                  <a:pt x="108" y="105"/>
                </a:lnTo>
                <a:lnTo>
                  <a:pt x="85" y="0"/>
                </a:lnTo>
                <a:lnTo>
                  <a:pt x="6" y="73"/>
                </a:lnTo>
                <a:lnTo>
                  <a:pt x="6" y="80"/>
                </a:lnTo>
                <a:lnTo>
                  <a:pt x="0" y="139"/>
                </a:lnTo>
                <a:lnTo>
                  <a:pt x="56" y="88"/>
                </a:lnTo>
                <a:lnTo>
                  <a:pt x="79" y="190"/>
                </a:lnTo>
                <a:lnTo>
                  <a:pt x="195" y="88"/>
                </a:lnTo>
                <a:lnTo>
                  <a:pt x="216" y="207"/>
                </a:lnTo>
                <a:lnTo>
                  <a:pt x="305" y="116"/>
                </a:lnTo>
                <a:lnTo>
                  <a:pt x="305" y="95"/>
                </a:lnTo>
                <a:lnTo>
                  <a:pt x="305" y="52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6" name="Freeform 117">
            <a:extLst>
              <a:ext uri="{FF2B5EF4-FFF2-40B4-BE49-F238E27FC236}">
                <a16:creationId xmlns:a16="http://schemas.microsoft.com/office/drawing/2014/main" id="{2DCC1AAF-112C-C54C-9B6A-503D90FB0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49" y="10186789"/>
            <a:ext cx="417471" cy="472402"/>
          </a:xfrm>
          <a:custGeom>
            <a:avLst/>
            <a:gdLst>
              <a:gd name="T0" fmla="*/ 29 w 333"/>
              <a:gd name="T1" fmla="*/ 0 h 381"/>
              <a:gd name="T2" fmla="*/ 10 w 333"/>
              <a:gd name="T3" fmla="*/ 107 h 381"/>
              <a:gd name="T4" fmla="*/ 10 w 333"/>
              <a:gd name="T5" fmla="*/ 107 h 381"/>
              <a:gd name="T6" fmla="*/ 51 w 333"/>
              <a:gd name="T7" fmla="*/ 254 h 381"/>
              <a:gd name="T8" fmla="*/ 161 w 333"/>
              <a:gd name="T9" fmla="*/ 380 h 381"/>
              <a:gd name="T10" fmla="*/ 332 w 333"/>
              <a:gd name="T11" fmla="*/ 273 h 381"/>
              <a:gd name="T12" fmla="*/ 211 w 333"/>
              <a:gd name="T13" fmla="*/ 87 h 381"/>
              <a:gd name="T14" fmla="*/ 219 w 333"/>
              <a:gd name="T15" fmla="*/ 5 h 381"/>
              <a:gd name="T16" fmla="*/ 29 w 333"/>
              <a:gd name="T1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" h="381">
                <a:moveTo>
                  <a:pt x="29" y="0"/>
                </a:moveTo>
                <a:lnTo>
                  <a:pt x="10" y="107"/>
                </a:lnTo>
                <a:lnTo>
                  <a:pt x="10" y="107"/>
                </a:lnTo>
                <a:cubicBezTo>
                  <a:pt x="0" y="159"/>
                  <a:pt x="15" y="213"/>
                  <a:pt x="51" y="254"/>
                </a:cubicBezTo>
                <a:lnTo>
                  <a:pt x="161" y="380"/>
                </a:lnTo>
                <a:lnTo>
                  <a:pt x="332" y="273"/>
                </a:lnTo>
                <a:lnTo>
                  <a:pt x="211" y="87"/>
                </a:lnTo>
                <a:lnTo>
                  <a:pt x="219" y="5"/>
                </a:lnTo>
                <a:lnTo>
                  <a:pt x="29" y="0"/>
                </a:lnTo>
              </a:path>
            </a:pathLst>
          </a:custGeom>
          <a:solidFill>
            <a:srgbClr val="F2F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7" name="Freeform 118">
            <a:extLst>
              <a:ext uri="{FF2B5EF4-FFF2-40B4-BE49-F238E27FC236}">
                <a16:creationId xmlns:a16="http://schemas.microsoft.com/office/drawing/2014/main" id="{AA7FEDBF-250B-F04F-8C99-3864CE1A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789" y="11115113"/>
            <a:ext cx="313105" cy="241693"/>
          </a:xfrm>
          <a:custGeom>
            <a:avLst/>
            <a:gdLst>
              <a:gd name="T0" fmla="*/ 0 w 253"/>
              <a:gd name="T1" fmla="*/ 58 h 196"/>
              <a:gd name="T2" fmla="*/ 96 w 253"/>
              <a:gd name="T3" fmla="*/ 0 h 196"/>
              <a:gd name="T4" fmla="*/ 148 w 253"/>
              <a:gd name="T5" fmla="*/ 95 h 196"/>
              <a:gd name="T6" fmla="*/ 208 w 253"/>
              <a:gd name="T7" fmla="*/ 67 h 196"/>
              <a:gd name="T8" fmla="*/ 208 w 253"/>
              <a:gd name="T9" fmla="*/ 67 h 196"/>
              <a:gd name="T10" fmla="*/ 252 w 253"/>
              <a:gd name="T11" fmla="*/ 80 h 196"/>
              <a:gd name="T12" fmla="*/ 72 w 253"/>
              <a:gd name="T13" fmla="*/ 195 h 196"/>
              <a:gd name="T14" fmla="*/ 48 w 253"/>
              <a:gd name="T15" fmla="*/ 115 h 196"/>
              <a:gd name="T16" fmla="*/ 0 w 253"/>
              <a:gd name="T17" fmla="*/ 5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196">
                <a:moveTo>
                  <a:pt x="0" y="58"/>
                </a:moveTo>
                <a:lnTo>
                  <a:pt x="96" y="0"/>
                </a:lnTo>
                <a:lnTo>
                  <a:pt x="148" y="95"/>
                </a:lnTo>
                <a:lnTo>
                  <a:pt x="208" y="67"/>
                </a:lnTo>
                <a:lnTo>
                  <a:pt x="208" y="67"/>
                </a:lnTo>
                <a:cubicBezTo>
                  <a:pt x="224" y="58"/>
                  <a:pt x="244" y="65"/>
                  <a:pt x="252" y="80"/>
                </a:cubicBezTo>
                <a:lnTo>
                  <a:pt x="72" y="195"/>
                </a:lnTo>
                <a:lnTo>
                  <a:pt x="48" y="115"/>
                </a:lnTo>
                <a:lnTo>
                  <a:pt x="0" y="58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8" name="Freeform 119">
            <a:extLst>
              <a:ext uri="{FF2B5EF4-FFF2-40B4-BE49-F238E27FC236}">
                <a16:creationId xmlns:a16="http://schemas.microsoft.com/office/drawing/2014/main" id="{D6327EA8-DB3F-D143-A656-D9EBB2F2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187" y="11203002"/>
            <a:ext cx="43944" cy="43944"/>
          </a:xfrm>
          <a:custGeom>
            <a:avLst/>
            <a:gdLst>
              <a:gd name="T0" fmla="*/ 36 w 37"/>
              <a:gd name="T1" fmla="*/ 17 h 35"/>
              <a:gd name="T2" fmla="*/ 36 w 37"/>
              <a:gd name="T3" fmla="*/ 17 h 35"/>
              <a:gd name="T4" fmla="*/ 18 w 37"/>
              <a:gd name="T5" fmla="*/ 34 h 35"/>
              <a:gd name="T6" fmla="*/ 18 w 37"/>
              <a:gd name="T7" fmla="*/ 34 h 35"/>
              <a:gd name="T8" fmla="*/ 0 w 37"/>
              <a:gd name="T9" fmla="*/ 17 h 35"/>
              <a:gd name="T10" fmla="*/ 0 w 37"/>
              <a:gd name="T11" fmla="*/ 17 h 35"/>
              <a:gd name="T12" fmla="*/ 18 w 37"/>
              <a:gd name="T13" fmla="*/ 0 h 35"/>
              <a:gd name="T14" fmla="*/ 18 w 37"/>
              <a:gd name="T15" fmla="*/ 0 h 35"/>
              <a:gd name="T16" fmla="*/ 36 w 37"/>
              <a:gd name="T17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5">
                <a:moveTo>
                  <a:pt x="36" y="17"/>
                </a:moveTo>
                <a:lnTo>
                  <a:pt x="36" y="17"/>
                </a:lnTo>
                <a:cubicBezTo>
                  <a:pt x="36" y="27"/>
                  <a:pt x="28" y="34"/>
                  <a:pt x="18" y="34"/>
                </a:cubicBezTo>
                <a:lnTo>
                  <a:pt x="18" y="34"/>
                </a:lnTo>
                <a:cubicBezTo>
                  <a:pt x="8" y="34"/>
                  <a:pt x="0" y="27"/>
                  <a:pt x="0" y="17"/>
                </a:cubicBezTo>
                <a:lnTo>
                  <a:pt x="0" y="17"/>
                </a:lnTo>
                <a:cubicBezTo>
                  <a:pt x="0" y="8"/>
                  <a:pt x="8" y="0"/>
                  <a:pt x="18" y="0"/>
                </a:cubicBezTo>
                <a:lnTo>
                  <a:pt x="18" y="0"/>
                </a:lnTo>
                <a:cubicBezTo>
                  <a:pt x="28" y="0"/>
                  <a:pt x="36" y="8"/>
                  <a:pt x="36" y="17"/>
                </a:cubicBez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39" name="Freeform 120">
            <a:extLst>
              <a:ext uri="{FF2B5EF4-FFF2-40B4-BE49-F238E27FC236}">
                <a16:creationId xmlns:a16="http://schemas.microsoft.com/office/drawing/2014/main" id="{6608A9AF-6802-B741-80FD-334EF439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83" y="11203004"/>
            <a:ext cx="296624" cy="203240"/>
          </a:xfrm>
          <a:custGeom>
            <a:avLst/>
            <a:gdLst>
              <a:gd name="T0" fmla="*/ 11 w 238"/>
              <a:gd name="T1" fmla="*/ 0 h 164"/>
              <a:gd name="T2" fmla="*/ 150 w 238"/>
              <a:gd name="T3" fmla="*/ 0 h 164"/>
              <a:gd name="T4" fmla="*/ 131 w 238"/>
              <a:gd name="T5" fmla="*/ 111 h 164"/>
              <a:gd name="T6" fmla="*/ 131 w 238"/>
              <a:gd name="T7" fmla="*/ 111 h 164"/>
              <a:gd name="T8" fmla="*/ 206 w 238"/>
              <a:gd name="T9" fmla="*/ 122 h 164"/>
              <a:gd name="T10" fmla="*/ 206 w 238"/>
              <a:gd name="T11" fmla="*/ 122 h 164"/>
              <a:gd name="T12" fmla="*/ 235 w 238"/>
              <a:gd name="T13" fmla="*/ 163 h 164"/>
              <a:gd name="T14" fmla="*/ 0 w 238"/>
              <a:gd name="T15" fmla="*/ 163 h 164"/>
              <a:gd name="T16" fmla="*/ 21 w 238"/>
              <a:gd name="T17" fmla="*/ 77 h 164"/>
              <a:gd name="T18" fmla="*/ 11 w 238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164">
                <a:moveTo>
                  <a:pt x="11" y="0"/>
                </a:moveTo>
                <a:lnTo>
                  <a:pt x="150" y="0"/>
                </a:lnTo>
                <a:lnTo>
                  <a:pt x="131" y="111"/>
                </a:lnTo>
                <a:lnTo>
                  <a:pt x="131" y="111"/>
                </a:lnTo>
                <a:cubicBezTo>
                  <a:pt x="131" y="111"/>
                  <a:pt x="188" y="116"/>
                  <a:pt x="206" y="122"/>
                </a:cubicBezTo>
                <a:lnTo>
                  <a:pt x="206" y="122"/>
                </a:lnTo>
                <a:cubicBezTo>
                  <a:pt x="237" y="132"/>
                  <a:pt x="235" y="163"/>
                  <a:pt x="235" y="163"/>
                </a:cubicBezTo>
                <a:lnTo>
                  <a:pt x="0" y="163"/>
                </a:lnTo>
                <a:lnTo>
                  <a:pt x="21" y="77"/>
                </a:lnTo>
                <a:lnTo>
                  <a:pt x="11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0" name="Freeform 121">
            <a:extLst>
              <a:ext uri="{FF2B5EF4-FFF2-40B4-BE49-F238E27FC236}">
                <a16:creationId xmlns:a16="http://schemas.microsoft.com/office/drawing/2014/main" id="{275CF921-9E1A-954D-B13C-09F7BFA7D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306" y="11257935"/>
            <a:ext cx="60425" cy="54930"/>
          </a:xfrm>
          <a:custGeom>
            <a:avLst/>
            <a:gdLst>
              <a:gd name="T0" fmla="*/ 40 w 47"/>
              <a:gd name="T1" fmla="*/ 32 h 43"/>
              <a:gd name="T2" fmla="*/ 40 w 47"/>
              <a:gd name="T3" fmla="*/ 32 h 43"/>
              <a:gd name="T4" fmla="*/ 11 w 47"/>
              <a:gd name="T5" fmla="*/ 36 h 43"/>
              <a:gd name="T6" fmla="*/ 11 w 47"/>
              <a:gd name="T7" fmla="*/ 36 h 43"/>
              <a:gd name="T8" fmla="*/ 7 w 47"/>
              <a:gd name="T9" fmla="*/ 10 h 43"/>
              <a:gd name="T10" fmla="*/ 7 w 47"/>
              <a:gd name="T11" fmla="*/ 10 h 43"/>
              <a:gd name="T12" fmla="*/ 35 w 47"/>
              <a:gd name="T13" fmla="*/ 6 h 43"/>
              <a:gd name="T14" fmla="*/ 35 w 47"/>
              <a:gd name="T15" fmla="*/ 6 h 43"/>
              <a:gd name="T16" fmla="*/ 40 w 47"/>
              <a:gd name="T17" fmla="*/ 3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43">
                <a:moveTo>
                  <a:pt x="40" y="32"/>
                </a:moveTo>
                <a:lnTo>
                  <a:pt x="40" y="32"/>
                </a:lnTo>
                <a:cubicBezTo>
                  <a:pt x="33" y="41"/>
                  <a:pt x="21" y="42"/>
                  <a:pt x="11" y="36"/>
                </a:cubicBezTo>
                <a:lnTo>
                  <a:pt x="11" y="36"/>
                </a:lnTo>
                <a:cubicBezTo>
                  <a:pt x="2" y="30"/>
                  <a:pt x="0" y="19"/>
                  <a:pt x="7" y="10"/>
                </a:cubicBezTo>
                <a:lnTo>
                  <a:pt x="7" y="10"/>
                </a:lnTo>
                <a:cubicBezTo>
                  <a:pt x="14" y="2"/>
                  <a:pt x="26" y="0"/>
                  <a:pt x="35" y="6"/>
                </a:cubicBezTo>
                <a:lnTo>
                  <a:pt x="35" y="6"/>
                </a:lnTo>
                <a:cubicBezTo>
                  <a:pt x="45" y="13"/>
                  <a:pt x="46" y="24"/>
                  <a:pt x="40" y="32"/>
                </a:cubicBez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1" name="Freeform 122">
            <a:extLst>
              <a:ext uri="{FF2B5EF4-FFF2-40B4-BE49-F238E27FC236}">
                <a16:creationId xmlns:a16="http://schemas.microsoft.com/office/drawing/2014/main" id="{5E841122-49A0-D943-8380-06882C7F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608" y="11148072"/>
            <a:ext cx="65917" cy="82395"/>
          </a:xfrm>
          <a:custGeom>
            <a:avLst/>
            <a:gdLst>
              <a:gd name="T0" fmla="*/ 19 w 52"/>
              <a:gd name="T1" fmla="*/ 65 h 66"/>
              <a:gd name="T2" fmla="*/ 19 w 52"/>
              <a:gd name="T3" fmla="*/ 65 h 66"/>
              <a:gd name="T4" fmla="*/ 16 w 52"/>
              <a:gd name="T5" fmla="*/ 64 h 66"/>
              <a:gd name="T6" fmla="*/ 16 w 52"/>
              <a:gd name="T7" fmla="*/ 64 h 66"/>
              <a:gd name="T8" fmla="*/ 16 w 52"/>
              <a:gd name="T9" fmla="*/ 58 h 66"/>
              <a:gd name="T10" fmla="*/ 40 w 52"/>
              <a:gd name="T11" fmla="*/ 39 h 66"/>
              <a:gd name="T12" fmla="*/ 3 w 52"/>
              <a:gd name="T13" fmla="*/ 27 h 66"/>
              <a:gd name="T14" fmla="*/ 3 w 52"/>
              <a:gd name="T15" fmla="*/ 27 h 66"/>
              <a:gd name="T16" fmla="*/ 1 w 52"/>
              <a:gd name="T17" fmla="*/ 24 h 66"/>
              <a:gd name="T18" fmla="*/ 1 w 52"/>
              <a:gd name="T19" fmla="*/ 24 h 66"/>
              <a:gd name="T20" fmla="*/ 2 w 52"/>
              <a:gd name="T21" fmla="*/ 21 h 66"/>
              <a:gd name="T22" fmla="*/ 28 w 52"/>
              <a:gd name="T23" fmla="*/ 1 h 66"/>
              <a:gd name="T24" fmla="*/ 28 w 52"/>
              <a:gd name="T25" fmla="*/ 1 h 66"/>
              <a:gd name="T26" fmla="*/ 33 w 52"/>
              <a:gd name="T27" fmla="*/ 2 h 66"/>
              <a:gd name="T28" fmla="*/ 33 w 52"/>
              <a:gd name="T29" fmla="*/ 2 h 66"/>
              <a:gd name="T30" fmla="*/ 33 w 52"/>
              <a:gd name="T31" fmla="*/ 7 h 66"/>
              <a:gd name="T32" fmla="*/ 13 w 52"/>
              <a:gd name="T33" fmla="*/ 22 h 66"/>
              <a:gd name="T34" fmla="*/ 48 w 52"/>
              <a:gd name="T35" fmla="*/ 34 h 66"/>
              <a:gd name="T36" fmla="*/ 48 w 52"/>
              <a:gd name="T37" fmla="*/ 34 h 66"/>
              <a:gd name="T38" fmla="*/ 51 w 52"/>
              <a:gd name="T39" fmla="*/ 36 h 66"/>
              <a:gd name="T40" fmla="*/ 51 w 52"/>
              <a:gd name="T41" fmla="*/ 36 h 66"/>
              <a:gd name="T42" fmla="*/ 50 w 52"/>
              <a:gd name="T43" fmla="*/ 39 h 66"/>
              <a:gd name="T44" fmla="*/ 22 w 52"/>
              <a:gd name="T45" fmla="*/ 64 h 66"/>
              <a:gd name="T46" fmla="*/ 22 w 52"/>
              <a:gd name="T47" fmla="*/ 64 h 66"/>
              <a:gd name="T48" fmla="*/ 19 w 52"/>
              <a:gd name="T49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" h="66">
                <a:moveTo>
                  <a:pt x="19" y="65"/>
                </a:moveTo>
                <a:lnTo>
                  <a:pt x="19" y="65"/>
                </a:lnTo>
                <a:cubicBezTo>
                  <a:pt x="17" y="65"/>
                  <a:pt x="17" y="64"/>
                  <a:pt x="16" y="64"/>
                </a:cubicBezTo>
                <a:lnTo>
                  <a:pt x="16" y="64"/>
                </a:lnTo>
                <a:cubicBezTo>
                  <a:pt x="14" y="62"/>
                  <a:pt x="14" y="60"/>
                  <a:pt x="16" y="58"/>
                </a:cubicBezTo>
                <a:lnTo>
                  <a:pt x="40" y="39"/>
                </a:lnTo>
                <a:lnTo>
                  <a:pt x="3" y="27"/>
                </a:lnTo>
                <a:lnTo>
                  <a:pt x="3" y="27"/>
                </a:lnTo>
                <a:cubicBezTo>
                  <a:pt x="2" y="26"/>
                  <a:pt x="1" y="25"/>
                  <a:pt x="1" y="24"/>
                </a:cubicBezTo>
                <a:lnTo>
                  <a:pt x="1" y="24"/>
                </a:lnTo>
                <a:cubicBezTo>
                  <a:pt x="0" y="23"/>
                  <a:pt x="1" y="22"/>
                  <a:pt x="2" y="21"/>
                </a:cubicBezTo>
                <a:lnTo>
                  <a:pt x="28" y="1"/>
                </a:lnTo>
                <a:lnTo>
                  <a:pt x="28" y="1"/>
                </a:lnTo>
                <a:cubicBezTo>
                  <a:pt x="30" y="0"/>
                  <a:pt x="32" y="0"/>
                  <a:pt x="33" y="2"/>
                </a:cubicBezTo>
                <a:lnTo>
                  <a:pt x="33" y="2"/>
                </a:lnTo>
                <a:cubicBezTo>
                  <a:pt x="35" y="3"/>
                  <a:pt x="35" y="5"/>
                  <a:pt x="33" y="7"/>
                </a:cubicBezTo>
                <a:lnTo>
                  <a:pt x="13" y="22"/>
                </a:lnTo>
                <a:lnTo>
                  <a:pt x="48" y="34"/>
                </a:lnTo>
                <a:lnTo>
                  <a:pt x="48" y="34"/>
                </a:lnTo>
                <a:cubicBezTo>
                  <a:pt x="49" y="34"/>
                  <a:pt x="51" y="35"/>
                  <a:pt x="51" y="36"/>
                </a:cubicBezTo>
                <a:lnTo>
                  <a:pt x="51" y="36"/>
                </a:lnTo>
                <a:cubicBezTo>
                  <a:pt x="51" y="37"/>
                  <a:pt x="51" y="39"/>
                  <a:pt x="50" y="39"/>
                </a:cubicBezTo>
                <a:lnTo>
                  <a:pt x="22" y="64"/>
                </a:lnTo>
                <a:lnTo>
                  <a:pt x="22" y="64"/>
                </a:lnTo>
                <a:cubicBezTo>
                  <a:pt x="20" y="64"/>
                  <a:pt x="20" y="65"/>
                  <a:pt x="19" y="65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2" name="Freeform 123">
            <a:extLst>
              <a:ext uri="{FF2B5EF4-FFF2-40B4-BE49-F238E27FC236}">
                <a16:creationId xmlns:a16="http://schemas.microsoft.com/office/drawing/2014/main" id="{51CD5D03-772D-6F4A-9B33-9F79A245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193" y="11263423"/>
            <a:ext cx="54930" cy="65917"/>
          </a:xfrm>
          <a:custGeom>
            <a:avLst/>
            <a:gdLst>
              <a:gd name="T0" fmla="*/ 4 w 45"/>
              <a:gd name="T1" fmla="*/ 52 h 53"/>
              <a:gd name="T2" fmla="*/ 4 w 45"/>
              <a:gd name="T3" fmla="*/ 52 h 53"/>
              <a:gd name="T4" fmla="*/ 0 w 45"/>
              <a:gd name="T5" fmla="*/ 50 h 53"/>
              <a:gd name="T6" fmla="*/ 0 w 45"/>
              <a:gd name="T7" fmla="*/ 50 h 53"/>
              <a:gd name="T8" fmla="*/ 3 w 45"/>
              <a:gd name="T9" fmla="*/ 46 h 53"/>
              <a:gd name="T10" fmla="*/ 32 w 45"/>
              <a:gd name="T11" fmla="*/ 37 h 53"/>
              <a:gd name="T12" fmla="*/ 6 w 45"/>
              <a:gd name="T13" fmla="*/ 13 h 53"/>
              <a:gd name="T14" fmla="*/ 6 w 45"/>
              <a:gd name="T15" fmla="*/ 13 h 53"/>
              <a:gd name="T16" fmla="*/ 5 w 45"/>
              <a:gd name="T17" fmla="*/ 10 h 53"/>
              <a:gd name="T18" fmla="*/ 5 w 45"/>
              <a:gd name="T19" fmla="*/ 10 h 53"/>
              <a:gd name="T20" fmla="*/ 8 w 45"/>
              <a:gd name="T21" fmla="*/ 7 h 53"/>
              <a:gd name="T22" fmla="*/ 39 w 45"/>
              <a:gd name="T23" fmla="*/ 0 h 53"/>
              <a:gd name="T24" fmla="*/ 39 w 45"/>
              <a:gd name="T25" fmla="*/ 0 h 53"/>
              <a:gd name="T26" fmla="*/ 44 w 45"/>
              <a:gd name="T27" fmla="*/ 3 h 53"/>
              <a:gd name="T28" fmla="*/ 44 w 45"/>
              <a:gd name="T29" fmla="*/ 3 h 53"/>
              <a:gd name="T30" fmla="*/ 41 w 45"/>
              <a:gd name="T31" fmla="*/ 7 h 53"/>
              <a:gd name="T32" fmla="*/ 17 w 45"/>
              <a:gd name="T33" fmla="*/ 13 h 53"/>
              <a:gd name="T34" fmla="*/ 43 w 45"/>
              <a:gd name="T35" fmla="*/ 36 h 53"/>
              <a:gd name="T36" fmla="*/ 43 w 45"/>
              <a:gd name="T37" fmla="*/ 36 h 53"/>
              <a:gd name="T38" fmla="*/ 44 w 45"/>
              <a:gd name="T39" fmla="*/ 40 h 53"/>
              <a:gd name="T40" fmla="*/ 44 w 45"/>
              <a:gd name="T41" fmla="*/ 40 h 53"/>
              <a:gd name="T42" fmla="*/ 41 w 45"/>
              <a:gd name="T43" fmla="*/ 42 h 53"/>
              <a:gd name="T44" fmla="*/ 5 w 45"/>
              <a:gd name="T45" fmla="*/ 52 h 53"/>
              <a:gd name="T46" fmla="*/ 5 w 45"/>
              <a:gd name="T47" fmla="*/ 52 h 53"/>
              <a:gd name="T48" fmla="*/ 4 w 45"/>
              <a:gd name="T49" fmla="*/ 5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" h="53">
                <a:moveTo>
                  <a:pt x="4" y="52"/>
                </a:moveTo>
                <a:lnTo>
                  <a:pt x="4" y="52"/>
                </a:lnTo>
                <a:cubicBezTo>
                  <a:pt x="3" y="52"/>
                  <a:pt x="1" y="52"/>
                  <a:pt x="0" y="50"/>
                </a:cubicBezTo>
                <a:lnTo>
                  <a:pt x="0" y="50"/>
                </a:lnTo>
                <a:cubicBezTo>
                  <a:pt x="0" y="48"/>
                  <a:pt x="1" y="46"/>
                  <a:pt x="3" y="46"/>
                </a:cubicBezTo>
                <a:lnTo>
                  <a:pt x="32" y="37"/>
                </a:lnTo>
                <a:lnTo>
                  <a:pt x="6" y="13"/>
                </a:lnTo>
                <a:lnTo>
                  <a:pt x="6" y="13"/>
                </a:lnTo>
                <a:cubicBezTo>
                  <a:pt x="5" y="12"/>
                  <a:pt x="4" y="11"/>
                  <a:pt x="5" y="10"/>
                </a:cubicBezTo>
                <a:lnTo>
                  <a:pt x="5" y="10"/>
                </a:lnTo>
                <a:cubicBezTo>
                  <a:pt x="5" y="9"/>
                  <a:pt x="6" y="7"/>
                  <a:pt x="8" y="7"/>
                </a:cubicBezTo>
                <a:lnTo>
                  <a:pt x="39" y="0"/>
                </a:lnTo>
                <a:lnTo>
                  <a:pt x="39" y="0"/>
                </a:lnTo>
                <a:cubicBezTo>
                  <a:pt x="41" y="0"/>
                  <a:pt x="44" y="1"/>
                  <a:pt x="44" y="3"/>
                </a:cubicBezTo>
                <a:lnTo>
                  <a:pt x="44" y="3"/>
                </a:lnTo>
                <a:cubicBezTo>
                  <a:pt x="44" y="5"/>
                  <a:pt x="43" y="7"/>
                  <a:pt x="41" y="7"/>
                </a:cubicBezTo>
                <a:lnTo>
                  <a:pt x="17" y="13"/>
                </a:lnTo>
                <a:lnTo>
                  <a:pt x="43" y="36"/>
                </a:lnTo>
                <a:lnTo>
                  <a:pt x="43" y="36"/>
                </a:lnTo>
                <a:cubicBezTo>
                  <a:pt x="44" y="37"/>
                  <a:pt x="44" y="39"/>
                  <a:pt x="44" y="40"/>
                </a:cubicBezTo>
                <a:lnTo>
                  <a:pt x="44" y="40"/>
                </a:lnTo>
                <a:cubicBezTo>
                  <a:pt x="43" y="41"/>
                  <a:pt x="43" y="41"/>
                  <a:pt x="41" y="42"/>
                </a:cubicBezTo>
                <a:lnTo>
                  <a:pt x="5" y="52"/>
                </a:lnTo>
                <a:lnTo>
                  <a:pt x="5" y="52"/>
                </a:lnTo>
                <a:lnTo>
                  <a:pt x="4" y="52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3" name="Freeform 124">
            <a:extLst>
              <a:ext uri="{FF2B5EF4-FFF2-40B4-BE49-F238E27FC236}">
                <a16:creationId xmlns:a16="http://schemas.microsoft.com/office/drawing/2014/main" id="{0ED52612-50F7-FC4C-B7DF-EE6CDD72B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83" y="11406245"/>
            <a:ext cx="296624" cy="38453"/>
          </a:xfrm>
          <a:custGeom>
            <a:avLst/>
            <a:gdLst>
              <a:gd name="T0" fmla="*/ 235 w 236"/>
              <a:gd name="T1" fmla="*/ 29 h 30"/>
              <a:gd name="T2" fmla="*/ 0 w 236"/>
              <a:gd name="T3" fmla="*/ 29 h 30"/>
              <a:gd name="T4" fmla="*/ 0 w 236"/>
              <a:gd name="T5" fmla="*/ 0 h 30"/>
              <a:gd name="T6" fmla="*/ 235 w 236"/>
              <a:gd name="T7" fmla="*/ 0 h 30"/>
              <a:gd name="T8" fmla="*/ 235 w 236"/>
              <a:gd name="T9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30">
                <a:moveTo>
                  <a:pt x="235" y="29"/>
                </a:moveTo>
                <a:lnTo>
                  <a:pt x="0" y="29"/>
                </a:lnTo>
                <a:lnTo>
                  <a:pt x="0" y="0"/>
                </a:lnTo>
                <a:lnTo>
                  <a:pt x="235" y="0"/>
                </a:lnTo>
                <a:lnTo>
                  <a:pt x="235" y="29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4" name="Freeform 125">
            <a:extLst>
              <a:ext uri="{FF2B5EF4-FFF2-40B4-BE49-F238E27FC236}">
                <a16:creationId xmlns:a16="http://schemas.microsoft.com/office/drawing/2014/main" id="{FFC054A6-092D-F94A-9753-A5DD9470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98" y="10565811"/>
            <a:ext cx="203240" cy="54930"/>
          </a:xfrm>
          <a:custGeom>
            <a:avLst/>
            <a:gdLst>
              <a:gd name="T0" fmla="*/ 0 w 161"/>
              <a:gd name="T1" fmla="*/ 0 h 42"/>
              <a:gd name="T2" fmla="*/ 160 w 161"/>
              <a:gd name="T3" fmla="*/ 11 h 42"/>
              <a:gd name="T4" fmla="*/ 159 w 161"/>
              <a:gd name="T5" fmla="*/ 41 h 42"/>
              <a:gd name="T6" fmla="*/ 5 w 161"/>
              <a:gd name="T7" fmla="*/ 25 h 42"/>
              <a:gd name="T8" fmla="*/ 0 w 161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42">
                <a:moveTo>
                  <a:pt x="0" y="0"/>
                </a:moveTo>
                <a:lnTo>
                  <a:pt x="160" y="11"/>
                </a:lnTo>
                <a:lnTo>
                  <a:pt x="159" y="41"/>
                </a:lnTo>
                <a:lnTo>
                  <a:pt x="5" y="25"/>
                </a:lnTo>
                <a:lnTo>
                  <a:pt x="0" y="0"/>
                </a:lnTo>
              </a:path>
            </a:pathLst>
          </a:custGeom>
          <a:solidFill>
            <a:srgbClr val="3148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5" name="Freeform 126">
            <a:extLst>
              <a:ext uri="{FF2B5EF4-FFF2-40B4-BE49-F238E27FC236}">
                <a16:creationId xmlns:a16="http://schemas.microsoft.com/office/drawing/2014/main" id="{EF51CDC8-A44E-004C-9624-34947B39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148" y="10538345"/>
            <a:ext cx="93380" cy="82397"/>
          </a:xfrm>
          <a:custGeom>
            <a:avLst/>
            <a:gdLst>
              <a:gd name="T0" fmla="*/ 0 w 74"/>
              <a:gd name="T1" fmla="*/ 64 h 65"/>
              <a:gd name="T2" fmla="*/ 72 w 74"/>
              <a:gd name="T3" fmla="*/ 27 h 65"/>
              <a:gd name="T4" fmla="*/ 73 w 74"/>
              <a:gd name="T5" fmla="*/ 0 h 65"/>
              <a:gd name="T6" fmla="*/ 1 w 74"/>
              <a:gd name="T7" fmla="*/ 34 h 65"/>
              <a:gd name="T8" fmla="*/ 0 w 74"/>
              <a:gd name="T9" fmla="*/ 6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65">
                <a:moveTo>
                  <a:pt x="0" y="64"/>
                </a:moveTo>
                <a:lnTo>
                  <a:pt x="72" y="27"/>
                </a:lnTo>
                <a:lnTo>
                  <a:pt x="73" y="0"/>
                </a:lnTo>
                <a:lnTo>
                  <a:pt x="1" y="34"/>
                </a:lnTo>
                <a:lnTo>
                  <a:pt x="0" y="64"/>
                </a:ln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6" name="Freeform 127">
            <a:extLst>
              <a:ext uri="{FF2B5EF4-FFF2-40B4-BE49-F238E27FC236}">
                <a16:creationId xmlns:a16="http://schemas.microsoft.com/office/drawing/2014/main" id="{ED6DF3FC-91D2-F644-BE61-C13EA15B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97" y="10516371"/>
            <a:ext cx="214227" cy="60425"/>
          </a:xfrm>
          <a:custGeom>
            <a:avLst/>
            <a:gdLst>
              <a:gd name="T0" fmla="*/ 133 w 170"/>
              <a:gd name="T1" fmla="*/ 0 h 49"/>
              <a:gd name="T2" fmla="*/ 74 w 170"/>
              <a:gd name="T3" fmla="*/ 6 h 49"/>
              <a:gd name="T4" fmla="*/ 0 w 170"/>
              <a:gd name="T5" fmla="*/ 40 h 49"/>
              <a:gd name="T6" fmla="*/ 110 w 170"/>
              <a:gd name="T7" fmla="*/ 48 h 49"/>
              <a:gd name="T8" fmla="*/ 169 w 170"/>
              <a:gd name="T9" fmla="*/ 13 h 49"/>
              <a:gd name="T10" fmla="*/ 133 w 170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49">
                <a:moveTo>
                  <a:pt x="133" y="0"/>
                </a:moveTo>
                <a:lnTo>
                  <a:pt x="74" y="6"/>
                </a:lnTo>
                <a:lnTo>
                  <a:pt x="0" y="40"/>
                </a:lnTo>
                <a:lnTo>
                  <a:pt x="110" y="48"/>
                </a:lnTo>
                <a:lnTo>
                  <a:pt x="169" y="13"/>
                </a:lnTo>
                <a:lnTo>
                  <a:pt x="133" y="0"/>
                </a:ln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7" name="Freeform 128">
            <a:extLst>
              <a:ext uri="{FF2B5EF4-FFF2-40B4-BE49-F238E27FC236}">
                <a16:creationId xmlns:a16="http://schemas.microsoft.com/office/drawing/2014/main" id="{C0BED5A7-21C1-6F4C-A0D8-840E5EBB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722" y="10532852"/>
            <a:ext cx="153804" cy="49436"/>
          </a:xfrm>
          <a:custGeom>
            <a:avLst/>
            <a:gdLst>
              <a:gd name="T0" fmla="*/ 122 w 123"/>
              <a:gd name="T1" fmla="*/ 4 h 39"/>
              <a:gd name="T2" fmla="*/ 59 w 123"/>
              <a:gd name="T3" fmla="*/ 0 h 39"/>
              <a:gd name="T4" fmla="*/ 59 w 123"/>
              <a:gd name="T5" fmla="*/ 0 h 39"/>
              <a:gd name="T6" fmla="*/ 0 w 123"/>
              <a:gd name="T7" fmla="*/ 35 h 39"/>
              <a:gd name="T8" fmla="*/ 50 w 123"/>
              <a:gd name="T9" fmla="*/ 38 h 39"/>
              <a:gd name="T10" fmla="*/ 122 w 123"/>
              <a:gd name="T11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9">
                <a:moveTo>
                  <a:pt x="122" y="4"/>
                </a:moveTo>
                <a:lnTo>
                  <a:pt x="59" y="0"/>
                </a:lnTo>
                <a:lnTo>
                  <a:pt x="59" y="0"/>
                </a:lnTo>
                <a:lnTo>
                  <a:pt x="0" y="35"/>
                </a:lnTo>
                <a:lnTo>
                  <a:pt x="50" y="38"/>
                </a:lnTo>
                <a:lnTo>
                  <a:pt x="122" y="4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3E2354C3-85A6-A844-B936-65753462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625" y="10560316"/>
            <a:ext cx="64736" cy="37184"/>
          </a:xfrm>
          <a:custGeom>
            <a:avLst/>
            <a:gdLst>
              <a:gd name="connsiteX0" fmla="*/ 7691 w 64736"/>
              <a:gd name="connsiteY0" fmla="*/ 21971 h 37184"/>
              <a:gd name="connsiteX1" fmla="*/ 15383 w 64736"/>
              <a:gd name="connsiteY1" fmla="*/ 29578 h 37184"/>
              <a:gd name="connsiteX2" fmla="*/ 7691 w 64736"/>
              <a:gd name="connsiteY2" fmla="*/ 37184 h 37184"/>
              <a:gd name="connsiteX3" fmla="*/ 0 w 64736"/>
              <a:gd name="connsiteY3" fmla="*/ 29578 h 37184"/>
              <a:gd name="connsiteX4" fmla="*/ 7691 w 64736"/>
              <a:gd name="connsiteY4" fmla="*/ 21971 h 37184"/>
              <a:gd name="connsiteX5" fmla="*/ 41077 w 64736"/>
              <a:gd name="connsiteY5" fmla="*/ 8239 h 37184"/>
              <a:gd name="connsiteX6" fmla="*/ 47048 w 64736"/>
              <a:gd name="connsiteY6" fmla="*/ 9612 h 37184"/>
              <a:gd name="connsiteX7" fmla="*/ 45854 w 64736"/>
              <a:gd name="connsiteY7" fmla="*/ 16478 h 37184"/>
              <a:gd name="connsiteX8" fmla="*/ 29135 w 64736"/>
              <a:gd name="connsiteY8" fmla="*/ 24717 h 37184"/>
              <a:gd name="connsiteX9" fmla="*/ 26747 w 64736"/>
              <a:gd name="connsiteY9" fmla="*/ 26091 h 37184"/>
              <a:gd name="connsiteX10" fmla="*/ 23164 w 64736"/>
              <a:gd name="connsiteY10" fmla="*/ 23344 h 37184"/>
              <a:gd name="connsiteX11" fmla="*/ 24359 w 64736"/>
              <a:gd name="connsiteY11" fmla="*/ 16478 h 37184"/>
              <a:gd name="connsiteX12" fmla="*/ 57675 w 64736"/>
              <a:gd name="connsiteY12" fmla="*/ 0 h 37184"/>
              <a:gd name="connsiteX13" fmla="*/ 64736 w 64736"/>
              <a:gd name="connsiteY13" fmla="*/ 7063 h 37184"/>
              <a:gd name="connsiteX14" fmla="*/ 57675 w 64736"/>
              <a:gd name="connsiteY14" fmla="*/ 15304 h 37184"/>
              <a:gd name="connsiteX15" fmla="*/ 49436 w 64736"/>
              <a:gd name="connsiteY15" fmla="*/ 7063 h 37184"/>
              <a:gd name="connsiteX16" fmla="*/ 57675 w 64736"/>
              <a:gd name="connsiteY16" fmla="*/ 0 h 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736" h="37184">
                <a:moveTo>
                  <a:pt x="7691" y="21971"/>
                </a:moveTo>
                <a:cubicBezTo>
                  <a:pt x="10988" y="21971"/>
                  <a:pt x="15383" y="24507"/>
                  <a:pt x="15383" y="29578"/>
                </a:cubicBezTo>
                <a:cubicBezTo>
                  <a:pt x="15383" y="33381"/>
                  <a:pt x="10988" y="37184"/>
                  <a:pt x="7691" y="37184"/>
                </a:cubicBezTo>
                <a:cubicBezTo>
                  <a:pt x="3296" y="37184"/>
                  <a:pt x="0" y="33381"/>
                  <a:pt x="0" y="29578"/>
                </a:cubicBezTo>
                <a:cubicBezTo>
                  <a:pt x="0" y="24507"/>
                  <a:pt x="3296" y="21971"/>
                  <a:pt x="7691" y="21971"/>
                </a:cubicBezTo>
                <a:close/>
                <a:moveTo>
                  <a:pt x="41077" y="8239"/>
                </a:moveTo>
                <a:cubicBezTo>
                  <a:pt x="43465" y="5492"/>
                  <a:pt x="45854" y="6865"/>
                  <a:pt x="47048" y="9612"/>
                </a:cubicBezTo>
                <a:cubicBezTo>
                  <a:pt x="48242" y="12358"/>
                  <a:pt x="48242" y="15105"/>
                  <a:pt x="45854" y="16478"/>
                </a:cubicBezTo>
                <a:lnTo>
                  <a:pt x="29135" y="24717"/>
                </a:lnTo>
                <a:cubicBezTo>
                  <a:pt x="27941" y="26091"/>
                  <a:pt x="26747" y="26091"/>
                  <a:pt x="26747" y="26091"/>
                </a:cubicBezTo>
                <a:cubicBezTo>
                  <a:pt x="25553" y="26091"/>
                  <a:pt x="24359" y="24717"/>
                  <a:pt x="23164" y="23344"/>
                </a:cubicBezTo>
                <a:cubicBezTo>
                  <a:pt x="21970" y="20598"/>
                  <a:pt x="21970" y="17851"/>
                  <a:pt x="24359" y="16478"/>
                </a:cubicBezTo>
                <a:close/>
                <a:moveTo>
                  <a:pt x="57675" y="0"/>
                </a:moveTo>
                <a:cubicBezTo>
                  <a:pt x="61206" y="0"/>
                  <a:pt x="64736" y="3532"/>
                  <a:pt x="64736" y="7063"/>
                </a:cubicBezTo>
                <a:cubicBezTo>
                  <a:pt x="64736" y="11772"/>
                  <a:pt x="61206" y="15304"/>
                  <a:pt x="57675" y="15304"/>
                </a:cubicBezTo>
                <a:cubicBezTo>
                  <a:pt x="52967" y="15304"/>
                  <a:pt x="49436" y="11772"/>
                  <a:pt x="49436" y="7063"/>
                </a:cubicBezTo>
                <a:cubicBezTo>
                  <a:pt x="49436" y="3532"/>
                  <a:pt x="52967" y="0"/>
                  <a:pt x="57675" y="0"/>
                </a:cubicBezTo>
                <a:close/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49" name="Freeform 132">
            <a:extLst>
              <a:ext uri="{FF2B5EF4-FFF2-40B4-BE49-F238E27FC236}">
                <a16:creationId xmlns:a16="http://schemas.microsoft.com/office/drawing/2014/main" id="{9D2EC015-B78A-7D45-8B61-8282FC40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855" y="9610018"/>
            <a:ext cx="148310" cy="148310"/>
          </a:xfrm>
          <a:custGeom>
            <a:avLst/>
            <a:gdLst>
              <a:gd name="T0" fmla="*/ 119 w 120"/>
              <a:gd name="T1" fmla="*/ 97 h 121"/>
              <a:gd name="T2" fmla="*/ 108 w 120"/>
              <a:gd name="T3" fmla="*/ 104 h 121"/>
              <a:gd name="T4" fmla="*/ 108 w 120"/>
              <a:gd name="T5" fmla="*/ 104 h 121"/>
              <a:gd name="T6" fmla="*/ 13 w 120"/>
              <a:gd name="T7" fmla="*/ 104 h 121"/>
              <a:gd name="T8" fmla="*/ 0 w 120"/>
              <a:gd name="T9" fmla="*/ 97 h 121"/>
              <a:gd name="T10" fmla="*/ 17 w 120"/>
              <a:gd name="T11" fmla="*/ 66 h 121"/>
              <a:gd name="T12" fmla="*/ 17 w 120"/>
              <a:gd name="T13" fmla="*/ 0 h 121"/>
              <a:gd name="T14" fmla="*/ 98 w 120"/>
              <a:gd name="T15" fmla="*/ 0 h 121"/>
              <a:gd name="T16" fmla="*/ 98 w 120"/>
              <a:gd name="T17" fmla="*/ 66 h 121"/>
              <a:gd name="T18" fmla="*/ 119 w 120"/>
              <a:gd name="T19" fmla="*/ 9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21">
                <a:moveTo>
                  <a:pt x="119" y="97"/>
                </a:moveTo>
                <a:lnTo>
                  <a:pt x="108" y="104"/>
                </a:lnTo>
                <a:lnTo>
                  <a:pt x="108" y="104"/>
                </a:lnTo>
                <a:cubicBezTo>
                  <a:pt x="79" y="120"/>
                  <a:pt x="43" y="120"/>
                  <a:pt x="13" y="104"/>
                </a:cubicBezTo>
                <a:lnTo>
                  <a:pt x="0" y="97"/>
                </a:lnTo>
                <a:lnTo>
                  <a:pt x="17" y="66"/>
                </a:lnTo>
                <a:lnTo>
                  <a:pt x="17" y="0"/>
                </a:lnTo>
                <a:lnTo>
                  <a:pt x="98" y="0"/>
                </a:lnTo>
                <a:lnTo>
                  <a:pt x="98" y="66"/>
                </a:lnTo>
                <a:lnTo>
                  <a:pt x="119" y="97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0" name="Freeform 133">
            <a:extLst>
              <a:ext uri="{FF2B5EF4-FFF2-40B4-BE49-F238E27FC236}">
                <a16:creationId xmlns:a16="http://schemas.microsoft.com/office/drawing/2014/main" id="{78F3EB16-946F-0B4E-82BF-6E043ED0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27" y="9610020"/>
            <a:ext cx="104366" cy="71408"/>
          </a:xfrm>
          <a:custGeom>
            <a:avLst/>
            <a:gdLst>
              <a:gd name="T0" fmla="*/ 81 w 82"/>
              <a:gd name="T1" fmla="*/ 0 h 58"/>
              <a:gd name="T2" fmla="*/ 0 w 82"/>
              <a:gd name="T3" fmla="*/ 0 h 58"/>
              <a:gd name="T4" fmla="*/ 0 w 82"/>
              <a:gd name="T5" fmla="*/ 7 h 58"/>
              <a:gd name="T6" fmla="*/ 81 w 82"/>
              <a:gd name="T7" fmla="*/ 57 h 58"/>
              <a:gd name="T8" fmla="*/ 81 w 82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58">
                <a:moveTo>
                  <a:pt x="81" y="0"/>
                </a:moveTo>
                <a:lnTo>
                  <a:pt x="0" y="0"/>
                </a:lnTo>
                <a:lnTo>
                  <a:pt x="0" y="7"/>
                </a:lnTo>
                <a:lnTo>
                  <a:pt x="81" y="57"/>
                </a:lnTo>
                <a:lnTo>
                  <a:pt x="81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id="{EEDB1083-0533-7A44-AE41-339E7417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40" y="9384805"/>
            <a:ext cx="274732" cy="251447"/>
          </a:xfrm>
          <a:custGeom>
            <a:avLst/>
            <a:gdLst>
              <a:gd name="connsiteX0" fmla="*/ 156246 w 274732"/>
              <a:gd name="connsiteY0" fmla="*/ 0 h 251447"/>
              <a:gd name="connsiteX1" fmla="*/ 274732 w 274732"/>
              <a:gd name="connsiteY1" fmla="*/ 125724 h 251447"/>
              <a:gd name="connsiteX2" fmla="*/ 156246 w 274732"/>
              <a:gd name="connsiteY2" fmla="*/ 251447 h 251447"/>
              <a:gd name="connsiteX3" fmla="*/ 58495 w 274732"/>
              <a:gd name="connsiteY3" fmla="*/ 214470 h 251447"/>
              <a:gd name="connsiteX4" fmla="*/ 40004 w 274732"/>
              <a:gd name="connsiteY4" fmla="*/ 189626 h 251447"/>
              <a:gd name="connsiteX5" fmla="*/ 34630 w 274732"/>
              <a:gd name="connsiteY5" fmla="*/ 192713 h 251447"/>
              <a:gd name="connsiteX6" fmla="*/ 12608 w 274732"/>
              <a:gd name="connsiteY6" fmla="*/ 187678 h 251447"/>
              <a:gd name="connsiteX7" fmla="*/ 5417 w 274732"/>
              <a:gd name="connsiteY7" fmla="*/ 149915 h 251447"/>
              <a:gd name="connsiteX8" fmla="*/ 21248 w 274732"/>
              <a:gd name="connsiteY8" fmla="*/ 141086 h 251447"/>
              <a:gd name="connsiteX9" fmla="*/ 17804 w 274732"/>
              <a:gd name="connsiteY9" fmla="*/ 125724 h 251447"/>
              <a:gd name="connsiteX10" fmla="*/ 156246 w 274732"/>
              <a:gd name="connsiteY10" fmla="*/ 0 h 25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32" h="251447">
                <a:moveTo>
                  <a:pt x="156246" y="0"/>
                </a:moveTo>
                <a:cubicBezTo>
                  <a:pt x="233574" y="0"/>
                  <a:pt x="274732" y="56699"/>
                  <a:pt x="274732" y="125724"/>
                </a:cubicBezTo>
                <a:cubicBezTo>
                  <a:pt x="274732" y="194748"/>
                  <a:pt x="233574" y="251447"/>
                  <a:pt x="156246" y="251447"/>
                </a:cubicBezTo>
                <a:cubicBezTo>
                  <a:pt x="118206" y="251447"/>
                  <a:pt x="83595" y="237272"/>
                  <a:pt x="58495" y="214470"/>
                </a:cubicBezTo>
                <a:lnTo>
                  <a:pt x="40004" y="189626"/>
                </a:lnTo>
                <a:lnTo>
                  <a:pt x="34630" y="192713"/>
                </a:lnTo>
                <a:cubicBezTo>
                  <a:pt x="27589" y="193657"/>
                  <a:pt x="19799" y="192083"/>
                  <a:pt x="12608" y="187678"/>
                </a:cubicBezTo>
                <a:cubicBezTo>
                  <a:pt x="-576" y="177608"/>
                  <a:pt x="-4171" y="162502"/>
                  <a:pt x="5417" y="149915"/>
                </a:cubicBezTo>
                <a:lnTo>
                  <a:pt x="21248" y="141086"/>
                </a:lnTo>
                <a:lnTo>
                  <a:pt x="17804" y="125724"/>
                </a:lnTo>
                <a:cubicBezTo>
                  <a:pt x="17804" y="56699"/>
                  <a:pt x="80165" y="0"/>
                  <a:pt x="156246" y="0"/>
                </a:cubicBezTo>
                <a:close/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2" name="Freeform 135">
            <a:extLst>
              <a:ext uri="{FF2B5EF4-FFF2-40B4-BE49-F238E27FC236}">
                <a16:creationId xmlns:a16="http://schemas.microsoft.com/office/drawing/2014/main" id="{726EF3CA-BEF5-CB48-A658-F899249D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064" y="9313396"/>
            <a:ext cx="340569" cy="208735"/>
          </a:xfrm>
          <a:custGeom>
            <a:avLst/>
            <a:gdLst>
              <a:gd name="T0" fmla="*/ 78 w 273"/>
              <a:gd name="T1" fmla="*/ 168 h 169"/>
              <a:gd name="T2" fmla="*/ 78 w 273"/>
              <a:gd name="T3" fmla="*/ 168 h 169"/>
              <a:gd name="T4" fmla="*/ 120 w 273"/>
              <a:gd name="T5" fmla="*/ 115 h 169"/>
              <a:gd name="T6" fmla="*/ 120 w 273"/>
              <a:gd name="T7" fmla="*/ 115 h 169"/>
              <a:gd name="T8" fmla="*/ 272 w 273"/>
              <a:gd name="T9" fmla="*/ 45 h 169"/>
              <a:gd name="T10" fmla="*/ 241 w 273"/>
              <a:gd name="T11" fmla="*/ 45 h 169"/>
              <a:gd name="T12" fmla="*/ 267 w 273"/>
              <a:gd name="T13" fmla="*/ 17 h 169"/>
              <a:gd name="T14" fmla="*/ 267 w 273"/>
              <a:gd name="T15" fmla="*/ 17 h 169"/>
              <a:gd name="T16" fmla="*/ 72 w 273"/>
              <a:gd name="T17" fmla="*/ 76 h 169"/>
              <a:gd name="T18" fmla="*/ 72 w 273"/>
              <a:gd name="T19" fmla="*/ 76 h 169"/>
              <a:gd name="T20" fmla="*/ 78 w 273"/>
              <a:gd name="T21" fmla="*/ 16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" h="169">
                <a:moveTo>
                  <a:pt x="78" y="168"/>
                </a:moveTo>
                <a:lnTo>
                  <a:pt x="78" y="168"/>
                </a:lnTo>
                <a:cubicBezTo>
                  <a:pt x="78" y="168"/>
                  <a:pt x="120" y="154"/>
                  <a:pt x="120" y="115"/>
                </a:cubicBezTo>
                <a:lnTo>
                  <a:pt x="120" y="115"/>
                </a:lnTo>
                <a:cubicBezTo>
                  <a:pt x="120" y="115"/>
                  <a:pt x="272" y="136"/>
                  <a:pt x="272" y="45"/>
                </a:cubicBezTo>
                <a:lnTo>
                  <a:pt x="241" y="45"/>
                </a:lnTo>
                <a:lnTo>
                  <a:pt x="267" y="17"/>
                </a:lnTo>
                <a:lnTo>
                  <a:pt x="267" y="17"/>
                </a:lnTo>
                <a:cubicBezTo>
                  <a:pt x="267" y="17"/>
                  <a:pt x="72" y="0"/>
                  <a:pt x="72" y="76"/>
                </a:cubicBezTo>
                <a:lnTo>
                  <a:pt x="72" y="76"/>
                </a:lnTo>
                <a:cubicBezTo>
                  <a:pt x="72" y="76"/>
                  <a:pt x="0" y="101"/>
                  <a:pt x="78" y="168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3" name="Freeform 137">
            <a:extLst>
              <a:ext uri="{FF2B5EF4-FFF2-40B4-BE49-F238E27FC236}">
                <a16:creationId xmlns:a16="http://schemas.microsoft.com/office/drawing/2014/main" id="{45207465-D150-A348-AB67-9C8453EF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678" y="11213989"/>
            <a:ext cx="241693" cy="170282"/>
          </a:xfrm>
          <a:custGeom>
            <a:avLst/>
            <a:gdLst>
              <a:gd name="T0" fmla="*/ 0 w 193"/>
              <a:gd name="T1" fmla="*/ 115 h 137"/>
              <a:gd name="T2" fmla="*/ 16 w 193"/>
              <a:gd name="T3" fmla="*/ 136 h 137"/>
              <a:gd name="T4" fmla="*/ 192 w 193"/>
              <a:gd name="T5" fmla="*/ 20 h 137"/>
              <a:gd name="T6" fmla="*/ 180 w 193"/>
              <a:gd name="T7" fmla="*/ 0 h 137"/>
              <a:gd name="T8" fmla="*/ 0 w 193"/>
              <a:gd name="T9" fmla="*/ 11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37">
                <a:moveTo>
                  <a:pt x="0" y="115"/>
                </a:moveTo>
                <a:lnTo>
                  <a:pt x="16" y="136"/>
                </a:lnTo>
                <a:lnTo>
                  <a:pt x="192" y="20"/>
                </a:lnTo>
                <a:lnTo>
                  <a:pt x="180" y="0"/>
                </a:lnTo>
                <a:lnTo>
                  <a:pt x="0" y="115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4" name="Freeform 138">
            <a:extLst>
              <a:ext uri="{FF2B5EF4-FFF2-40B4-BE49-F238E27FC236}">
                <a16:creationId xmlns:a16="http://schemas.microsoft.com/office/drawing/2014/main" id="{AF637F84-4F59-B24F-AA77-79BC7BC5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756" y="9610018"/>
            <a:ext cx="159297" cy="109861"/>
          </a:xfrm>
          <a:custGeom>
            <a:avLst/>
            <a:gdLst>
              <a:gd name="T0" fmla="*/ 50 w 126"/>
              <a:gd name="T1" fmla="*/ 0 h 86"/>
              <a:gd name="T2" fmla="*/ 0 w 126"/>
              <a:gd name="T3" fmla="*/ 59 h 86"/>
              <a:gd name="T4" fmla="*/ 52 w 126"/>
              <a:gd name="T5" fmla="*/ 85 h 86"/>
              <a:gd name="T6" fmla="*/ 125 w 126"/>
              <a:gd name="T7" fmla="*/ 75 h 86"/>
              <a:gd name="T8" fmla="*/ 50 w 126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86">
                <a:moveTo>
                  <a:pt x="50" y="0"/>
                </a:moveTo>
                <a:lnTo>
                  <a:pt x="0" y="59"/>
                </a:lnTo>
                <a:lnTo>
                  <a:pt x="52" y="85"/>
                </a:lnTo>
                <a:lnTo>
                  <a:pt x="125" y="75"/>
                </a:lnTo>
                <a:lnTo>
                  <a:pt x="50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5" name="Freeform 139">
            <a:extLst>
              <a:ext uri="{FF2B5EF4-FFF2-40B4-BE49-F238E27FC236}">
                <a16:creationId xmlns:a16="http://schemas.microsoft.com/office/drawing/2014/main" id="{59DBE103-D0B5-5047-A05A-49A8FFD2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874" y="9939603"/>
            <a:ext cx="247190" cy="686629"/>
          </a:xfrm>
          <a:custGeom>
            <a:avLst/>
            <a:gdLst>
              <a:gd name="T0" fmla="*/ 196 w 197"/>
              <a:gd name="T1" fmla="*/ 52 h 551"/>
              <a:gd name="T2" fmla="*/ 135 w 197"/>
              <a:gd name="T3" fmla="*/ 204 h 551"/>
              <a:gd name="T4" fmla="*/ 114 w 197"/>
              <a:gd name="T5" fmla="*/ 426 h 551"/>
              <a:gd name="T6" fmla="*/ 156 w 197"/>
              <a:gd name="T7" fmla="*/ 478 h 551"/>
              <a:gd name="T8" fmla="*/ 120 w 197"/>
              <a:gd name="T9" fmla="*/ 465 h 551"/>
              <a:gd name="T10" fmla="*/ 90 w 197"/>
              <a:gd name="T11" fmla="*/ 492 h 551"/>
              <a:gd name="T12" fmla="*/ 78 w 197"/>
              <a:gd name="T13" fmla="*/ 545 h 551"/>
              <a:gd name="T14" fmla="*/ 75 w 197"/>
              <a:gd name="T15" fmla="*/ 546 h 551"/>
              <a:gd name="T16" fmla="*/ 75 w 197"/>
              <a:gd name="T17" fmla="*/ 546 h 551"/>
              <a:gd name="T18" fmla="*/ 56 w 197"/>
              <a:gd name="T19" fmla="*/ 547 h 551"/>
              <a:gd name="T20" fmla="*/ 51 w 197"/>
              <a:gd name="T21" fmla="*/ 545 h 551"/>
              <a:gd name="T22" fmla="*/ 51 w 197"/>
              <a:gd name="T23" fmla="*/ 545 h 551"/>
              <a:gd name="T24" fmla="*/ 30 w 197"/>
              <a:gd name="T25" fmla="*/ 543 h 551"/>
              <a:gd name="T26" fmla="*/ 29 w 197"/>
              <a:gd name="T27" fmla="*/ 541 h 551"/>
              <a:gd name="T28" fmla="*/ 26 w 197"/>
              <a:gd name="T29" fmla="*/ 543 h 551"/>
              <a:gd name="T30" fmla="*/ 26 w 197"/>
              <a:gd name="T31" fmla="*/ 543 h 551"/>
              <a:gd name="T32" fmla="*/ 15 w 197"/>
              <a:gd name="T33" fmla="*/ 541 h 551"/>
              <a:gd name="T34" fmla="*/ 7 w 197"/>
              <a:gd name="T35" fmla="*/ 532 h 551"/>
              <a:gd name="T36" fmla="*/ 0 w 197"/>
              <a:gd name="T37" fmla="*/ 478 h 551"/>
              <a:gd name="T38" fmla="*/ 52 w 197"/>
              <a:gd name="T39" fmla="*/ 422 h 551"/>
              <a:gd name="T40" fmla="*/ 38 w 197"/>
              <a:gd name="T41" fmla="*/ 168 h 551"/>
              <a:gd name="T42" fmla="*/ 107 w 197"/>
              <a:gd name="T43" fmla="*/ 0 h 551"/>
              <a:gd name="T44" fmla="*/ 196 w 197"/>
              <a:gd name="T45" fmla="*/ 5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7" h="551">
                <a:moveTo>
                  <a:pt x="196" y="52"/>
                </a:moveTo>
                <a:lnTo>
                  <a:pt x="135" y="204"/>
                </a:lnTo>
                <a:lnTo>
                  <a:pt x="114" y="426"/>
                </a:lnTo>
                <a:lnTo>
                  <a:pt x="156" y="478"/>
                </a:lnTo>
                <a:lnTo>
                  <a:pt x="120" y="465"/>
                </a:lnTo>
                <a:lnTo>
                  <a:pt x="90" y="492"/>
                </a:lnTo>
                <a:lnTo>
                  <a:pt x="78" y="545"/>
                </a:lnTo>
                <a:lnTo>
                  <a:pt x="75" y="546"/>
                </a:lnTo>
                <a:lnTo>
                  <a:pt x="75" y="546"/>
                </a:lnTo>
                <a:cubicBezTo>
                  <a:pt x="70" y="549"/>
                  <a:pt x="62" y="550"/>
                  <a:pt x="56" y="547"/>
                </a:cubicBezTo>
                <a:lnTo>
                  <a:pt x="51" y="545"/>
                </a:lnTo>
                <a:lnTo>
                  <a:pt x="51" y="545"/>
                </a:lnTo>
                <a:cubicBezTo>
                  <a:pt x="45" y="550"/>
                  <a:pt x="35" y="549"/>
                  <a:pt x="30" y="543"/>
                </a:cubicBezTo>
                <a:lnTo>
                  <a:pt x="29" y="541"/>
                </a:lnTo>
                <a:lnTo>
                  <a:pt x="26" y="543"/>
                </a:lnTo>
                <a:lnTo>
                  <a:pt x="26" y="543"/>
                </a:lnTo>
                <a:cubicBezTo>
                  <a:pt x="22" y="545"/>
                  <a:pt x="17" y="545"/>
                  <a:pt x="15" y="541"/>
                </a:cubicBezTo>
                <a:lnTo>
                  <a:pt x="7" y="532"/>
                </a:lnTo>
                <a:lnTo>
                  <a:pt x="0" y="478"/>
                </a:lnTo>
                <a:lnTo>
                  <a:pt x="52" y="422"/>
                </a:lnTo>
                <a:lnTo>
                  <a:pt x="38" y="168"/>
                </a:lnTo>
                <a:lnTo>
                  <a:pt x="107" y="0"/>
                </a:lnTo>
                <a:lnTo>
                  <a:pt x="196" y="5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6" name="Freeform 140">
            <a:extLst>
              <a:ext uri="{FF2B5EF4-FFF2-40B4-BE49-F238E27FC236}">
                <a16:creationId xmlns:a16="http://schemas.microsoft.com/office/drawing/2014/main" id="{99AB83FC-0170-A74E-9DE7-9745A229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16" y="9939605"/>
            <a:ext cx="120848" cy="115351"/>
          </a:xfrm>
          <a:custGeom>
            <a:avLst/>
            <a:gdLst>
              <a:gd name="T0" fmla="*/ 94 w 95"/>
              <a:gd name="T1" fmla="*/ 52 h 94"/>
              <a:gd name="T2" fmla="*/ 5 w 95"/>
              <a:gd name="T3" fmla="*/ 0 h 94"/>
              <a:gd name="T4" fmla="*/ 0 w 95"/>
              <a:gd name="T5" fmla="*/ 11 h 94"/>
              <a:gd name="T6" fmla="*/ 77 w 95"/>
              <a:gd name="T7" fmla="*/ 93 h 94"/>
              <a:gd name="T8" fmla="*/ 94 w 95"/>
              <a:gd name="T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4">
                <a:moveTo>
                  <a:pt x="94" y="52"/>
                </a:moveTo>
                <a:lnTo>
                  <a:pt x="5" y="0"/>
                </a:lnTo>
                <a:lnTo>
                  <a:pt x="0" y="11"/>
                </a:lnTo>
                <a:lnTo>
                  <a:pt x="77" y="93"/>
                </a:lnTo>
                <a:lnTo>
                  <a:pt x="94" y="52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7" name="Freeform 141">
            <a:extLst>
              <a:ext uri="{FF2B5EF4-FFF2-40B4-BE49-F238E27FC236}">
                <a16:creationId xmlns:a16="http://schemas.microsoft.com/office/drawing/2014/main" id="{CBE8747A-7843-3A43-ADDC-9F61BBEE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606" y="10928350"/>
            <a:ext cx="247190" cy="241693"/>
          </a:xfrm>
          <a:custGeom>
            <a:avLst/>
            <a:gdLst>
              <a:gd name="T0" fmla="*/ 112 w 198"/>
              <a:gd name="T1" fmla="*/ 194 h 195"/>
              <a:gd name="T2" fmla="*/ 0 w 198"/>
              <a:gd name="T3" fmla="*/ 125 h 195"/>
              <a:gd name="T4" fmla="*/ 92 w 198"/>
              <a:gd name="T5" fmla="*/ 0 h 195"/>
              <a:gd name="T6" fmla="*/ 197 w 198"/>
              <a:gd name="T7" fmla="*/ 77 h 195"/>
              <a:gd name="T8" fmla="*/ 112 w 198"/>
              <a:gd name="T9" fmla="*/ 1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95">
                <a:moveTo>
                  <a:pt x="112" y="194"/>
                </a:moveTo>
                <a:lnTo>
                  <a:pt x="0" y="125"/>
                </a:lnTo>
                <a:lnTo>
                  <a:pt x="92" y="0"/>
                </a:lnTo>
                <a:lnTo>
                  <a:pt x="197" y="77"/>
                </a:lnTo>
                <a:lnTo>
                  <a:pt x="112" y="194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8" name="Freeform 142">
            <a:extLst>
              <a:ext uri="{FF2B5EF4-FFF2-40B4-BE49-F238E27FC236}">
                <a16:creationId xmlns:a16="http://schemas.microsoft.com/office/drawing/2014/main" id="{5FA222CC-94BA-3148-9E45-93DD1AB2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365" y="11098634"/>
            <a:ext cx="241693" cy="214231"/>
          </a:xfrm>
          <a:custGeom>
            <a:avLst/>
            <a:gdLst>
              <a:gd name="T0" fmla="*/ 193 w 194"/>
              <a:gd name="T1" fmla="*/ 129 h 171"/>
              <a:gd name="T2" fmla="*/ 49 w 194"/>
              <a:gd name="T3" fmla="*/ 170 h 171"/>
              <a:gd name="T4" fmla="*/ 0 w 194"/>
              <a:gd name="T5" fmla="*/ 32 h 171"/>
              <a:gd name="T6" fmla="*/ 145 w 194"/>
              <a:gd name="T7" fmla="*/ 0 h 171"/>
              <a:gd name="T8" fmla="*/ 193 w 194"/>
              <a:gd name="T9" fmla="*/ 12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71">
                <a:moveTo>
                  <a:pt x="193" y="129"/>
                </a:moveTo>
                <a:lnTo>
                  <a:pt x="49" y="170"/>
                </a:lnTo>
                <a:lnTo>
                  <a:pt x="0" y="32"/>
                </a:lnTo>
                <a:lnTo>
                  <a:pt x="145" y="0"/>
                </a:lnTo>
                <a:lnTo>
                  <a:pt x="193" y="129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59" name="Freeform 143">
            <a:extLst>
              <a:ext uri="{FF2B5EF4-FFF2-40B4-BE49-F238E27FC236}">
                <a16:creationId xmlns:a16="http://schemas.microsoft.com/office/drawing/2014/main" id="{7B1EE042-56C6-034F-BAA2-8CD93EEF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006" y="9132124"/>
            <a:ext cx="801984" cy="1944538"/>
          </a:xfrm>
          <a:custGeom>
            <a:avLst/>
            <a:gdLst>
              <a:gd name="T0" fmla="*/ 567 w 645"/>
              <a:gd name="T1" fmla="*/ 0 h 1559"/>
              <a:gd name="T2" fmla="*/ 567 w 645"/>
              <a:gd name="T3" fmla="*/ 0 h 1559"/>
              <a:gd name="T4" fmla="*/ 624 w 645"/>
              <a:gd name="T5" fmla="*/ 925 h 1559"/>
              <a:gd name="T6" fmla="*/ 134 w 645"/>
              <a:gd name="T7" fmla="*/ 1558 h 1559"/>
              <a:gd name="T8" fmla="*/ 0 w 645"/>
              <a:gd name="T9" fmla="*/ 1456 h 1559"/>
              <a:gd name="T10" fmla="*/ 367 w 645"/>
              <a:gd name="T11" fmla="*/ 759 h 1559"/>
              <a:gd name="T12" fmla="*/ 195 w 645"/>
              <a:gd name="T13" fmla="*/ 35 h 1559"/>
              <a:gd name="T14" fmla="*/ 567 w 645"/>
              <a:gd name="T15" fmla="*/ 0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1559">
                <a:moveTo>
                  <a:pt x="567" y="0"/>
                </a:moveTo>
                <a:lnTo>
                  <a:pt x="567" y="0"/>
                </a:lnTo>
                <a:cubicBezTo>
                  <a:pt x="567" y="0"/>
                  <a:pt x="644" y="741"/>
                  <a:pt x="624" y="925"/>
                </a:cubicBezTo>
                <a:lnTo>
                  <a:pt x="134" y="1558"/>
                </a:lnTo>
                <a:lnTo>
                  <a:pt x="0" y="1456"/>
                </a:lnTo>
                <a:lnTo>
                  <a:pt x="367" y="759"/>
                </a:lnTo>
                <a:lnTo>
                  <a:pt x="195" y="35"/>
                </a:lnTo>
                <a:lnTo>
                  <a:pt x="567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0" name="Freeform 144">
            <a:extLst>
              <a:ext uri="{FF2B5EF4-FFF2-40B4-BE49-F238E27FC236}">
                <a16:creationId xmlns:a16="http://schemas.microsoft.com/office/drawing/2014/main" id="{1AEAB1B1-4E6A-8A4A-9D55-5A1203B1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032" y="9176068"/>
            <a:ext cx="736069" cy="2015950"/>
          </a:xfrm>
          <a:custGeom>
            <a:avLst/>
            <a:gdLst>
              <a:gd name="T0" fmla="*/ 0 w 591"/>
              <a:gd name="T1" fmla="*/ 0 h 1618"/>
              <a:gd name="T2" fmla="*/ 0 w 591"/>
              <a:gd name="T3" fmla="*/ 0 h 1618"/>
              <a:gd name="T4" fmla="*/ 202 w 591"/>
              <a:gd name="T5" fmla="*/ 880 h 1618"/>
              <a:gd name="T6" fmla="*/ 202 w 591"/>
              <a:gd name="T7" fmla="*/ 880 h 1618"/>
              <a:gd name="T8" fmla="*/ 417 w 591"/>
              <a:gd name="T9" fmla="*/ 1617 h 1618"/>
              <a:gd name="T10" fmla="*/ 590 w 591"/>
              <a:gd name="T11" fmla="*/ 1562 h 1618"/>
              <a:gd name="T12" fmla="*/ 529 w 591"/>
              <a:gd name="T13" fmla="*/ 815 h 1618"/>
              <a:gd name="T14" fmla="*/ 358 w 591"/>
              <a:gd name="T15" fmla="*/ 5 h 1618"/>
              <a:gd name="T16" fmla="*/ 0 w 591"/>
              <a:gd name="T17" fmla="*/ 0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1" h="1618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36" y="338"/>
                  <a:pt x="202" y="880"/>
                </a:cubicBezTo>
                <a:lnTo>
                  <a:pt x="202" y="880"/>
                </a:lnTo>
                <a:cubicBezTo>
                  <a:pt x="202" y="880"/>
                  <a:pt x="329" y="1381"/>
                  <a:pt x="417" y="1617"/>
                </a:cubicBezTo>
                <a:lnTo>
                  <a:pt x="590" y="1562"/>
                </a:lnTo>
                <a:lnTo>
                  <a:pt x="529" y="815"/>
                </a:lnTo>
                <a:lnTo>
                  <a:pt x="358" y="5"/>
                </a:lnTo>
                <a:lnTo>
                  <a:pt x="0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1" name="Freeform 145">
            <a:extLst>
              <a:ext uri="{FF2B5EF4-FFF2-40B4-BE49-F238E27FC236}">
                <a16:creationId xmlns:a16="http://schemas.microsoft.com/office/drawing/2014/main" id="{C542E1F5-7A56-B846-BE15-429F9FFF7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713" y="9016771"/>
            <a:ext cx="368032" cy="725082"/>
          </a:xfrm>
          <a:custGeom>
            <a:avLst/>
            <a:gdLst>
              <a:gd name="T0" fmla="*/ 162 w 297"/>
              <a:gd name="T1" fmla="*/ 0 h 582"/>
              <a:gd name="T2" fmla="*/ 76 w 297"/>
              <a:gd name="T3" fmla="*/ 410 h 582"/>
              <a:gd name="T4" fmla="*/ 5 w 297"/>
              <a:gd name="T5" fmla="*/ 502 h 582"/>
              <a:gd name="T6" fmla="*/ 5 w 297"/>
              <a:gd name="T7" fmla="*/ 502 h 582"/>
              <a:gd name="T8" fmla="*/ 8 w 297"/>
              <a:gd name="T9" fmla="*/ 518 h 582"/>
              <a:gd name="T10" fmla="*/ 22 w 297"/>
              <a:gd name="T11" fmla="*/ 525 h 582"/>
              <a:gd name="T12" fmla="*/ 24 w 297"/>
              <a:gd name="T13" fmla="*/ 541 h 582"/>
              <a:gd name="T14" fmla="*/ 24 w 297"/>
              <a:gd name="T15" fmla="*/ 541 h 582"/>
              <a:gd name="T16" fmla="*/ 43 w 297"/>
              <a:gd name="T17" fmla="*/ 553 h 582"/>
              <a:gd name="T18" fmla="*/ 51 w 297"/>
              <a:gd name="T19" fmla="*/ 552 h 582"/>
              <a:gd name="T20" fmla="*/ 57 w 297"/>
              <a:gd name="T21" fmla="*/ 562 h 582"/>
              <a:gd name="T22" fmla="*/ 57 w 297"/>
              <a:gd name="T23" fmla="*/ 562 h 582"/>
              <a:gd name="T24" fmla="*/ 87 w 297"/>
              <a:gd name="T25" fmla="*/ 572 h 582"/>
              <a:gd name="T26" fmla="*/ 97 w 297"/>
              <a:gd name="T27" fmla="*/ 569 h 582"/>
              <a:gd name="T28" fmla="*/ 99 w 297"/>
              <a:gd name="T29" fmla="*/ 570 h 582"/>
              <a:gd name="T30" fmla="*/ 99 w 297"/>
              <a:gd name="T31" fmla="*/ 570 h 582"/>
              <a:gd name="T32" fmla="*/ 134 w 297"/>
              <a:gd name="T33" fmla="*/ 566 h 582"/>
              <a:gd name="T34" fmla="*/ 143 w 297"/>
              <a:gd name="T35" fmla="*/ 551 h 582"/>
              <a:gd name="T36" fmla="*/ 172 w 297"/>
              <a:gd name="T37" fmla="*/ 537 h 582"/>
              <a:gd name="T38" fmla="*/ 172 w 297"/>
              <a:gd name="T39" fmla="*/ 537 h 582"/>
              <a:gd name="T40" fmla="*/ 187 w 297"/>
              <a:gd name="T41" fmla="*/ 513 h 582"/>
              <a:gd name="T42" fmla="*/ 183 w 297"/>
              <a:gd name="T43" fmla="*/ 470 h 582"/>
              <a:gd name="T44" fmla="*/ 168 w 297"/>
              <a:gd name="T45" fmla="*/ 434 h 582"/>
              <a:gd name="T46" fmla="*/ 296 w 297"/>
              <a:gd name="T47" fmla="*/ 35 h 582"/>
              <a:gd name="T48" fmla="*/ 162 w 297"/>
              <a:gd name="T4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582">
                <a:moveTo>
                  <a:pt x="162" y="0"/>
                </a:moveTo>
                <a:lnTo>
                  <a:pt x="76" y="410"/>
                </a:lnTo>
                <a:lnTo>
                  <a:pt x="5" y="502"/>
                </a:lnTo>
                <a:lnTo>
                  <a:pt x="5" y="502"/>
                </a:lnTo>
                <a:cubicBezTo>
                  <a:pt x="0" y="507"/>
                  <a:pt x="2" y="515"/>
                  <a:pt x="8" y="518"/>
                </a:cubicBezTo>
                <a:lnTo>
                  <a:pt x="22" y="525"/>
                </a:lnTo>
                <a:lnTo>
                  <a:pt x="24" y="541"/>
                </a:lnTo>
                <a:lnTo>
                  <a:pt x="24" y="541"/>
                </a:lnTo>
                <a:cubicBezTo>
                  <a:pt x="26" y="549"/>
                  <a:pt x="35" y="555"/>
                  <a:pt x="43" y="553"/>
                </a:cubicBezTo>
                <a:lnTo>
                  <a:pt x="51" y="552"/>
                </a:lnTo>
                <a:lnTo>
                  <a:pt x="57" y="562"/>
                </a:lnTo>
                <a:lnTo>
                  <a:pt x="57" y="562"/>
                </a:lnTo>
                <a:cubicBezTo>
                  <a:pt x="63" y="572"/>
                  <a:pt x="76" y="576"/>
                  <a:pt x="87" y="572"/>
                </a:cubicBezTo>
                <a:lnTo>
                  <a:pt x="97" y="569"/>
                </a:lnTo>
                <a:lnTo>
                  <a:pt x="99" y="570"/>
                </a:lnTo>
                <a:lnTo>
                  <a:pt x="99" y="570"/>
                </a:lnTo>
                <a:cubicBezTo>
                  <a:pt x="109" y="581"/>
                  <a:pt x="128" y="579"/>
                  <a:pt x="134" y="566"/>
                </a:cubicBezTo>
                <a:lnTo>
                  <a:pt x="143" y="551"/>
                </a:lnTo>
                <a:lnTo>
                  <a:pt x="172" y="537"/>
                </a:lnTo>
                <a:lnTo>
                  <a:pt x="172" y="537"/>
                </a:lnTo>
                <a:cubicBezTo>
                  <a:pt x="182" y="533"/>
                  <a:pt x="187" y="523"/>
                  <a:pt x="187" y="513"/>
                </a:cubicBezTo>
                <a:lnTo>
                  <a:pt x="183" y="470"/>
                </a:lnTo>
                <a:lnTo>
                  <a:pt x="168" y="434"/>
                </a:lnTo>
                <a:lnTo>
                  <a:pt x="296" y="35"/>
                </a:lnTo>
                <a:lnTo>
                  <a:pt x="162" y="0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2" name="Freeform 146">
            <a:extLst>
              <a:ext uri="{FF2B5EF4-FFF2-40B4-BE49-F238E27FC236}">
                <a16:creationId xmlns:a16="http://schemas.microsoft.com/office/drawing/2014/main" id="{2B9079F6-6568-7C47-9E33-0098358C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8" y="9016773"/>
            <a:ext cx="181269" cy="186763"/>
          </a:xfrm>
          <a:custGeom>
            <a:avLst/>
            <a:gdLst>
              <a:gd name="T0" fmla="*/ 145 w 146"/>
              <a:gd name="T1" fmla="*/ 35 h 148"/>
              <a:gd name="T2" fmla="*/ 11 w 146"/>
              <a:gd name="T3" fmla="*/ 0 h 148"/>
              <a:gd name="T4" fmla="*/ 0 w 146"/>
              <a:gd name="T5" fmla="*/ 51 h 148"/>
              <a:gd name="T6" fmla="*/ 109 w 146"/>
              <a:gd name="T7" fmla="*/ 147 h 148"/>
              <a:gd name="T8" fmla="*/ 145 w 146"/>
              <a:gd name="T9" fmla="*/ 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145" y="35"/>
                </a:moveTo>
                <a:lnTo>
                  <a:pt x="11" y="0"/>
                </a:lnTo>
                <a:lnTo>
                  <a:pt x="0" y="51"/>
                </a:lnTo>
                <a:lnTo>
                  <a:pt x="109" y="147"/>
                </a:lnTo>
                <a:lnTo>
                  <a:pt x="145" y="35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3" name="Freeform 147">
            <a:extLst>
              <a:ext uri="{FF2B5EF4-FFF2-40B4-BE49-F238E27FC236}">
                <a16:creationId xmlns:a16="http://schemas.microsoft.com/office/drawing/2014/main" id="{31216C4B-3A76-2246-9B13-5C494E7A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940" y="8055488"/>
            <a:ext cx="1054665" cy="1219456"/>
          </a:xfrm>
          <a:custGeom>
            <a:avLst/>
            <a:gdLst>
              <a:gd name="T0" fmla="*/ 847 w 848"/>
              <a:gd name="T1" fmla="*/ 863 h 980"/>
              <a:gd name="T2" fmla="*/ 678 w 848"/>
              <a:gd name="T3" fmla="*/ 976 h 980"/>
              <a:gd name="T4" fmla="*/ 621 w 848"/>
              <a:gd name="T5" fmla="*/ 903 h 980"/>
              <a:gd name="T6" fmla="*/ 572 w 848"/>
              <a:gd name="T7" fmla="*/ 979 h 980"/>
              <a:gd name="T8" fmla="*/ 263 w 848"/>
              <a:gd name="T9" fmla="*/ 899 h 980"/>
              <a:gd name="T10" fmla="*/ 371 w 848"/>
              <a:gd name="T11" fmla="*/ 648 h 980"/>
              <a:gd name="T12" fmla="*/ 257 w 848"/>
              <a:gd name="T13" fmla="*/ 363 h 980"/>
              <a:gd name="T14" fmla="*/ 131 w 848"/>
              <a:gd name="T15" fmla="*/ 775 h 980"/>
              <a:gd name="T16" fmla="*/ 0 w 848"/>
              <a:gd name="T17" fmla="*/ 746 h 980"/>
              <a:gd name="T18" fmla="*/ 151 w 848"/>
              <a:gd name="T19" fmla="*/ 100 h 980"/>
              <a:gd name="T20" fmla="*/ 449 w 848"/>
              <a:gd name="T21" fmla="*/ 0 h 980"/>
              <a:gd name="T22" fmla="*/ 611 w 848"/>
              <a:gd name="T23" fmla="*/ 0 h 980"/>
              <a:gd name="T24" fmla="*/ 833 w 848"/>
              <a:gd name="T25" fmla="*/ 99 h 980"/>
              <a:gd name="T26" fmla="*/ 749 w 848"/>
              <a:gd name="T27" fmla="*/ 611 h 980"/>
              <a:gd name="T28" fmla="*/ 847 w 848"/>
              <a:gd name="T29" fmla="*/ 8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8" h="980">
                <a:moveTo>
                  <a:pt x="847" y="863"/>
                </a:moveTo>
                <a:lnTo>
                  <a:pt x="678" y="976"/>
                </a:lnTo>
                <a:lnTo>
                  <a:pt x="621" y="903"/>
                </a:lnTo>
                <a:lnTo>
                  <a:pt x="572" y="979"/>
                </a:lnTo>
                <a:lnTo>
                  <a:pt x="263" y="899"/>
                </a:lnTo>
                <a:lnTo>
                  <a:pt x="371" y="648"/>
                </a:lnTo>
                <a:lnTo>
                  <a:pt x="257" y="363"/>
                </a:lnTo>
                <a:lnTo>
                  <a:pt x="131" y="775"/>
                </a:lnTo>
                <a:lnTo>
                  <a:pt x="0" y="746"/>
                </a:lnTo>
                <a:lnTo>
                  <a:pt x="151" y="100"/>
                </a:lnTo>
                <a:lnTo>
                  <a:pt x="449" y="0"/>
                </a:lnTo>
                <a:lnTo>
                  <a:pt x="611" y="0"/>
                </a:lnTo>
                <a:lnTo>
                  <a:pt x="833" y="99"/>
                </a:lnTo>
                <a:lnTo>
                  <a:pt x="749" y="611"/>
                </a:lnTo>
                <a:lnTo>
                  <a:pt x="847" y="863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4" name="Freeform 148">
            <a:extLst>
              <a:ext uri="{FF2B5EF4-FFF2-40B4-BE49-F238E27FC236}">
                <a16:creationId xmlns:a16="http://schemas.microsoft.com/office/drawing/2014/main" id="{F5D3BF55-D1AF-7240-A2D0-DDBF177E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105" y="8055488"/>
            <a:ext cx="681137" cy="1219456"/>
          </a:xfrm>
          <a:custGeom>
            <a:avLst/>
            <a:gdLst>
              <a:gd name="T0" fmla="*/ 316 w 546"/>
              <a:gd name="T1" fmla="*/ 863 h 977"/>
              <a:gd name="T2" fmla="*/ 218 w 546"/>
              <a:gd name="T3" fmla="*/ 611 h 977"/>
              <a:gd name="T4" fmla="*/ 259 w 546"/>
              <a:gd name="T5" fmla="*/ 364 h 977"/>
              <a:gd name="T6" fmla="*/ 393 w 546"/>
              <a:gd name="T7" fmla="*/ 609 h 977"/>
              <a:gd name="T8" fmla="*/ 395 w 546"/>
              <a:gd name="T9" fmla="*/ 610 h 977"/>
              <a:gd name="T10" fmla="*/ 395 w 546"/>
              <a:gd name="T11" fmla="*/ 610 h 977"/>
              <a:gd name="T12" fmla="*/ 527 w 546"/>
              <a:gd name="T13" fmla="*/ 574 h 977"/>
              <a:gd name="T14" fmla="*/ 545 w 546"/>
              <a:gd name="T15" fmla="*/ 373 h 977"/>
              <a:gd name="T16" fmla="*/ 407 w 546"/>
              <a:gd name="T17" fmla="*/ 364 h 977"/>
              <a:gd name="T18" fmla="*/ 411 w 546"/>
              <a:gd name="T19" fmla="*/ 289 h 977"/>
              <a:gd name="T20" fmla="*/ 302 w 546"/>
              <a:gd name="T21" fmla="*/ 99 h 977"/>
              <a:gd name="T22" fmla="*/ 80 w 546"/>
              <a:gd name="T23" fmla="*/ 0 h 977"/>
              <a:gd name="T24" fmla="*/ 0 w 546"/>
              <a:gd name="T25" fmla="*/ 0 h 977"/>
              <a:gd name="T26" fmla="*/ 0 w 546"/>
              <a:gd name="T27" fmla="*/ 0 h 977"/>
              <a:gd name="T28" fmla="*/ 90 w 546"/>
              <a:gd name="T29" fmla="*/ 904 h 977"/>
              <a:gd name="T30" fmla="*/ 147 w 546"/>
              <a:gd name="T31" fmla="*/ 976 h 977"/>
              <a:gd name="T32" fmla="*/ 316 w 546"/>
              <a:gd name="T33" fmla="*/ 863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977">
                <a:moveTo>
                  <a:pt x="316" y="863"/>
                </a:moveTo>
                <a:lnTo>
                  <a:pt x="218" y="611"/>
                </a:lnTo>
                <a:lnTo>
                  <a:pt x="259" y="364"/>
                </a:lnTo>
                <a:lnTo>
                  <a:pt x="393" y="609"/>
                </a:lnTo>
                <a:lnTo>
                  <a:pt x="395" y="610"/>
                </a:lnTo>
                <a:lnTo>
                  <a:pt x="395" y="610"/>
                </a:lnTo>
                <a:cubicBezTo>
                  <a:pt x="442" y="633"/>
                  <a:pt x="500" y="617"/>
                  <a:pt x="527" y="574"/>
                </a:cubicBezTo>
                <a:lnTo>
                  <a:pt x="545" y="373"/>
                </a:lnTo>
                <a:lnTo>
                  <a:pt x="407" y="364"/>
                </a:lnTo>
                <a:lnTo>
                  <a:pt x="411" y="289"/>
                </a:lnTo>
                <a:lnTo>
                  <a:pt x="302" y="99"/>
                </a:lnTo>
                <a:lnTo>
                  <a:pt x="80" y="0"/>
                </a:lnTo>
                <a:lnTo>
                  <a:pt x="0" y="0"/>
                </a:lnTo>
                <a:lnTo>
                  <a:pt x="0" y="0"/>
                </a:lnTo>
                <a:cubicBezTo>
                  <a:pt x="15" y="119"/>
                  <a:pt x="71" y="564"/>
                  <a:pt x="90" y="904"/>
                </a:cubicBezTo>
                <a:lnTo>
                  <a:pt x="147" y="976"/>
                </a:lnTo>
                <a:lnTo>
                  <a:pt x="316" y="863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5" name="Freeform 149">
            <a:extLst>
              <a:ext uri="{FF2B5EF4-FFF2-40B4-BE49-F238E27FC236}">
                <a16:creationId xmlns:a16="http://schemas.microsoft.com/office/drawing/2014/main" id="{BE41DA04-0174-5444-BEEE-D5237700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854" y="7967598"/>
            <a:ext cx="384513" cy="384513"/>
          </a:xfrm>
          <a:custGeom>
            <a:avLst/>
            <a:gdLst>
              <a:gd name="T0" fmla="*/ 17 w 310"/>
              <a:gd name="T1" fmla="*/ 120 h 308"/>
              <a:gd name="T2" fmla="*/ 132 w 310"/>
              <a:gd name="T3" fmla="*/ 303 h 308"/>
              <a:gd name="T4" fmla="*/ 171 w 310"/>
              <a:gd name="T5" fmla="*/ 212 h 308"/>
              <a:gd name="T6" fmla="*/ 229 w 310"/>
              <a:gd name="T7" fmla="*/ 307 h 308"/>
              <a:gd name="T8" fmla="*/ 293 w 310"/>
              <a:gd name="T9" fmla="*/ 132 h 308"/>
              <a:gd name="T10" fmla="*/ 293 w 310"/>
              <a:gd name="T11" fmla="*/ 132 h 308"/>
              <a:gd name="T12" fmla="*/ 240 w 310"/>
              <a:gd name="T13" fmla="*/ 25 h 308"/>
              <a:gd name="T14" fmla="*/ 240 w 310"/>
              <a:gd name="T15" fmla="*/ 25 h 308"/>
              <a:gd name="T16" fmla="*/ 42 w 310"/>
              <a:gd name="T17" fmla="*/ 40 h 308"/>
              <a:gd name="T18" fmla="*/ 42 w 310"/>
              <a:gd name="T19" fmla="*/ 40 h 308"/>
              <a:gd name="T20" fmla="*/ 17 w 310"/>
              <a:gd name="T21" fmla="*/ 12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0" h="308">
                <a:moveTo>
                  <a:pt x="17" y="120"/>
                </a:moveTo>
                <a:lnTo>
                  <a:pt x="132" y="303"/>
                </a:lnTo>
                <a:lnTo>
                  <a:pt x="171" y="212"/>
                </a:lnTo>
                <a:lnTo>
                  <a:pt x="229" y="307"/>
                </a:lnTo>
                <a:lnTo>
                  <a:pt x="293" y="132"/>
                </a:lnTo>
                <a:lnTo>
                  <a:pt x="293" y="132"/>
                </a:lnTo>
                <a:cubicBezTo>
                  <a:pt x="309" y="89"/>
                  <a:pt x="286" y="42"/>
                  <a:pt x="240" y="25"/>
                </a:cubicBezTo>
                <a:lnTo>
                  <a:pt x="240" y="25"/>
                </a:lnTo>
                <a:cubicBezTo>
                  <a:pt x="192" y="8"/>
                  <a:pt x="123" y="0"/>
                  <a:pt x="42" y="40"/>
                </a:cubicBezTo>
                <a:lnTo>
                  <a:pt x="42" y="40"/>
                </a:lnTo>
                <a:cubicBezTo>
                  <a:pt x="11" y="55"/>
                  <a:pt x="0" y="91"/>
                  <a:pt x="17" y="120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6" name="Freeform 150">
            <a:extLst>
              <a:ext uri="{FF2B5EF4-FFF2-40B4-BE49-F238E27FC236}">
                <a16:creationId xmlns:a16="http://schemas.microsoft.com/office/drawing/2014/main" id="{9FE46E9D-9DF2-8941-AD20-D40EDA13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741" y="7841258"/>
            <a:ext cx="203240" cy="390005"/>
          </a:xfrm>
          <a:custGeom>
            <a:avLst/>
            <a:gdLst>
              <a:gd name="T0" fmla="*/ 162 w 163"/>
              <a:gd name="T1" fmla="*/ 172 h 313"/>
              <a:gd name="T2" fmla="*/ 100 w 163"/>
              <a:gd name="T3" fmla="*/ 312 h 313"/>
              <a:gd name="T4" fmla="*/ 0 w 163"/>
              <a:gd name="T5" fmla="*/ 172 h 313"/>
              <a:gd name="T6" fmla="*/ 0 w 163"/>
              <a:gd name="T7" fmla="*/ 0 h 313"/>
              <a:gd name="T8" fmla="*/ 162 w 163"/>
              <a:gd name="T9" fmla="*/ 0 h 313"/>
              <a:gd name="T10" fmla="*/ 162 w 163"/>
              <a:gd name="T11" fmla="*/ 17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313">
                <a:moveTo>
                  <a:pt x="162" y="172"/>
                </a:moveTo>
                <a:lnTo>
                  <a:pt x="100" y="312"/>
                </a:lnTo>
                <a:lnTo>
                  <a:pt x="0" y="172"/>
                </a:lnTo>
                <a:lnTo>
                  <a:pt x="0" y="0"/>
                </a:lnTo>
                <a:lnTo>
                  <a:pt x="162" y="0"/>
                </a:lnTo>
                <a:lnTo>
                  <a:pt x="162" y="17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7" name="Freeform 151">
            <a:extLst>
              <a:ext uri="{FF2B5EF4-FFF2-40B4-BE49-F238E27FC236}">
                <a16:creationId xmlns:a16="http://schemas.microsoft.com/office/drawing/2014/main" id="{118B670D-4BD2-3149-B62E-F886B866A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496" y="7627029"/>
            <a:ext cx="324092" cy="845930"/>
          </a:xfrm>
          <a:custGeom>
            <a:avLst/>
            <a:gdLst>
              <a:gd name="T0" fmla="*/ 22 w 259"/>
              <a:gd name="T1" fmla="*/ 662 h 679"/>
              <a:gd name="T2" fmla="*/ 81 w 259"/>
              <a:gd name="T3" fmla="*/ 324 h 679"/>
              <a:gd name="T4" fmla="*/ 30 w 259"/>
              <a:gd name="T5" fmla="*/ 253 h 679"/>
              <a:gd name="T6" fmla="*/ 19 w 259"/>
              <a:gd name="T7" fmla="*/ 184 h 679"/>
              <a:gd name="T8" fmla="*/ 4 w 259"/>
              <a:gd name="T9" fmla="*/ 161 h 679"/>
              <a:gd name="T10" fmla="*/ 4 w 259"/>
              <a:gd name="T11" fmla="*/ 161 h 679"/>
              <a:gd name="T12" fmla="*/ 11 w 259"/>
              <a:gd name="T13" fmla="*/ 149 h 679"/>
              <a:gd name="T14" fmla="*/ 11 w 259"/>
              <a:gd name="T15" fmla="*/ 149 h 679"/>
              <a:gd name="T16" fmla="*/ 63 w 259"/>
              <a:gd name="T17" fmla="*/ 189 h 679"/>
              <a:gd name="T18" fmla="*/ 84 w 259"/>
              <a:gd name="T19" fmla="*/ 212 h 679"/>
              <a:gd name="T20" fmla="*/ 97 w 259"/>
              <a:gd name="T21" fmla="*/ 139 h 679"/>
              <a:gd name="T22" fmla="*/ 116 w 259"/>
              <a:gd name="T23" fmla="*/ 28 h 679"/>
              <a:gd name="T24" fmla="*/ 116 w 259"/>
              <a:gd name="T25" fmla="*/ 28 h 679"/>
              <a:gd name="T26" fmla="*/ 126 w 259"/>
              <a:gd name="T27" fmla="*/ 28 h 679"/>
              <a:gd name="T28" fmla="*/ 126 w 259"/>
              <a:gd name="T29" fmla="*/ 28 h 679"/>
              <a:gd name="T30" fmla="*/ 132 w 259"/>
              <a:gd name="T31" fmla="*/ 65 h 679"/>
              <a:gd name="T32" fmla="*/ 134 w 259"/>
              <a:gd name="T33" fmla="*/ 137 h 679"/>
              <a:gd name="T34" fmla="*/ 167 w 259"/>
              <a:gd name="T35" fmla="*/ 7 h 679"/>
              <a:gd name="T36" fmla="*/ 167 w 259"/>
              <a:gd name="T37" fmla="*/ 7 h 679"/>
              <a:gd name="T38" fmla="*/ 182 w 259"/>
              <a:gd name="T39" fmla="*/ 8 h 679"/>
              <a:gd name="T40" fmla="*/ 182 w 259"/>
              <a:gd name="T41" fmla="*/ 8 h 679"/>
              <a:gd name="T42" fmla="*/ 184 w 259"/>
              <a:gd name="T43" fmla="*/ 55 h 679"/>
              <a:gd name="T44" fmla="*/ 174 w 259"/>
              <a:gd name="T45" fmla="*/ 140 h 679"/>
              <a:gd name="T46" fmla="*/ 218 w 259"/>
              <a:gd name="T47" fmla="*/ 37 h 679"/>
              <a:gd name="T48" fmla="*/ 218 w 259"/>
              <a:gd name="T49" fmla="*/ 37 h 679"/>
              <a:gd name="T50" fmla="*/ 233 w 259"/>
              <a:gd name="T51" fmla="*/ 39 h 679"/>
              <a:gd name="T52" fmla="*/ 233 w 259"/>
              <a:gd name="T53" fmla="*/ 39 h 679"/>
              <a:gd name="T54" fmla="*/ 233 w 259"/>
              <a:gd name="T55" fmla="*/ 76 h 679"/>
              <a:gd name="T56" fmla="*/ 208 w 259"/>
              <a:gd name="T57" fmla="*/ 151 h 679"/>
              <a:gd name="T58" fmla="*/ 241 w 259"/>
              <a:gd name="T59" fmla="*/ 113 h 679"/>
              <a:gd name="T60" fmla="*/ 241 w 259"/>
              <a:gd name="T61" fmla="*/ 113 h 679"/>
              <a:gd name="T62" fmla="*/ 257 w 259"/>
              <a:gd name="T63" fmla="*/ 119 h 679"/>
              <a:gd name="T64" fmla="*/ 257 w 259"/>
              <a:gd name="T65" fmla="*/ 119 h 679"/>
              <a:gd name="T66" fmla="*/ 250 w 259"/>
              <a:gd name="T67" fmla="*/ 139 h 679"/>
              <a:gd name="T68" fmla="*/ 214 w 259"/>
              <a:gd name="T69" fmla="*/ 216 h 679"/>
              <a:gd name="T70" fmla="*/ 201 w 259"/>
              <a:gd name="T71" fmla="*/ 301 h 679"/>
              <a:gd name="T72" fmla="*/ 201 w 259"/>
              <a:gd name="T73" fmla="*/ 301 h 679"/>
              <a:gd name="T74" fmla="*/ 181 w 259"/>
              <a:gd name="T75" fmla="*/ 330 h 679"/>
              <a:gd name="T76" fmla="*/ 165 w 259"/>
              <a:gd name="T77" fmla="*/ 338 h 679"/>
              <a:gd name="T78" fmla="*/ 159 w 259"/>
              <a:gd name="T79" fmla="*/ 678 h 679"/>
              <a:gd name="T80" fmla="*/ 22 w 259"/>
              <a:gd name="T81" fmla="*/ 66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9" h="679">
                <a:moveTo>
                  <a:pt x="22" y="662"/>
                </a:moveTo>
                <a:lnTo>
                  <a:pt x="81" y="324"/>
                </a:lnTo>
                <a:lnTo>
                  <a:pt x="30" y="253"/>
                </a:lnTo>
                <a:lnTo>
                  <a:pt x="19" y="184"/>
                </a:lnTo>
                <a:lnTo>
                  <a:pt x="4" y="161"/>
                </a:lnTo>
                <a:lnTo>
                  <a:pt x="4" y="161"/>
                </a:lnTo>
                <a:cubicBezTo>
                  <a:pt x="0" y="156"/>
                  <a:pt x="5" y="149"/>
                  <a:pt x="11" y="149"/>
                </a:cubicBezTo>
                <a:lnTo>
                  <a:pt x="11" y="149"/>
                </a:lnTo>
                <a:cubicBezTo>
                  <a:pt x="30" y="149"/>
                  <a:pt x="60" y="156"/>
                  <a:pt x="63" y="189"/>
                </a:cubicBezTo>
                <a:lnTo>
                  <a:pt x="84" y="212"/>
                </a:lnTo>
                <a:lnTo>
                  <a:pt x="97" y="139"/>
                </a:lnTo>
                <a:lnTo>
                  <a:pt x="116" y="28"/>
                </a:lnTo>
                <a:lnTo>
                  <a:pt x="116" y="28"/>
                </a:lnTo>
                <a:cubicBezTo>
                  <a:pt x="117" y="23"/>
                  <a:pt x="124" y="23"/>
                  <a:pt x="126" y="28"/>
                </a:cubicBezTo>
                <a:lnTo>
                  <a:pt x="126" y="28"/>
                </a:lnTo>
                <a:cubicBezTo>
                  <a:pt x="131" y="40"/>
                  <a:pt x="135" y="56"/>
                  <a:pt x="132" y="65"/>
                </a:cubicBezTo>
                <a:lnTo>
                  <a:pt x="134" y="137"/>
                </a:lnTo>
                <a:lnTo>
                  <a:pt x="167" y="7"/>
                </a:lnTo>
                <a:lnTo>
                  <a:pt x="167" y="7"/>
                </a:lnTo>
                <a:cubicBezTo>
                  <a:pt x="169" y="0"/>
                  <a:pt x="181" y="1"/>
                  <a:pt x="182" y="8"/>
                </a:cubicBezTo>
                <a:lnTo>
                  <a:pt x="182" y="8"/>
                </a:lnTo>
                <a:cubicBezTo>
                  <a:pt x="185" y="28"/>
                  <a:pt x="187" y="49"/>
                  <a:pt x="184" y="55"/>
                </a:cubicBezTo>
                <a:lnTo>
                  <a:pt x="174" y="140"/>
                </a:lnTo>
                <a:lnTo>
                  <a:pt x="218" y="37"/>
                </a:lnTo>
                <a:lnTo>
                  <a:pt x="218" y="37"/>
                </a:lnTo>
                <a:cubicBezTo>
                  <a:pt x="222" y="31"/>
                  <a:pt x="232" y="32"/>
                  <a:pt x="233" y="39"/>
                </a:cubicBezTo>
                <a:lnTo>
                  <a:pt x="233" y="39"/>
                </a:lnTo>
                <a:cubicBezTo>
                  <a:pt x="236" y="54"/>
                  <a:pt x="237" y="72"/>
                  <a:pt x="233" y="76"/>
                </a:cubicBezTo>
                <a:lnTo>
                  <a:pt x="208" y="151"/>
                </a:lnTo>
                <a:lnTo>
                  <a:pt x="241" y="113"/>
                </a:lnTo>
                <a:lnTo>
                  <a:pt x="241" y="113"/>
                </a:lnTo>
                <a:cubicBezTo>
                  <a:pt x="247" y="106"/>
                  <a:pt x="258" y="111"/>
                  <a:pt x="257" y="119"/>
                </a:cubicBezTo>
                <a:lnTo>
                  <a:pt x="257" y="119"/>
                </a:lnTo>
                <a:cubicBezTo>
                  <a:pt x="255" y="127"/>
                  <a:pt x="253" y="136"/>
                  <a:pt x="250" y="139"/>
                </a:cubicBezTo>
                <a:lnTo>
                  <a:pt x="214" y="216"/>
                </a:lnTo>
                <a:lnTo>
                  <a:pt x="201" y="301"/>
                </a:lnTo>
                <a:lnTo>
                  <a:pt x="201" y="301"/>
                </a:lnTo>
                <a:cubicBezTo>
                  <a:pt x="200" y="313"/>
                  <a:pt x="193" y="324"/>
                  <a:pt x="181" y="330"/>
                </a:cubicBezTo>
                <a:lnTo>
                  <a:pt x="165" y="338"/>
                </a:lnTo>
                <a:lnTo>
                  <a:pt x="159" y="678"/>
                </a:lnTo>
                <a:lnTo>
                  <a:pt x="22" y="66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8" name="Freeform 152">
            <a:extLst>
              <a:ext uri="{FF2B5EF4-FFF2-40B4-BE49-F238E27FC236}">
                <a16:creationId xmlns:a16="http://schemas.microsoft.com/office/drawing/2014/main" id="{718A905F-AE44-3349-A026-7889CA31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855" y="11137087"/>
            <a:ext cx="549304" cy="247186"/>
          </a:xfrm>
          <a:custGeom>
            <a:avLst/>
            <a:gdLst>
              <a:gd name="T0" fmla="*/ 408 w 441"/>
              <a:gd name="T1" fmla="*/ 18 h 200"/>
              <a:gd name="T2" fmla="*/ 390 w 441"/>
              <a:gd name="T3" fmla="*/ 21 h 200"/>
              <a:gd name="T4" fmla="*/ 390 w 441"/>
              <a:gd name="T5" fmla="*/ 21 h 200"/>
              <a:gd name="T6" fmla="*/ 293 w 441"/>
              <a:gd name="T7" fmla="*/ 17 h 200"/>
              <a:gd name="T8" fmla="*/ 235 w 441"/>
              <a:gd name="T9" fmla="*/ 0 h 200"/>
              <a:gd name="T10" fmla="*/ 145 w 441"/>
              <a:gd name="T11" fmla="*/ 39 h 200"/>
              <a:gd name="T12" fmla="*/ 159 w 441"/>
              <a:gd name="T13" fmla="*/ 65 h 200"/>
              <a:gd name="T14" fmla="*/ 159 w 441"/>
              <a:gd name="T15" fmla="*/ 65 h 200"/>
              <a:gd name="T16" fmla="*/ 142 w 441"/>
              <a:gd name="T17" fmla="*/ 106 h 200"/>
              <a:gd name="T18" fmla="*/ 142 w 441"/>
              <a:gd name="T19" fmla="*/ 106 h 200"/>
              <a:gd name="T20" fmla="*/ 142 w 441"/>
              <a:gd name="T21" fmla="*/ 106 h 200"/>
              <a:gd name="T22" fmla="*/ 94 w 441"/>
              <a:gd name="T23" fmla="*/ 90 h 200"/>
              <a:gd name="T24" fmla="*/ 94 w 441"/>
              <a:gd name="T25" fmla="*/ 90 h 200"/>
              <a:gd name="T26" fmla="*/ 56 w 441"/>
              <a:gd name="T27" fmla="*/ 77 h 200"/>
              <a:gd name="T28" fmla="*/ 32 w 441"/>
              <a:gd name="T29" fmla="*/ 87 h 200"/>
              <a:gd name="T30" fmla="*/ 32 w 441"/>
              <a:gd name="T31" fmla="*/ 87 h 200"/>
              <a:gd name="T32" fmla="*/ 11 w 441"/>
              <a:gd name="T33" fmla="*/ 141 h 200"/>
              <a:gd name="T34" fmla="*/ 40 w 441"/>
              <a:gd name="T35" fmla="*/ 199 h 200"/>
              <a:gd name="T36" fmla="*/ 440 w 441"/>
              <a:gd name="T37" fmla="*/ 28 h 200"/>
              <a:gd name="T38" fmla="*/ 440 w 441"/>
              <a:gd name="T39" fmla="*/ 28 h 200"/>
              <a:gd name="T40" fmla="*/ 408 w 441"/>
              <a:gd name="T41" fmla="*/ 1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1" h="200">
                <a:moveTo>
                  <a:pt x="408" y="18"/>
                </a:moveTo>
                <a:lnTo>
                  <a:pt x="390" y="21"/>
                </a:lnTo>
                <a:lnTo>
                  <a:pt x="390" y="21"/>
                </a:lnTo>
                <a:cubicBezTo>
                  <a:pt x="358" y="27"/>
                  <a:pt x="325" y="26"/>
                  <a:pt x="293" y="17"/>
                </a:cubicBezTo>
                <a:lnTo>
                  <a:pt x="235" y="0"/>
                </a:lnTo>
                <a:lnTo>
                  <a:pt x="145" y="39"/>
                </a:lnTo>
                <a:lnTo>
                  <a:pt x="159" y="65"/>
                </a:lnTo>
                <a:lnTo>
                  <a:pt x="159" y="65"/>
                </a:lnTo>
                <a:cubicBezTo>
                  <a:pt x="166" y="80"/>
                  <a:pt x="159" y="99"/>
                  <a:pt x="142" y="106"/>
                </a:cubicBezTo>
                <a:lnTo>
                  <a:pt x="142" y="106"/>
                </a:lnTo>
                <a:lnTo>
                  <a:pt x="142" y="106"/>
                </a:lnTo>
                <a:cubicBezTo>
                  <a:pt x="124" y="113"/>
                  <a:pt x="102" y="106"/>
                  <a:pt x="94" y="90"/>
                </a:cubicBezTo>
                <a:lnTo>
                  <a:pt x="94" y="90"/>
                </a:lnTo>
                <a:cubicBezTo>
                  <a:pt x="87" y="76"/>
                  <a:pt x="71" y="71"/>
                  <a:pt x="56" y="77"/>
                </a:cubicBezTo>
                <a:lnTo>
                  <a:pt x="32" y="87"/>
                </a:lnTo>
                <a:lnTo>
                  <a:pt x="32" y="87"/>
                </a:lnTo>
                <a:cubicBezTo>
                  <a:pt x="10" y="96"/>
                  <a:pt x="0" y="121"/>
                  <a:pt x="11" y="141"/>
                </a:cubicBezTo>
                <a:lnTo>
                  <a:pt x="40" y="199"/>
                </a:lnTo>
                <a:lnTo>
                  <a:pt x="440" y="28"/>
                </a:lnTo>
                <a:lnTo>
                  <a:pt x="440" y="28"/>
                </a:lnTo>
                <a:cubicBezTo>
                  <a:pt x="431" y="21"/>
                  <a:pt x="420" y="16"/>
                  <a:pt x="408" y="18"/>
                </a:cubicBez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69" name="Freeform 153">
            <a:extLst>
              <a:ext uri="{FF2B5EF4-FFF2-40B4-BE49-F238E27FC236}">
                <a16:creationId xmlns:a16="http://schemas.microsoft.com/office/drawing/2014/main" id="{C26A0101-C65C-394D-8EA1-AF79AF75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97" y="11175538"/>
            <a:ext cx="510851" cy="258175"/>
          </a:xfrm>
          <a:custGeom>
            <a:avLst/>
            <a:gdLst>
              <a:gd name="T0" fmla="*/ 0 w 412"/>
              <a:gd name="T1" fmla="*/ 171 h 207"/>
              <a:gd name="T2" fmla="*/ 17 w 412"/>
              <a:gd name="T3" fmla="*/ 206 h 207"/>
              <a:gd name="T4" fmla="*/ 387 w 412"/>
              <a:gd name="T5" fmla="*/ 49 h 207"/>
              <a:gd name="T6" fmla="*/ 387 w 412"/>
              <a:gd name="T7" fmla="*/ 49 h 207"/>
              <a:gd name="T8" fmla="*/ 406 w 412"/>
              <a:gd name="T9" fmla="*/ 13 h 207"/>
              <a:gd name="T10" fmla="*/ 406 w 412"/>
              <a:gd name="T11" fmla="*/ 13 h 207"/>
              <a:gd name="T12" fmla="*/ 400 w 412"/>
              <a:gd name="T13" fmla="*/ 0 h 207"/>
              <a:gd name="T14" fmla="*/ 0 w 412"/>
              <a:gd name="T15" fmla="*/ 171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207">
                <a:moveTo>
                  <a:pt x="0" y="171"/>
                </a:moveTo>
                <a:lnTo>
                  <a:pt x="17" y="206"/>
                </a:lnTo>
                <a:lnTo>
                  <a:pt x="387" y="49"/>
                </a:lnTo>
                <a:lnTo>
                  <a:pt x="387" y="49"/>
                </a:lnTo>
                <a:cubicBezTo>
                  <a:pt x="402" y="42"/>
                  <a:pt x="411" y="27"/>
                  <a:pt x="406" y="13"/>
                </a:cubicBezTo>
                <a:lnTo>
                  <a:pt x="406" y="13"/>
                </a:lnTo>
                <a:cubicBezTo>
                  <a:pt x="405" y="8"/>
                  <a:pt x="402" y="4"/>
                  <a:pt x="400" y="0"/>
                </a:cubicBezTo>
                <a:lnTo>
                  <a:pt x="0" y="171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0" name="Freeform 154">
            <a:extLst>
              <a:ext uri="{FF2B5EF4-FFF2-40B4-BE49-F238E27FC236}">
                <a16:creationId xmlns:a16="http://schemas.microsoft.com/office/drawing/2014/main" id="{DCAB6498-E6FF-B648-AE55-27ACDF49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226" y="10988771"/>
            <a:ext cx="433949" cy="357051"/>
          </a:xfrm>
          <a:custGeom>
            <a:avLst/>
            <a:gdLst>
              <a:gd name="T0" fmla="*/ 311 w 350"/>
              <a:gd name="T1" fmla="*/ 246 h 288"/>
              <a:gd name="T2" fmla="*/ 311 w 350"/>
              <a:gd name="T3" fmla="*/ 246 h 288"/>
              <a:gd name="T4" fmla="*/ 230 w 350"/>
              <a:gd name="T5" fmla="*/ 208 h 288"/>
              <a:gd name="T6" fmla="*/ 277 w 350"/>
              <a:gd name="T7" fmla="*/ 132 h 288"/>
              <a:gd name="T8" fmla="*/ 199 w 350"/>
              <a:gd name="T9" fmla="*/ 79 h 288"/>
              <a:gd name="T10" fmla="*/ 180 w 350"/>
              <a:gd name="T11" fmla="*/ 102 h 288"/>
              <a:gd name="T12" fmla="*/ 180 w 350"/>
              <a:gd name="T13" fmla="*/ 102 h 288"/>
              <a:gd name="T14" fmla="*/ 135 w 350"/>
              <a:gd name="T15" fmla="*/ 109 h 288"/>
              <a:gd name="T16" fmla="*/ 135 w 350"/>
              <a:gd name="T17" fmla="*/ 109 h 288"/>
              <a:gd name="T18" fmla="*/ 135 w 350"/>
              <a:gd name="T19" fmla="*/ 109 h 288"/>
              <a:gd name="T20" fmla="*/ 127 w 350"/>
              <a:gd name="T21" fmla="*/ 62 h 288"/>
              <a:gd name="T22" fmla="*/ 127 w 350"/>
              <a:gd name="T23" fmla="*/ 62 h 288"/>
              <a:gd name="T24" fmla="*/ 121 w 350"/>
              <a:gd name="T25" fmla="*/ 27 h 288"/>
              <a:gd name="T26" fmla="*/ 100 w 350"/>
              <a:gd name="T27" fmla="*/ 13 h 288"/>
              <a:gd name="T28" fmla="*/ 100 w 350"/>
              <a:gd name="T29" fmla="*/ 13 h 288"/>
              <a:gd name="T30" fmla="*/ 39 w 350"/>
              <a:gd name="T31" fmla="*/ 22 h 288"/>
              <a:gd name="T32" fmla="*/ 0 w 350"/>
              <a:gd name="T33" fmla="*/ 72 h 288"/>
              <a:gd name="T34" fmla="*/ 148 w 350"/>
              <a:gd name="T35" fmla="*/ 287 h 288"/>
              <a:gd name="T36" fmla="*/ 345 w 350"/>
              <a:gd name="T37" fmla="*/ 287 h 288"/>
              <a:gd name="T38" fmla="*/ 345 w 350"/>
              <a:gd name="T39" fmla="*/ 287 h 288"/>
              <a:gd name="T40" fmla="*/ 311 w 350"/>
              <a:gd name="T41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0" h="288">
                <a:moveTo>
                  <a:pt x="311" y="246"/>
                </a:moveTo>
                <a:lnTo>
                  <a:pt x="311" y="246"/>
                </a:lnTo>
                <a:cubicBezTo>
                  <a:pt x="282" y="233"/>
                  <a:pt x="237" y="237"/>
                  <a:pt x="230" y="208"/>
                </a:cubicBezTo>
                <a:lnTo>
                  <a:pt x="277" y="132"/>
                </a:lnTo>
                <a:lnTo>
                  <a:pt x="199" y="79"/>
                </a:lnTo>
                <a:lnTo>
                  <a:pt x="180" y="102"/>
                </a:lnTo>
                <a:lnTo>
                  <a:pt x="180" y="102"/>
                </a:lnTo>
                <a:cubicBezTo>
                  <a:pt x="170" y="116"/>
                  <a:pt x="150" y="118"/>
                  <a:pt x="135" y="109"/>
                </a:cubicBezTo>
                <a:lnTo>
                  <a:pt x="135" y="109"/>
                </a:lnTo>
                <a:lnTo>
                  <a:pt x="135" y="109"/>
                </a:lnTo>
                <a:cubicBezTo>
                  <a:pt x="119" y="98"/>
                  <a:pt x="115" y="77"/>
                  <a:pt x="127" y="62"/>
                </a:cubicBezTo>
                <a:lnTo>
                  <a:pt x="127" y="62"/>
                </a:lnTo>
                <a:cubicBezTo>
                  <a:pt x="136" y="51"/>
                  <a:pt x="134" y="35"/>
                  <a:pt x="121" y="27"/>
                </a:cubicBezTo>
                <a:lnTo>
                  <a:pt x="100" y="13"/>
                </a:lnTo>
                <a:lnTo>
                  <a:pt x="100" y="13"/>
                </a:lnTo>
                <a:cubicBezTo>
                  <a:pt x="81" y="0"/>
                  <a:pt x="54" y="4"/>
                  <a:pt x="39" y="22"/>
                </a:cubicBezTo>
                <a:lnTo>
                  <a:pt x="0" y="72"/>
                </a:lnTo>
                <a:lnTo>
                  <a:pt x="148" y="287"/>
                </a:lnTo>
                <a:lnTo>
                  <a:pt x="345" y="287"/>
                </a:lnTo>
                <a:lnTo>
                  <a:pt x="345" y="287"/>
                </a:lnTo>
                <a:cubicBezTo>
                  <a:pt x="349" y="277"/>
                  <a:pt x="325" y="253"/>
                  <a:pt x="311" y="246"/>
                </a:cubicBez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1" name="Freeform 155">
            <a:extLst>
              <a:ext uri="{FF2B5EF4-FFF2-40B4-BE49-F238E27FC236}">
                <a16:creationId xmlns:a16="http://schemas.microsoft.com/office/drawing/2014/main" id="{237A7629-6F0F-2F4D-B1DA-FF9DA5DF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282" y="11076662"/>
            <a:ext cx="477892" cy="318598"/>
          </a:xfrm>
          <a:custGeom>
            <a:avLst/>
            <a:gdLst>
              <a:gd name="T0" fmla="*/ 36 w 382"/>
              <a:gd name="T1" fmla="*/ 0 h 255"/>
              <a:gd name="T2" fmla="*/ 0 w 382"/>
              <a:gd name="T3" fmla="*/ 33 h 255"/>
              <a:gd name="T4" fmla="*/ 156 w 382"/>
              <a:gd name="T5" fmla="*/ 253 h 255"/>
              <a:gd name="T6" fmla="*/ 381 w 382"/>
              <a:gd name="T7" fmla="*/ 254 h 255"/>
              <a:gd name="T8" fmla="*/ 381 w 382"/>
              <a:gd name="T9" fmla="*/ 215 h 255"/>
              <a:gd name="T10" fmla="*/ 184 w 382"/>
              <a:gd name="T11" fmla="*/ 215 h 255"/>
              <a:gd name="T12" fmla="*/ 36 w 382"/>
              <a:gd name="T1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255">
                <a:moveTo>
                  <a:pt x="36" y="0"/>
                </a:moveTo>
                <a:lnTo>
                  <a:pt x="0" y="33"/>
                </a:lnTo>
                <a:lnTo>
                  <a:pt x="156" y="253"/>
                </a:lnTo>
                <a:lnTo>
                  <a:pt x="381" y="254"/>
                </a:lnTo>
                <a:lnTo>
                  <a:pt x="381" y="215"/>
                </a:lnTo>
                <a:lnTo>
                  <a:pt x="184" y="215"/>
                </a:lnTo>
                <a:lnTo>
                  <a:pt x="36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2" name="Freeform 156">
            <a:extLst>
              <a:ext uri="{FF2B5EF4-FFF2-40B4-BE49-F238E27FC236}">
                <a16:creationId xmlns:a16="http://schemas.microsoft.com/office/drawing/2014/main" id="{E25023FE-4337-3644-BE87-A3C7DB18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741" y="7841260"/>
            <a:ext cx="203240" cy="142819"/>
          </a:xfrm>
          <a:custGeom>
            <a:avLst/>
            <a:gdLst>
              <a:gd name="T0" fmla="*/ 162 w 163"/>
              <a:gd name="T1" fmla="*/ 0 h 114"/>
              <a:gd name="T2" fmla="*/ 0 w 163"/>
              <a:gd name="T3" fmla="*/ 0 h 114"/>
              <a:gd name="T4" fmla="*/ 0 w 163"/>
              <a:gd name="T5" fmla="*/ 48 h 114"/>
              <a:gd name="T6" fmla="*/ 162 w 163"/>
              <a:gd name="T7" fmla="*/ 113 h 114"/>
              <a:gd name="T8" fmla="*/ 162 w 163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14">
                <a:moveTo>
                  <a:pt x="162" y="0"/>
                </a:moveTo>
                <a:lnTo>
                  <a:pt x="0" y="0"/>
                </a:lnTo>
                <a:lnTo>
                  <a:pt x="0" y="48"/>
                </a:lnTo>
                <a:lnTo>
                  <a:pt x="162" y="113"/>
                </a:lnTo>
                <a:lnTo>
                  <a:pt x="162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3" name="Freeform 157">
            <a:extLst>
              <a:ext uri="{FF2B5EF4-FFF2-40B4-BE49-F238E27FC236}">
                <a16:creationId xmlns:a16="http://schemas.microsoft.com/office/drawing/2014/main" id="{30D983F3-B912-F746-83BE-15E6FF1F2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961" y="7412800"/>
            <a:ext cx="483389" cy="483389"/>
          </a:xfrm>
          <a:custGeom>
            <a:avLst/>
            <a:gdLst>
              <a:gd name="T0" fmla="*/ 207 w 390"/>
              <a:gd name="T1" fmla="*/ 0 h 386"/>
              <a:gd name="T2" fmla="*/ 207 w 390"/>
              <a:gd name="T3" fmla="*/ 0 h 386"/>
              <a:gd name="T4" fmla="*/ 25 w 390"/>
              <a:gd name="T5" fmla="*/ 193 h 386"/>
              <a:gd name="T6" fmla="*/ 25 w 390"/>
              <a:gd name="T7" fmla="*/ 193 h 386"/>
              <a:gd name="T8" fmla="*/ 28 w 390"/>
              <a:gd name="T9" fmla="*/ 232 h 386"/>
              <a:gd name="T10" fmla="*/ 28 w 390"/>
              <a:gd name="T11" fmla="*/ 232 h 386"/>
              <a:gd name="T12" fmla="*/ 6 w 390"/>
              <a:gd name="T13" fmla="*/ 236 h 386"/>
              <a:gd name="T14" fmla="*/ 6 w 390"/>
              <a:gd name="T15" fmla="*/ 236 h 386"/>
              <a:gd name="T16" fmla="*/ 47 w 390"/>
              <a:gd name="T17" fmla="*/ 284 h 386"/>
              <a:gd name="T18" fmla="*/ 47 w 390"/>
              <a:gd name="T19" fmla="*/ 284 h 386"/>
              <a:gd name="T20" fmla="*/ 207 w 390"/>
              <a:gd name="T21" fmla="*/ 385 h 386"/>
              <a:gd name="T22" fmla="*/ 207 w 390"/>
              <a:gd name="T23" fmla="*/ 385 h 386"/>
              <a:gd name="T24" fmla="*/ 389 w 390"/>
              <a:gd name="T25" fmla="*/ 193 h 386"/>
              <a:gd name="T26" fmla="*/ 389 w 390"/>
              <a:gd name="T27" fmla="*/ 193 h 386"/>
              <a:gd name="T28" fmla="*/ 207 w 390"/>
              <a:gd name="T29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0" h="386">
                <a:moveTo>
                  <a:pt x="207" y="0"/>
                </a:moveTo>
                <a:lnTo>
                  <a:pt x="207" y="0"/>
                </a:lnTo>
                <a:cubicBezTo>
                  <a:pt x="106" y="0"/>
                  <a:pt x="25" y="86"/>
                  <a:pt x="25" y="193"/>
                </a:cubicBezTo>
                <a:lnTo>
                  <a:pt x="25" y="193"/>
                </a:lnTo>
                <a:cubicBezTo>
                  <a:pt x="25" y="206"/>
                  <a:pt x="26" y="219"/>
                  <a:pt x="28" y="232"/>
                </a:cubicBezTo>
                <a:lnTo>
                  <a:pt x="28" y="232"/>
                </a:lnTo>
                <a:cubicBezTo>
                  <a:pt x="20" y="230"/>
                  <a:pt x="11" y="230"/>
                  <a:pt x="6" y="236"/>
                </a:cubicBezTo>
                <a:lnTo>
                  <a:pt x="6" y="236"/>
                </a:lnTo>
                <a:cubicBezTo>
                  <a:pt x="0" y="247"/>
                  <a:pt x="23" y="289"/>
                  <a:pt x="47" y="284"/>
                </a:cubicBezTo>
                <a:lnTo>
                  <a:pt x="47" y="284"/>
                </a:lnTo>
                <a:cubicBezTo>
                  <a:pt x="77" y="345"/>
                  <a:pt x="138" y="385"/>
                  <a:pt x="207" y="385"/>
                </a:cubicBezTo>
                <a:lnTo>
                  <a:pt x="207" y="385"/>
                </a:lnTo>
                <a:cubicBezTo>
                  <a:pt x="308" y="385"/>
                  <a:pt x="389" y="299"/>
                  <a:pt x="389" y="193"/>
                </a:cubicBezTo>
                <a:lnTo>
                  <a:pt x="389" y="193"/>
                </a:lnTo>
                <a:cubicBezTo>
                  <a:pt x="389" y="86"/>
                  <a:pt x="308" y="0"/>
                  <a:pt x="207" y="0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4" name="Freeform 158">
            <a:extLst>
              <a:ext uri="{FF2B5EF4-FFF2-40B4-BE49-F238E27FC236}">
                <a16:creationId xmlns:a16="http://schemas.microsoft.com/office/drawing/2014/main" id="{3B319777-BD20-3A47-AA56-6B82FC8C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135" y="7412800"/>
            <a:ext cx="252680" cy="197750"/>
          </a:xfrm>
          <a:custGeom>
            <a:avLst/>
            <a:gdLst>
              <a:gd name="T0" fmla="*/ 38 w 205"/>
              <a:gd name="T1" fmla="*/ 11 h 158"/>
              <a:gd name="T2" fmla="*/ 38 w 205"/>
              <a:gd name="T3" fmla="*/ 11 h 158"/>
              <a:gd name="T4" fmla="*/ 168 w 205"/>
              <a:gd name="T5" fmla="*/ 155 h 158"/>
              <a:gd name="T6" fmla="*/ 168 w 205"/>
              <a:gd name="T7" fmla="*/ 155 h 158"/>
              <a:gd name="T8" fmla="*/ 184 w 205"/>
              <a:gd name="T9" fmla="*/ 150 h 158"/>
              <a:gd name="T10" fmla="*/ 184 w 205"/>
              <a:gd name="T11" fmla="*/ 150 h 158"/>
              <a:gd name="T12" fmla="*/ 148 w 205"/>
              <a:gd name="T13" fmla="*/ 44 h 158"/>
              <a:gd name="T14" fmla="*/ 148 w 205"/>
              <a:gd name="T15" fmla="*/ 44 h 158"/>
              <a:gd name="T16" fmla="*/ 38 w 205"/>
              <a:gd name="T17" fmla="*/ 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" h="158">
                <a:moveTo>
                  <a:pt x="38" y="11"/>
                </a:moveTo>
                <a:lnTo>
                  <a:pt x="38" y="11"/>
                </a:lnTo>
                <a:cubicBezTo>
                  <a:pt x="38" y="11"/>
                  <a:pt x="0" y="115"/>
                  <a:pt x="168" y="155"/>
                </a:cubicBezTo>
                <a:lnTo>
                  <a:pt x="168" y="155"/>
                </a:lnTo>
                <a:cubicBezTo>
                  <a:pt x="174" y="157"/>
                  <a:pt x="180" y="154"/>
                  <a:pt x="184" y="150"/>
                </a:cubicBezTo>
                <a:lnTo>
                  <a:pt x="184" y="150"/>
                </a:lnTo>
                <a:cubicBezTo>
                  <a:pt x="193" y="136"/>
                  <a:pt x="204" y="103"/>
                  <a:pt x="148" y="44"/>
                </a:cubicBezTo>
                <a:lnTo>
                  <a:pt x="148" y="44"/>
                </a:lnTo>
                <a:cubicBezTo>
                  <a:pt x="111" y="5"/>
                  <a:pt x="46" y="0"/>
                  <a:pt x="38" y="11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5" name="Freeform 159">
            <a:extLst>
              <a:ext uri="{FF2B5EF4-FFF2-40B4-BE49-F238E27FC236}">
                <a16:creationId xmlns:a16="http://schemas.microsoft.com/office/drawing/2014/main" id="{EE9501A0-724D-454A-9398-73FE63FD4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032" y="7363364"/>
            <a:ext cx="241693" cy="252680"/>
          </a:xfrm>
          <a:custGeom>
            <a:avLst/>
            <a:gdLst>
              <a:gd name="T0" fmla="*/ 166 w 195"/>
              <a:gd name="T1" fmla="*/ 139 h 201"/>
              <a:gd name="T2" fmla="*/ 166 w 195"/>
              <a:gd name="T3" fmla="*/ 139 h 201"/>
              <a:gd name="T4" fmla="*/ 45 w 195"/>
              <a:gd name="T5" fmla="*/ 179 h 201"/>
              <a:gd name="T6" fmla="*/ 45 w 195"/>
              <a:gd name="T7" fmla="*/ 179 h 201"/>
              <a:gd name="T8" fmla="*/ 28 w 195"/>
              <a:gd name="T9" fmla="*/ 62 h 201"/>
              <a:gd name="T10" fmla="*/ 28 w 195"/>
              <a:gd name="T11" fmla="*/ 62 h 201"/>
              <a:gd name="T12" fmla="*/ 149 w 195"/>
              <a:gd name="T13" fmla="*/ 21 h 201"/>
              <a:gd name="T14" fmla="*/ 149 w 195"/>
              <a:gd name="T15" fmla="*/ 21 h 201"/>
              <a:gd name="T16" fmla="*/ 166 w 195"/>
              <a:gd name="T17" fmla="*/ 13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201">
                <a:moveTo>
                  <a:pt x="166" y="139"/>
                </a:moveTo>
                <a:lnTo>
                  <a:pt x="166" y="139"/>
                </a:lnTo>
                <a:cubicBezTo>
                  <a:pt x="137" y="182"/>
                  <a:pt x="84" y="200"/>
                  <a:pt x="45" y="179"/>
                </a:cubicBezTo>
                <a:lnTo>
                  <a:pt x="45" y="179"/>
                </a:lnTo>
                <a:cubicBezTo>
                  <a:pt x="7" y="158"/>
                  <a:pt x="0" y="105"/>
                  <a:pt x="28" y="62"/>
                </a:cubicBezTo>
                <a:lnTo>
                  <a:pt x="28" y="62"/>
                </a:lnTo>
                <a:cubicBezTo>
                  <a:pt x="57" y="18"/>
                  <a:pt x="111" y="0"/>
                  <a:pt x="149" y="21"/>
                </a:cubicBezTo>
                <a:lnTo>
                  <a:pt x="149" y="21"/>
                </a:lnTo>
                <a:cubicBezTo>
                  <a:pt x="187" y="42"/>
                  <a:pt x="194" y="94"/>
                  <a:pt x="166" y="139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6" name="Freeform 160">
            <a:extLst>
              <a:ext uri="{FF2B5EF4-FFF2-40B4-BE49-F238E27FC236}">
                <a16:creationId xmlns:a16="http://schemas.microsoft.com/office/drawing/2014/main" id="{9A69E9B7-9B57-4045-85E0-E88445FF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0455" y="7368856"/>
            <a:ext cx="318598" cy="324088"/>
          </a:xfrm>
          <a:custGeom>
            <a:avLst/>
            <a:gdLst>
              <a:gd name="T0" fmla="*/ 253 w 254"/>
              <a:gd name="T1" fmla="*/ 39 h 262"/>
              <a:gd name="T2" fmla="*/ 253 w 254"/>
              <a:gd name="T3" fmla="*/ 39 h 262"/>
              <a:gd name="T4" fmla="*/ 43 w 254"/>
              <a:gd name="T5" fmla="*/ 258 h 262"/>
              <a:gd name="T6" fmla="*/ 43 w 254"/>
              <a:gd name="T7" fmla="*/ 258 h 262"/>
              <a:gd name="T8" fmla="*/ 7 w 254"/>
              <a:gd name="T9" fmla="*/ 235 h 262"/>
              <a:gd name="T10" fmla="*/ 7 w 254"/>
              <a:gd name="T11" fmla="*/ 235 h 262"/>
              <a:gd name="T12" fmla="*/ 46 w 254"/>
              <a:gd name="T13" fmla="*/ 92 h 262"/>
              <a:gd name="T14" fmla="*/ 46 w 254"/>
              <a:gd name="T15" fmla="*/ 92 h 262"/>
              <a:gd name="T16" fmla="*/ 253 w 254"/>
              <a:gd name="T17" fmla="*/ 3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262">
                <a:moveTo>
                  <a:pt x="253" y="39"/>
                </a:moveTo>
                <a:lnTo>
                  <a:pt x="253" y="39"/>
                </a:lnTo>
                <a:cubicBezTo>
                  <a:pt x="253" y="39"/>
                  <a:pt x="213" y="223"/>
                  <a:pt x="43" y="258"/>
                </a:cubicBezTo>
                <a:lnTo>
                  <a:pt x="43" y="258"/>
                </a:lnTo>
                <a:cubicBezTo>
                  <a:pt x="27" y="261"/>
                  <a:pt x="10" y="251"/>
                  <a:pt x="7" y="235"/>
                </a:cubicBezTo>
                <a:lnTo>
                  <a:pt x="7" y="235"/>
                </a:lnTo>
                <a:cubicBezTo>
                  <a:pt x="1" y="202"/>
                  <a:pt x="0" y="145"/>
                  <a:pt x="46" y="92"/>
                </a:cubicBezTo>
                <a:lnTo>
                  <a:pt x="46" y="92"/>
                </a:lnTo>
                <a:cubicBezTo>
                  <a:pt x="112" y="16"/>
                  <a:pt x="231" y="0"/>
                  <a:pt x="253" y="39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7" name="Freeform 161">
            <a:extLst>
              <a:ext uri="{FF2B5EF4-FFF2-40B4-BE49-F238E27FC236}">
                <a16:creationId xmlns:a16="http://schemas.microsoft.com/office/drawing/2014/main" id="{293B0E81-F402-8144-8419-6047C783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504" y="8934374"/>
            <a:ext cx="258171" cy="164791"/>
          </a:xfrm>
          <a:custGeom>
            <a:avLst/>
            <a:gdLst>
              <a:gd name="T0" fmla="*/ 150 w 209"/>
              <a:gd name="T1" fmla="*/ 127 h 133"/>
              <a:gd name="T2" fmla="*/ 24 w 209"/>
              <a:gd name="T3" fmla="*/ 95 h 133"/>
              <a:gd name="T4" fmla="*/ 24 w 209"/>
              <a:gd name="T5" fmla="*/ 95 h 133"/>
              <a:gd name="T6" fmla="*/ 12 w 209"/>
              <a:gd name="T7" fmla="*/ 57 h 133"/>
              <a:gd name="T8" fmla="*/ 15 w 209"/>
              <a:gd name="T9" fmla="*/ 53 h 133"/>
              <a:gd name="T10" fmla="*/ 17 w 209"/>
              <a:gd name="T11" fmla="*/ 0 h 133"/>
              <a:gd name="T12" fmla="*/ 208 w 209"/>
              <a:gd name="T13" fmla="*/ 45 h 133"/>
              <a:gd name="T14" fmla="*/ 181 w 209"/>
              <a:gd name="T15" fmla="*/ 95 h 133"/>
              <a:gd name="T16" fmla="*/ 182 w 209"/>
              <a:gd name="T17" fmla="*/ 101 h 133"/>
              <a:gd name="T18" fmla="*/ 182 w 209"/>
              <a:gd name="T19" fmla="*/ 101 h 133"/>
              <a:gd name="T20" fmla="*/ 150 w 209"/>
              <a:gd name="T21" fmla="*/ 12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9" h="133">
                <a:moveTo>
                  <a:pt x="150" y="127"/>
                </a:moveTo>
                <a:lnTo>
                  <a:pt x="24" y="95"/>
                </a:lnTo>
                <a:lnTo>
                  <a:pt x="24" y="95"/>
                </a:lnTo>
                <a:cubicBezTo>
                  <a:pt x="6" y="90"/>
                  <a:pt x="0" y="70"/>
                  <a:pt x="12" y="57"/>
                </a:cubicBezTo>
                <a:lnTo>
                  <a:pt x="15" y="53"/>
                </a:lnTo>
                <a:lnTo>
                  <a:pt x="17" y="0"/>
                </a:lnTo>
                <a:lnTo>
                  <a:pt x="208" y="45"/>
                </a:lnTo>
                <a:lnTo>
                  <a:pt x="181" y="95"/>
                </a:lnTo>
                <a:lnTo>
                  <a:pt x="182" y="101"/>
                </a:lnTo>
                <a:lnTo>
                  <a:pt x="182" y="101"/>
                </a:lnTo>
                <a:cubicBezTo>
                  <a:pt x="185" y="117"/>
                  <a:pt x="168" y="132"/>
                  <a:pt x="150" y="127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8" name="Freeform 162">
            <a:extLst>
              <a:ext uri="{FF2B5EF4-FFF2-40B4-BE49-F238E27FC236}">
                <a16:creationId xmlns:a16="http://schemas.microsoft.com/office/drawing/2014/main" id="{6089D9D3-4936-BA4E-8053-341C236F8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960" y="8368591"/>
            <a:ext cx="175778" cy="104366"/>
          </a:xfrm>
          <a:custGeom>
            <a:avLst/>
            <a:gdLst>
              <a:gd name="T0" fmla="*/ 0 w 139"/>
              <a:gd name="T1" fmla="*/ 68 h 85"/>
              <a:gd name="T2" fmla="*/ 137 w 139"/>
              <a:gd name="T3" fmla="*/ 84 h 85"/>
              <a:gd name="T4" fmla="*/ 138 w 139"/>
              <a:gd name="T5" fmla="*/ 0 h 85"/>
              <a:gd name="T6" fmla="*/ 8 w 139"/>
              <a:gd name="T7" fmla="*/ 21 h 85"/>
              <a:gd name="T8" fmla="*/ 0 w 139"/>
              <a:gd name="T9" fmla="*/ 6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5">
                <a:moveTo>
                  <a:pt x="0" y="68"/>
                </a:moveTo>
                <a:lnTo>
                  <a:pt x="137" y="84"/>
                </a:lnTo>
                <a:lnTo>
                  <a:pt x="138" y="0"/>
                </a:lnTo>
                <a:lnTo>
                  <a:pt x="8" y="21"/>
                </a:lnTo>
                <a:lnTo>
                  <a:pt x="0" y="68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79" name="Freeform 163">
            <a:extLst>
              <a:ext uri="{FF2B5EF4-FFF2-40B4-BE49-F238E27FC236}">
                <a16:creationId xmlns:a16="http://schemas.microsoft.com/office/drawing/2014/main" id="{9E053D3F-81F6-7F46-9D28-5A809C92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2019" y="8418027"/>
            <a:ext cx="252680" cy="131833"/>
          </a:xfrm>
          <a:custGeom>
            <a:avLst/>
            <a:gdLst>
              <a:gd name="T0" fmla="*/ 41 w 201"/>
              <a:gd name="T1" fmla="*/ 1 h 106"/>
              <a:gd name="T2" fmla="*/ 171 w 201"/>
              <a:gd name="T3" fmla="*/ 13 h 106"/>
              <a:gd name="T4" fmla="*/ 171 w 201"/>
              <a:gd name="T5" fmla="*/ 13 h 106"/>
              <a:gd name="T6" fmla="*/ 190 w 201"/>
              <a:gd name="T7" fmla="*/ 49 h 106"/>
              <a:gd name="T8" fmla="*/ 187 w 201"/>
              <a:gd name="T9" fmla="*/ 53 h 106"/>
              <a:gd name="T10" fmla="*/ 195 w 201"/>
              <a:gd name="T11" fmla="*/ 105 h 106"/>
              <a:gd name="T12" fmla="*/ 0 w 201"/>
              <a:gd name="T13" fmla="*/ 91 h 106"/>
              <a:gd name="T14" fmla="*/ 17 w 201"/>
              <a:gd name="T15" fmla="*/ 38 h 106"/>
              <a:gd name="T16" fmla="*/ 15 w 201"/>
              <a:gd name="T17" fmla="*/ 33 h 106"/>
              <a:gd name="T18" fmla="*/ 15 w 201"/>
              <a:gd name="T19" fmla="*/ 33 h 106"/>
              <a:gd name="T20" fmla="*/ 41 w 201"/>
              <a:gd name="T21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106">
                <a:moveTo>
                  <a:pt x="41" y="1"/>
                </a:moveTo>
                <a:lnTo>
                  <a:pt x="171" y="13"/>
                </a:lnTo>
                <a:lnTo>
                  <a:pt x="171" y="13"/>
                </a:lnTo>
                <a:cubicBezTo>
                  <a:pt x="190" y="14"/>
                  <a:pt x="200" y="33"/>
                  <a:pt x="190" y="49"/>
                </a:cubicBezTo>
                <a:lnTo>
                  <a:pt x="187" y="53"/>
                </a:lnTo>
                <a:lnTo>
                  <a:pt x="195" y="105"/>
                </a:lnTo>
                <a:lnTo>
                  <a:pt x="0" y="91"/>
                </a:lnTo>
                <a:lnTo>
                  <a:pt x="17" y="38"/>
                </a:lnTo>
                <a:lnTo>
                  <a:pt x="15" y="33"/>
                </a:lnTo>
                <a:lnTo>
                  <a:pt x="15" y="33"/>
                </a:lnTo>
                <a:cubicBezTo>
                  <a:pt x="9" y="17"/>
                  <a:pt x="23" y="0"/>
                  <a:pt x="41" y="1"/>
                </a:cubicBez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0" name="Freeform 279">
            <a:extLst>
              <a:ext uri="{FF2B5EF4-FFF2-40B4-BE49-F238E27FC236}">
                <a16:creationId xmlns:a16="http://schemas.microsoft.com/office/drawing/2014/main" id="{949F6013-E074-0441-A70E-9DEF483F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943" y="11116361"/>
            <a:ext cx="154505" cy="105875"/>
          </a:xfrm>
          <a:custGeom>
            <a:avLst/>
            <a:gdLst>
              <a:gd name="connsiteX0" fmla="*/ 137552 w 154505"/>
              <a:gd name="connsiteY0" fmla="*/ 28715 h 105875"/>
              <a:gd name="connsiteX1" fmla="*/ 152416 w 154505"/>
              <a:gd name="connsiteY1" fmla="*/ 32460 h 105875"/>
              <a:gd name="connsiteX2" fmla="*/ 148700 w 154505"/>
              <a:gd name="connsiteY2" fmla="*/ 46193 h 105875"/>
              <a:gd name="connsiteX3" fmla="*/ 49611 w 154505"/>
              <a:gd name="connsiteY3" fmla="*/ 103621 h 105875"/>
              <a:gd name="connsiteX4" fmla="*/ 48373 w 154505"/>
              <a:gd name="connsiteY4" fmla="*/ 104870 h 105875"/>
              <a:gd name="connsiteX5" fmla="*/ 33509 w 154505"/>
              <a:gd name="connsiteY5" fmla="*/ 101124 h 105875"/>
              <a:gd name="connsiteX6" fmla="*/ 37225 w 154505"/>
              <a:gd name="connsiteY6" fmla="*/ 86143 h 105875"/>
              <a:gd name="connsiteX7" fmla="*/ 104594 w 154505"/>
              <a:gd name="connsiteY7" fmla="*/ 1249 h 105875"/>
              <a:gd name="connsiteX8" fmla="*/ 120696 w 154505"/>
              <a:gd name="connsiteY8" fmla="*/ 4994 h 105875"/>
              <a:gd name="connsiteX9" fmla="*/ 116980 w 154505"/>
              <a:gd name="connsiteY9" fmla="*/ 18727 h 105875"/>
              <a:gd name="connsiteX10" fmla="*/ 17892 w 154505"/>
              <a:gd name="connsiteY10" fmla="*/ 76153 h 105875"/>
              <a:gd name="connsiteX11" fmla="*/ 15415 w 154505"/>
              <a:gd name="connsiteY11" fmla="*/ 77402 h 105875"/>
              <a:gd name="connsiteX12" fmla="*/ 1790 w 154505"/>
              <a:gd name="connsiteY12" fmla="*/ 73657 h 105875"/>
              <a:gd name="connsiteX13" fmla="*/ 5506 w 154505"/>
              <a:gd name="connsiteY13" fmla="*/ 59924 h 1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505" h="105875">
                <a:moveTo>
                  <a:pt x="137552" y="28715"/>
                </a:moveTo>
                <a:cubicBezTo>
                  <a:pt x="142507" y="26218"/>
                  <a:pt x="149938" y="27466"/>
                  <a:pt x="152416" y="32460"/>
                </a:cubicBezTo>
                <a:cubicBezTo>
                  <a:pt x="156131" y="37454"/>
                  <a:pt x="154893" y="43696"/>
                  <a:pt x="148700" y="46193"/>
                </a:cubicBezTo>
                <a:lnTo>
                  <a:pt x="49611" y="103621"/>
                </a:lnTo>
                <a:lnTo>
                  <a:pt x="48373" y="104870"/>
                </a:lnTo>
                <a:cubicBezTo>
                  <a:pt x="43418" y="107367"/>
                  <a:pt x="37225" y="104870"/>
                  <a:pt x="33509" y="101124"/>
                </a:cubicBezTo>
                <a:cubicBezTo>
                  <a:pt x="31032" y="96131"/>
                  <a:pt x="32271" y="89888"/>
                  <a:pt x="37225" y="86143"/>
                </a:cubicBezTo>
                <a:close/>
                <a:moveTo>
                  <a:pt x="104594" y="1249"/>
                </a:moveTo>
                <a:cubicBezTo>
                  <a:pt x="110787" y="-1248"/>
                  <a:pt x="116980" y="0"/>
                  <a:pt x="120696" y="4994"/>
                </a:cubicBezTo>
                <a:cubicBezTo>
                  <a:pt x="123173" y="9988"/>
                  <a:pt x="121935" y="16230"/>
                  <a:pt x="116980" y="18727"/>
                </a:cubicBezTo>
                <a:lnTo>
                  <a:pt x="17892" y="76153"/>
                </a:lnTo>
                <a:cubicBezTo>
                  <a:pt x="16653" y="77402"/>
                  <a:pt x="16653" y="77402"/>
                  <a:pt x="15415" y="77402"/>
                </a:cubicBezTo>
                <a:cubicBezTo>
                  <a:pt x="10460" y="79899"/>
                  <a:pt x="4267" y="77402"/>
                  <a:pt x="1790" y="73657"/>
                </a:cubicBezTo>
                <a:cubicBezTo>
                  <a:pt x="-1926" y="68663"/>
                  <a:pt x="551" y="62421"/>
                  <a:pt x="5506" y="59924"/>
                </a:cubicBezTo>
                <a:close/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1" name="Freeform 280">
            <a:extLst>
              <a:ext uri="{FF2B5EF4-FFF2-40B4-BE49-F238E27FC236}">
                <a16:creationId xmlns:a16="http://schemas.microsoft.com/office/drawing/2014/main" id="{7B15F6A8-118D-8B40-BABE-35A6C4DF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628" y="11148893"/>
            <a:ext cx="138871" cy="111738"/>
          </a:xfrm>
          <a:custGeom>
            <a:avLst/>
            <a:gdLst>
              <a:gd name="connsiteX0" fmla="*/ 16312 w 138871"/>
              <a:gd name="connsiteY0" fmla="*/ 40151 h 111738"/>
              <a:gd name="connsiteX1" fmla="*/ 116385 w 138871"/>
              <a:gd name="connsiteY1" fmla="*/ 91840 h 111738"/>
              <a:gd name="connsiteX2" fmla="*/ 121388 w 138871"/>
              <a:gd name="connsiteY2" fmla="*/ 105707 h 111738"/>
              <a:gd name="connsiteX3" fmla="*/ 106377 w 138871"/>
              <a:gd name="connsiteY3" fmla="*/ 110750 h 111738"/>
              <a:gd name="connsiteX4" fmla="*/ 5054 w 138871"/>
              <a:gd name="connsiteY4" fmla="*/ 57801 h 111738"/>
              <a:gd name="connsiteX5" fmla="*/ 3803 w 138871"/>
              <a:gd name="connsiteY5" fmla="*/ 56540 h 111738"/>
              <a:gd name="connsiteX6" fmla="*/ 1301 w 138871"/>
              <a:gd name="connsiteY6" fmla="*/ 43933 h 111738"/>
              <a:gd name="connsiteX7" fmla="*/ 16312 w 138871"/>
              <a:gd name="connsiteY7" fmla="*/ 40151 h 111738"/>
              <a:gd name="connsiteX8" fmla="*/ 32619 w 138871"/>
              <a:gd name="connsiteY8" fmla="*/ 463 h 111738"/>
              <a:gd name="connsiteX9" fmla="*/ 132946 w 138871"/>
              <a:gd name="connsiteY9" fmla="*/ 54294 h 111738"/>
              <a:gd name="connsiteX10" fmla="*/ 137900 w 138871"/>
              <a:gd name="connsiteY10" fmla="*/ 68393 h 111738"/>
              <a:gd name="connsiteX11" fmla="*/ 123037 w 138871"/>
              <a:gd name="connsiteY11" fmla="*/ 73520 h 111738"/>
              <a:gd name="connsiteX12" fmla="*/ 22710 w 138871"/>
              <a:gd name="connsiteY12" fmla="*/ 18407 h 111738"/>
              <a:gd name="connsiteX13" fmla="*/ 21471 w 138871"/>
              <a:gd name="connsiteY13" fmla="*/ 18407 h 111738"/>
              <a:gd name="connsiteX14" fmla="*/ 18994 w 138871"/>
              <a:gd name="connsiteY14" fmla="*/ 5589 h 111738"/>
              <a:gd name="connsiteX15" fmla="*/ 32619 w 138871"/>
              <a:gd name="connsiteY15" fmla="*/ 463 h 1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871" h="111738">
                <a:moveTo>
                  <a:pt x="16312" y="40151"/>
                </a:moveTo>
                <a:lnTo>
                  <a:pt x="116385" y="91840"/>
                </a:lnTo>
                <a:cubicBezTo>
                  <a:pt x="122639" y="95622"/>
                  <a:pt x="123890" y="101925"/>
                  <a:pt x="121388" y="105707"/>
                </a:cubicBezTo>
                <a:cubicBezTo>
                  <a:pt x="118886" y="110750"/>
                  <a:pt x="111381" y="113271"/>
                  <a:pt x="106377" y="110750"/>
                </a:cubicBezTo>
                <a:lnTo>
                  <a:pt x="5054" y="57801"/>
                </a:lnTo>
                <a:cubicBezTo>
                  <a:pt x="5054" y="57801"/>
                  <a:pt x="5054" y="56540"/>
                  <a:pt x="3803" y="56540"/>
                </a:cubicBezTo>
                <a:cubicBezTo>
                  <a:pt x="50" y="54019"/>
                  <a:pt x="-1201" y="48976"/>
                  <a:pt x="1301" y="43933"/>
                </a:cubicBezTo>
                <a:cubicBezTo>
                  <a:pt x="3803" y="38891"/>
                  <a:pt x="10057" y="37630"/>
                  <a:pt x="16312" y="40151"/>
                </a:cubicBezTo>
                <a:close/>
                <a:moveTo>
                  <a:pt x="32619" y="463"/>
                </a:moveTo>
                <a:lnTo>
                  <a:pt x="132946" y="54294"/>
                </a:lnTo>
                <a:cubicBezTo>
                  <a:pt x="137900" y="56857"/>
                  <a:pt x="140377" y="63266"/>
                  <a:pt x="137900" y="68393"/>
                </a:cubicBezTo>
                <a:cubicBezTo>
                  <a:pt x="134184" y="73520"/>
                  <a:pt x="127991" y="74801"/>
                  <a:pt x="123037" y="73520"/>
                </a:cubicBezTo>
                <a:lnTo>
                  <a:pt x="22710" y="18407"/>
                </a:lnTo>
                <a:lnTo>
                  <a:pt x="21471" y="18407"/>
                </a:lnTo>
                <a:cubicBezTo>
                  <a:pt x="16517" y="15843"/>
                  <a:pt x="15278" y="9435"/>
                  <a:pt x="18994" y="5589"/>
                </a:cubicBezTo>
                <a:cubicBezTo>
                  <a:pt x="21471" y="463"/>
                  <a:pt x="27664" y="-819"/>
                  <a:pt x="32619" y="463"/>
                </a:cubicBezTo>
                <a:close/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2" name="Freeform 168">
            <a:extLst>
              <a:ext uri="{FF2B5EF4-FFF2-40B4-BE49-F238E27FC236}">
                <a16:creationId xmlns:a16="http://schemas.microsoft.com/office/drawing/2014/main" id="{5FCB834A-AC78-F047-BEB5-630494B3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1573" y="10994266"/>
            <a:ext cx="510851" cy="324088"/>
          </a:xfrm>
          <a:custGeom>
            <a:avLst/>
            <a:gdLst>
              <a:gd name="T0" fmla="*/ 154 w 408"/>
              <a:gd name="T1" fmla="*/ 258 h 259"/>
              <a:gd name="T2" fmla="*/ 0 w 408"/>
              <a:gd name="T3" fmla="*/ 258 h 259"/>
              <a:gd name="T4" fmla="*/ 0 w 408"/>
              <a:gd name="T5" fmla="*/ 258 h 259"/>
              <a:gd name="T6" fmla="*/ 70 w 408"/>
              <a:gd name="T7" fmla="*/ 157 h 259"/>
              <a:gd name="T8" fmla="*/ 101 w 408"/>
              <a:gd name="T9" fmla="*/ 144 h 259"/>
              <a:gd name="T10" fmla="*/ 184 w 408"/>
              <a:gd name="T11" fmla="*/ 3 h 259"/>
              <a:gd name="T12" fmla="*/ 407 w 408"/>
              <a:gd name="T13" fmla="*/ 0 h 259"/>
              <a:gd name="T14" fmla="*/ 403 w 408"/>
              <a:gd name="T15" fmla="*/ 258 h 259"/>
              <a:gd name="T16" fmla="*/ 387 w 408"/>
              <a:gd name="T17" fmla="*/ 258 h 259"/>
              <a:gd name="T18" fmla="*/ 387 w 408"/>
              <a:gd name="T19" fmla="*/ 258 h 259"/>
              <a:gd name="T20" fmla="*/ 357 w 408"/>
              <a:gd name="T21" fmla="*/ 234 h 259"/>
              <a:gd name="T22" fmla="*/ 332 w 408"/>
              <a:gd name="T23" fmla="*/ 90 h 259"/>
              <a:gd name="T24" fmla="*/ 293 w 408"/>
              <a:gd name="T25" fmla="*/ 179 h 259"/>
              <a:gd name="T26" fmla="*/ 293 w 408"/>
              <a:gd name="T27" fmla="*/ 179 h 259"/>
              <a:gd name="T28" fmla="*/ 256 w 408"/>
              <a:gd name="T29" fmla="*/ 224 h 259"/>
              <a:gd name="T30" fmla="*/ 251 w 408"/>
              <a:gd name="T31" fmla="*/ 228 h 259"/>
              <a:gd name="T32" fmla="*/ 251 w 408"/>
              <a:gd name="T33" fmla="*/ 228 h 259"/>
              <a:gd name="T34" fmla="*/ 154 w 408"/>
              <a:gd name="T35" fmla="*/ 25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259">
                <a:moveTo>
                  <a:pt x="154" y="258"/>
                </a:moveTo>
                <a:lnTo>
                  <a:pt x="0" y="258"/>
                </a:lnTo>
                <a:lnTo>
                  <a:pt x="0" y="258"/>
                </a:lnTo>
                <a:cubicBezTo>
                  <a:pt x="0" y="214"/>
                  <a:pt x="27" y="175"/>
                  <a:pt x="70" y="157"/>
                </a:cubicBezTo>
                <a:lnTo>
                  <a:pt x="101" y="144"/>
                </a:lnTo>
                <a:lnTo>
                  <a:pt x="184" y="3"/>
                </a:lnTo>
                <a:lnTo>
                  <a:pt x="407" y="0"/>
                </a:lnTo>
                <a:lnTo>
                  <a:pt x="403" y="258"/>
                </a:lnTo>
                <a:lnTo>
                  <a:pt x="387" y="258"/>
                </a:lnTo>
                <a:lnTo>
                  <a:pt x="387" y="258"/>
                </a:lnTo>
                <a:cubicBezTo>
                  <a:pt x="372" y="258"/>
                  <a:pt x="359" y="248"/>
                  <a:pt x="357" y="234"/>
                </a:cubicBezTo>
                <a:lnTo>
                  <a:pt x="332" y="90"/>
                </a:lnTo>
                <a:lnTo>
                  <a:pt x="293" y="179"/>
                </a:lnTo>
                <a:lnTo>
                  <a:pt x="293" y="179"/>
                </a:lnTo>
                <a:cubicBezTo>
                  <a:pt x="286" y="196"/>
                  <a:pt x="272" y="212"/>
                  <a:pt x="256" y="224"/>
                </a:cubicBezTo>
                <a:lnTo>
                  <a:pt x="251" y="228"/>
                </a:lnTo>
                <a:lnTo>
                  <a:pt x="251" y="228"/>
                </a:lnTo>
                <a:cubicBezTo>
                  <a:pt x="223" y="247"/>
                  <a:pt x="189" y="258"/>
                  <a:pt x="154" y="258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3" name="Freeform 169">
            <a:extLst>
              <a:ext uri="{FF2B5EF4-FFF2-40B4-BE49-F238E27FC236}">
                <a16:creationId xmlns:a16="http://schemas.microsoft.com/office/drawing/2014/main" id="{5B371DCD-C767-BE43-B625-948A6F13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786" y="10994266"/>
            <a:ext cx="510855" cy="324088"/>
          </a:xfrm>
          <a:custGeom>
            <a:avLst/>
            <a:gdLst>
              <a:gd name="T0" fmla="*/ 154 w 408"/>
              <a:gd name="T1" fmla="*/ 258 h 259"/>
              <a:gd name="T2" fmla="*/ 0 w 408"/>
              <a:gd name="T3" fmla="*/ 258 h 259"/>
              <a:gd name="T4" fmla="*/ 0 w 408"/>
              <a:gd name="T5" fmla="*/ 258 h 259"/>
              <a:gd name="T6" fmla="*/ 70 w 408"/>
              <a:gd name="T7" fmla="*/ 157 h 259"/>
              <a:gd name="T8" fmla="*/ 101 w 408"/>
              <a:gd name="T9" fmla="*/ 144 h 259"/>
              <a:gd name="T10" fmla="*/ 184 w 408"/>
              <a:gd name="T11" fmla="*/ 3 h 259"/>
              <a:gd name="T12" fmla="*/ 407 w 408"/>
              <a:gd name="T13" fmla="*/ 0 h 259"/>
              <a:gd name="T14" fmla="*/ 404 w 408"/>
              <a:gd name="T15" fmla="*/ 258 h 259"/>
              <a:gd name="T16" fmla="*/ 388 w 408"/>
              <a:gd name="T17" fmla="*/ 258 h 259"/>
              <a:gd name="T18" fmla="*/ 388 w 408"/>
              <a:gd name="T19" fmla="*/ 258 h 259"/>
              <a:gd name="T20" fmla="*/ 357 w 408"/>
              <a:gd name="T21" fmla="*/ 234 h 259"/>
              <a:gd name="T22" fmla="*/ 332 w 408"/>
              <a:gd name="T23" fmla="*/ 90 h 259"/>
              <a:gd name="T24" fmla="*/ 294 w 408"/>
              <a:gd name="T25" fmla="*/ 179 h 259"/>
              <a:gd name="T26" fmla="*/ 294 w 408"/>
              <a:gd name="T27" fmla="*/ 179 h 259"/>
              <a:gd name="T28" fmla="*/ 256 w 408"/>
              <a:gd name="T29" fmla="*/ 224 h 259"/>
              <a:gd name="T30" fmla="*/ 251 w 408"/>
              <a:gd name="T31" fmla="*/ 228 h 259"/>
              <a:gd name="T32" fmla="*/ 251 w 408"/>
              <a:gd name="T33" fmla="*/ 228 h 259"/>
              <a:gd name="T34" fmla="*/ 154 w 408"/>
              <a:gd name="T35" fmla="*/ 25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259">
                <a:moveTo>
                  <a:pt x="154" y="258"/>
                </a:moveTo>
                <a:lnTo>
                  <a:pt x="0" y="258"/>
                </a:lnTo>
                <a:lnTo>
                  <a:pt x="0" y="258"/>
                </a:lnTo>
                <a:cubicBezTo>
                  <a:pt x="0" y="214"/>
                  <a:pt x="27" y="175"/>
                  <a:pt x="70" y="157"/>
                </a:cubicBezTo>
                <a:lnTo>
                  <a:pt x="101" y="144"/>
                </a:lnTo>
                <a:lnTo>
                  <a:pt x="184" y="3"/>
                </a:lnTo>
                <a:lnTo>
                  <a:pt x="407" y="0"/>
                </a:lnTo>
                <a:lnTo>
                  <a:pt x="404" y="258"/>
                </a:lnTo>
                <a:lnTo>
                  <a:pt x="388" y="258"/>
                </a:lnTo>
                <a:lnTo>
                  <a:pt x="388" y="258"/>
                </a:lnTo>
                <a:cubicBezTo>
                  <a:pt x="372" y="258"/>
                  <a:pt x="359" y="248"/>
                  <a:pt x="357" y="234"/>
                </a:cubicBezTo>
                <a:lnTo>
                  <a:pt x="332" y="90"/>
                </a:lnTo>
                <a:lnTo>
                  <a:pt x="294" y="179"/>
                </a:lnTo>
                <a:lnTo>
                  <a:pt x="294" y="179"/>
                </a:lnTo>
                <a:cubicBezTo>
                  <a:pt x="286" y="196"/>
                  <a:pt x="273" y="212"/>
                  <a:pt x="256" y="224"/>
                </a:cubicBezTo>
                <a:lnTo>
                  <a:pt x="251" y="228"/>
                </a:lnTo>
                <a:lnTo>
                  <a:pt x="251" y="228"/>
                </a:lnTo>
                <a:cubicBezTo>
                  <a:pt x="223" y="247"/>
                  <a:pt x="189" y="258"/>
                  <a:pt x="154" y="258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4" name="Freeform 170">
            <a:extLst>
              <a:ext uri="{FF2B5EF4-FFF2-40B4-BE49-F238E27FC236}">
                <a16:creationId xmlns:a16="http://schemas.microsoft.com/office/drawing/2014/main" id="{E23F2A69-3403-5D47-A0AE-02FC2FB6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8744" y="8626762"/>
            <a:ext cx="615221" cy="2372997"/>
          </a:xfrm>
          <a:custGeom>
            <a:avLst/>
            <a:gdLst>
              <a:gd name="T0" fmla="*/ 395 w 496"/>
              <a:gd name="T1" fmla="*/ 1901 h 1906"/>
              <a:gd name="T2" fmla="*/ 109 w 496"/>
              <a:gd name="T3" fmla="*/ 1905 h 1906"/>
              <a:gd name="T4" fmla="*/ 0 w 496"/>
              <a:gd name="T5" fmla="*/ 1070 h 1906"/>
              <a:gd name="T6" fmla="*/ 41 w 496"/>
              <a:gd name="T7" fmla="*/ 0 h 1906"/>
              <a:gd name="T8" fmla="*/ 495 w 496"/>
              <a:gd name="T9" fmla="*/ 37 h 1906"/>
              <a:gd name="T10" fmla="*/ 363 w 496"/>
              <a:gd name="T11" fmla="*/ 1052 h 1906"/>
              <a:gd name="T12" fmla="*/ 395 w 496"/>
              <a:gd name="T13" fmla="*/ 1901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6" h="1906">
                <a:moveTo>
                  <a:pt x="395" y="1901"/>
                </a:moveTo>
                <a:lnTo>
                  <a:pt x="109" y="1905"/>
                </a:lnTo>
                <a:lnTo>
                  <a:pt x="0" y="1070"/>
                </a:lnTo>
                <a:lnTo>
                  <a:pt x="41" y="0"/>
                </a:lnTo>
                <a:lnTo>
                  <a:pt x="495" y="37"/>
                </a:lnTo>
                <a:lnTo>
                  <a:pt x="363" y="1052"/>
                </a:lnTo>
                <a:lnTo>
                  <a:pt x="395" y="1901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5" name="Freeform 171">
            <a:extLst>
              <a:ext uri="{FF2B5EF4-FFF2-40B4-BE49-F238E27FC236}">
                <a16:creationId xmlns:a16="http://schemas.microsoft.com/office/drawing/2014/main" id="{3F23201A-F08B-B948-96C0-219BE609D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092" y="8665216"/>
            <a:ext cx="549304" cy="2334544"/>
          </a:xfrm>
          <a:custGeom>
            <a:avLst/>
            <a:gdLst>
              <a:gd name="T0" fmla="*/ 435 w 443"/>
              <a:gd name="T1" fmla="*/ 1870 h 1875"/>
              <a:gd name="T2" fmla="*/ 149 w 443"/>
              <a:gd name="T3" fmla="*/ 1874 h 1875"/>
              <a:gd name="T4" fmla="*/ 40 w 443"/>
              <a:gd name="T5" fmla="*/ 1039 h 1875"/>
              <a:gd name="T6" fmla="*/ 0 w 443"/>
              <a:gd name="T7" fmla="*/ 0 h 1875"/>
              <a:gd name="T8" fmla="*/ 442 w 443"/>
              <a:gd name="T9" fmla="*/ 36 h 1875"/>
              <a:gd name="T10" fmla="*/ 402 w 443"/>
              <a:gd name="T11" fmla="*/ 1021 h 1875"/>
              <a:gd name="T12" fmla="*/ 435 w 443"/>
              <a:gd name="T13" fmla="*/ 1870 h 1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1875">
                <a:moveTo>
                  <a:pt x="435" y="1870"/>
                </a:moveTo>
                <a:lnTo>
                  <a:pt x="149" y="1874"/>
                </a:lnTo>
                <a:lnTo>
                  <a:pt x="40" y="1039"/>
                </a:lnTo>
                <a:lnTo>
                  <a:pt x="0" y="0"/>
                </a:lnTo>
                <a:lnTo>
                  <a:pt x="442" y="36"/>
                </a:lnTo>
                <a:lnTo>
                  <a:pt x="402" y="1021"/>
                </a:lnTo>
                <a:lnTo>
                  <a:pt x="435" y="187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6" name="Freeform 172">
            <a:extLst>
              <a:ext uri="{FF2B5EF4-FFF2-40B4-BE49-F238E27FC236}">
                <a16:creationId xmlns:a16="http://schemas.microsoft.com/office/drawing/2014/main" id="{018475AB-9348-FA4A-8A26-1290563F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0438" y="7286460"/>
            <a:ext cx="1016215" cy="637193"/>
          </a:xfrm>
          <a:custGeom>
            <a:avLst/>
            <a:gdLst>
              <a:gd name="T0" fmla="*/ 112 w 814"/>
              <a:gd name="T1" fmla="*/ 118 h 513"/>
              <a:gd name="T2" fmla="*/ 112 w 814"/>
              <a:gd name="T3" fmla="*/ 118 h 513"/>
              <a:gd name="T4" fmla="*/ 65 w 814"/>
              <a:gd name="T5" fmla="*/ 330 h 513"/>
              <a:gd name="T6" fmla="*/ 65 w 814"/>
              <a:gd name="T7" fmla="*/ 330 h 513"/>
              <a:gd name="T8" fmla="*/ 42 w 814"/>
              <a:gd name="T9" fmla="*/ 512 h 513"/>
              <a:gd name="T10" fmla="*/ 725 w 814"/>
              <a:gd name="T11" fmla="*/ 512 h 513"/>
              <a:gd name="T12" fmla="*/ 725 w 814"/>
              <a:gd name="T13" fmla="*/ 512 h 513"/>
              <a:gd name="T14" fmla="*/ 683 w 814"/>
              <a:gd name="T15" fmla="*/ 352 h 513"/>
              <a:gd name="T16" fmla="*/ 683 w 814"/>
              <a:gd name="T17" fmla="*/ 352 h 513"/>
              <a:gd name="T18" fmla="*/ 627 w 814"/>
              <a:gd name="T19" fmla="*/ 209 h 513"/>
              <a:gd name="T20" fmla="*/ 627 w 814"/>
              <a:gd name="T21" fmla="*/ 209 h 513"/>
              <a:gd name="T22" fmla="*/ 584 w 814"/>
              <a:gd name="T23" fmla="*/ 145 h 513"/>
              <a:gd name="T24" fmla="*/ 512 w 814"/>
              <a:gd name="T25" fmla="*/ 0 h 513"/>
              <a:gd name="T26" fmla="*/ 186 w 814"/>
              <a:gd name="T27" fmla="*/ 6 h 513"/>
              <a:gd name="T28" fmla="*/ 112 w 814"/>
              <a:gd name="T29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4" h="513">
                <a:moveTo>
                  <a:pt x="112" y="118"/>
                </a:moveTo>
                <a:lnTo>
                  <a:pt x="112" y="118"/>
                </a:lnTo>
                <a:cubicBezTo>
                  <a:pt x="112" y="118"/>
                  <a:pt x="0" y="233"/>
                  <a:pt x="65" y="330"/>
                </a:cubicBezTo>
                <a:lnTo>
                  <a:pt x="65" y="330"/>
                </a:lnTo>
                <a:cubicBezTo>
                  <a:pt x="130" y="428"/>
                  <a:pt x="42" y="512"/>
                  <a:pt x="42" y="512"/>
                </a:cubicBezTo>
                <a:lnTo>
                  <a:pt x="725" y="512"/>
                </a:lnTo>
                <a:lnTo>
                  <a:pt x="725" y="512"/>
                </a:lnTo>
                <a:cubicBezTo>
                  <a:pt x="725" y="512"/>
                  <a:pt x="813" y="391"/>
                  <a:pt x="683" y="352"/>
                </a:cubicBezTo>
                <a:lnTo>
                  <a:pt x="683" y="352"/>
                </a:lnTo>
                <a:cubicBezTo>
                  <a:pt x="566" y="316"/>
                  <a:pt x="652" y="290"/>
                  <a:pt x="627" y="209"/>
                </a:cubicBezTo>
                <a:lnTo>
                  <a:pt x="627" y="209"/>
                </a:lnTo>
                <a:cubicBezTo>
                  <a:pt x="618" y="184"/>
                  <a:pt x="584" y="145"/>
                  <a:pt x="584" y="145"/>
                </a:cubicBezTo>
                <a:lnTo>
                  <a:pt x="512" y="0"/>
                </a:lnTo>
                <a:lnTo>
                  <a:pt x="186" y="6"/>
                </a:lnTo>
                <a:lnTo>
                  <a:pt x="112" y="118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7" name="Freeform 173">
            <a:extLst>
              <a:ext uri="{FF2B5EF4-FFF2-40B4-BE49-F238E27FC236}">
                <a16:creationId xmlns:a16="http://schemas.microsoft.com/office/drawing/2014/main" id="{14A7BAA8-9F09-0143-A480-A01E7774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227" y="7720411"/>
            <a:ext cx="1219456" cy="1005225"/>
          </a:xfrm>
          <a:custGeom>
            <a:avLst/>
            <a:gdLst>
              <a:gd name="T0" fmla="*/ 955 w 977"/>
              <a:gd name="T1" fmla="*/ 165 h 808"/>
              <a:gd name="T2" fmla="*/ 624 w 977"/>
              <a:gd name="T3" fmla="*/ 6 h 808"/>
              <a:gd name="T4" fmla="*/ 427 w 977"/>
              <a:gd name="T5" fmla="*/ 0 h 808"/>
              <a:gd name="T6" fmla="*/ 54 w 977"/>
              <a:gd name="T7" fmla="*/ 90 h 808"/>
              <a:gd name="T8" fmla="*/ 0 w 977"/>
              <a:gd name="T9" fmla="*/ 725 h 808"/>
              <a:gd name="T10" fmla="*/ 976 w 977"/>
              <a:gd name="T11" fmla="*/ 807 h 808"/>
              <a:gd name="T12" fmla="*/ 955 w 977"/>
              <a:gd name="T13" fmla="*/ 16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7" h="808">
                <a:moveTo>
                  <a:pt x="955" y="165"/>
                </a:moveTo>
                <a:lnTo>
                  <a:pt x="624" y="6"/>
                </a:lnTo>
                <a:lnTo>
                  <a:pt x="427" y="0"/>
                </a:lnTo>
                <a:lnTo>
                  <a:pt x="54" y="90"/>
                </a:lnTo>
                <a:lnTo>
                  <a:pt x="0" y="725"/>
                </a:lnTo>
                <a:lnTo>
                  <a:pt x="976" y="807"/>
                </a:lnTo>
                <a:lnTo>
                  <a:pt x="955" y="165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8" name="Freeform 174">
            <a:extLst>
              <a:ext uri="{FF2B5EF4-FFF2-40B4-BE49-F238E27FC236}">
                <a16:creationId xmlns:a16="http://schemas.microsoft.com/office/drawing/2014/main" id="{98765890-D904-DB4C-87A2-D76C2BC9B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050" y="7550127"/>
            <a:ext cx="241693" cy="324092"/>
          </a:xfrm>
          <a:custGeom>
            <a:avLst/>
            <a:gdLst>
              <a:gd name="T0" fmla="*/ 110 w 196"/>
              <a:gd name="T1" fmla="*/ 253 h 258"/>
              <a:gd name="T2" fmla="*/ 110 w 196"/>
              <a:gd name="T3" fmla="*/ 253 h 258"/>
              <a:gd name="T4" fmla="*/ 110 w 196"/>
              <a:gd name="T5" fmla="*/ 253 h 258"/>
              <a:gd name="T6" fmla="*/ 76 w 196"/>
              <a:gd name="T7" fmla="*/ 254 h 258"/>
              <a:gd name="T8" fmla="*/ 76 w 196"/>
              <a:gd name="T9" fmla="*/ 254 h 258"/>
              <a:gd name="T10" fmla="*/ 0 w 196"/>
              <a:gd name="T11" fmla="*/ 167 h 258"/>
              <a:gd name="T12" fmla="*/ 0 w 196"/>
              <a:gd name="T13" fmla="*/ 0 h 258"/>
              <a:gd name="T14" fmla="*/ 195 w 196"/>
              <a:gd name="T15" fmla="*/ 0 h 258"/>
              <a:gd name="T16" fmla="*/ 195 w 196"/>
              <a:gd name="T17" fmla="*/ 139 h 258"/>
              <a:gd name="T18" fmla="*/ 195 w 196"/>
              <a:gd name="T19" fmla="*/ 139 h 258"/>
              <a:gd name="T20" fmla="*/ 110 w 196"/>
              <a:gd name="T21" fmla="*/ 25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6" h="258">
                <a:moveTo>
                  <a:pt x="110" y="253"/>
                </a:moveTo>
                <a:lnTo>
                  <a:pt x="110" y="253"/>
                </a:lnTo>
                <a:lnTo>
                  <a:pt x="110" y="253"/>
                </a:lnTo>
                <a:cubicBezTo>
                  <a:pt x="100" y="257"/>
                  <a:pt x="88" y="257"/>
                  <a:pt x="76" y="254"/>
                </a:cubicBezTo>
                <a:lnTo>
                  <a:pt x="76" y="254"/>
                </a:lnTo>
                <a:cubicBezTo>
                  <a:pt x="31" y="246"/>
                  <a:pt x="0" y="209"/>
                  <a:pt x="0" y="167"/>
                </a:cubicBezTo>
                <a:lnTo>
                  <a:pt x="0" y="0"/>
                </a:lnTo>
                <a:lnTo>
                  <a:pt x="195" y="0"/>
                </a:lnTo>
                <a:lnTo>
                  <a:pt x="195" y="139"/>
                </a:lnTo>
                <a:lnTo>
                  <a:pt x="195" y="139"/>
                </a:lnTo>
                <a:cubicBezTo>
                  <a:pt x="195" y="190"/>
                  <a:pt x="161" y="235"/>
                  <a:pt x="110" y="253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89" name="Freeform 175">
            <a:extLst>
              <a:ext uri="{FF2B5EF4-FFF2-40B4-BE49-F238E27FC236}">
                <a16:creationId xmlns:a16="http://schemas.microsoft.com/office/drawing/2014/main" id="{4C48A489-0E68-AB4B-9232-8BB141C7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2560" y="7742384"/>
            <a:ext cx="730573" cy="2449899"/>
          </a:xfrm>
          <a:custGeom>
            <a:avLst/>
            <a:gdLst>
              <a:gd name="T0" fmla="*/ 103 w 587"/>
              <a:gd name="T1" fmla="*/ 1880 h 1965"/>
              <a:gd name="T2" fmla="*/ 103 w 587"/>
              <a:gd name="T3" fmla="*/ 1880 h 1965"/>
              <a:gd name="T4" fmla="*/ 586 w 587"/>
              <a:gd name="T5" fmla="*/ 1964 h 1965"/>
              <a:gd name="T6" fmla="*/ 529 w 587"/>
              <a:gd name="T7" fmla="*/ 145 h 1965"/>
              <a:gd name="T8" fmla="*/ 227 w 587"/>
              <a:gd name="T9" fmla="*/ 0 h 1965"/>
              <a:gd name="T10" fmla="*/ 227 w 587"/>
              <a:gd name="T11" fmla="*/ 0 h 1965"/>
              <a:gd name="T12" fmla="*/ 103 w 587"/>
              <a:gd name="T13" fmla="*/ 1880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1965">
                <a:moveTo>
                  <a:pt x="103" y="1880"/>
                </a:moveTo>
                <a:lnTo>
                  <a:pt x="103" y="1880"/>
                </a:lnTo>
                <a:lnTo>
                  <a:pt x="586" y="1964"/>
                </a:lnTo>
                <a:lnTo>
                  <a:pt x="529" y="145"/>
                </a:lnTo>
                <a:lnTo>
                  <a:pt x="227" y="0"/>
                </a:lnTo>
                <a:lnTo>
                  <a:pt x="227" y="0"/>
                </a:lnTo>
                <a:cubicBezTo>
                  <a:pt x="139" y="186"/>
                  <a:pt x="0" y="682"/>
                  <a:pt x="103" y="1880"/>
                </a:cubicBez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0" name="Freeform 176">
            <a:extLst>
              <a:ext uri="{FF2B5EF4-FFF2-40B4-BE49-F238E27FC236}">
                <a16:creationId xmlns:a16="http://schemas.microsoft.com/office/drawing/2014/main" id="{0E4BBD6A-C9DA-A144-8EF6-C9856241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898" y="7720411"/>
            <a:ext cx="670152" cy="2499335"/>
          </a:xfrm>
          <a:custGeom>
            <a:avLst/>
            <a:gdLst>
              <a:gd name="T0" fmla="*/ 539 w 540"/>
              <a:gd name="T1" fmla="*/ 0 h 2007"/>
              <a:gd name="T2" fmla="*/ 535 w 540"/>
              <a:gd name="T3" fmla="*/ 0 h 2007"/>
              <a:gd name="T4" fmla="*/ 162 w 540"/>
              <a:gd name="T5" fmla="*/ 90 h 2007"/>
              <a:gd name="T6" fmla="*/ 0 w 540"/>
              <a:gd name="T7" fmla="*/ 2006 h 2007"/>
              <a:gd name="T8" fmla="*/ 405 w 540"/>
              <a:gd name="T9" fmla="*/ 1898 h 2007"/>
              <a:gd name="T10" fmla="*/ 405 w 540"/>
              <a:gd name="T11" fmla="*/ 1898 h 2007"/>
              <a:gd name="T12" fmla="*/ 539 w 540"/>
              <a:gd name="T13" fmla="*/ 0 h 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0" h="2007">
                <a:moveTo>
                  <a:pt x="539" y="0"/>
                </a:moveTo>
                <a:lnTo>
                  <a:pt x="535" y="0"/>
                </a:lnTo>
                <a:lnTo>
                  <a:pt x="162" y="90"/>
                </a:lnTo>
                <a:lnTo>
                  <a:pt x="0" y="2006"/>
                </a:lnTo>
                <a:lnTo>
                  <a:pt x="405" y="1898"/>
                </a:lnTo>
                <a:lnTo>
                  <a:pt x="405" y="1898"/>
                </a:lnTo>
                <a:cubicBezTo>
                  <a:pt x="299" y="656"/>
                  <a:pt x="452" y="169"/>
                  <a:pt x="539" y="0"/>
                </a:cubicBezTo>
              </a:path>
            </a:pathLst>
          </a:custGeom>
          <a:solidFill>
            <a:srgbClr val="B1C2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10F6925F-FB59-5F46-831F-0128F445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667" y="7720413"/>
            <a:ext cx="800611" cy="1229195"/>
          </a:xfrm>
          <a:custGeom>
            <a:avLst/>
            <a:gdLst>
              <a:gd name="connsiteX0" fmla="*/ 664837 w 800611"/>
              <a:gd name="connsiteY0" fmla="*/ 21969 h 1229195"/>
              <a:gd name="connsiteX1" fmla="*/ 720891 w 800611"/>
              <a:gd name="connsiteY1" fmla="*/ 49350 h 1229195"/>
              <a:gd name="connsiteX2" fmla="*/ 795629 w 800611"/>
              <a:gd name="connsiteY2" fmla="*/ 579534 h 1229195"/>
              <a:gd name="connsiteX3" fmla="*/ 715909 w 800611"/>
              <a:gd name="connsiteY3" fmla="*/ 614381 h 1229195"/>
              <a:gd name="connsiteX4" fmla="*/ 800611 w 800611"/>
              <a:gd name="connsiteY4" fmla="*/ 728881 h 1229195"/>
              <a:gd name="connsiteX5" fmla="*/ 466781 w 800611"/>
              <a:gd name="connsiteY5" fmla="*/ 1229195 h 1229195"/>
              <a:gd name="connsiteX6" fmla="*/ 664837 w 800611"/>
              <a:gd name="connsiteY6" fmla="*/ 21969 h 1229195"/>
              <a:gd name="connsiteX7" fmla="*/ 383632 w 800611"/>
              <a:gd name="connsiteY7" fmla="*/ 0 h 1229195"/>
              <a:gd name="connsiteX8" fmla="*/ 388629 w 800611"/>
              <a:gd name="connsiteY8" fmla="*/ 0 h 1229195"/>
              <a:gd name="connsiteX9" fmla="*/ 178763 w 800611"/>
              <a:gd name="connsiteY9" fmla="*/ 1218210 h 1229195"/>
              <a:gd name="connsiteX10" fmla="*/ 127 w 800611"/>
              <a:gd name="connsiteY10" fmla="*/ 617825 h 1229195"/>
              <a:gd name="connsiteX11" fmla="*/ 146284 w 800611"/>
              <a:gd name="connsiteY11" fmla="*/ 513193 h 1229195"/>
              <a:gd name="connsiteX12" fmla="*/ 15117 w 800611"/>
              <a:gd name="connsiteY12" fmla="*/ 396105 h 1229195"/>
              <a:gd name="connsiteX13" fmla="*/ 238725 w 800611"/>
              <a:gd name="connsiteY13" fmla="*/ 34877 h 122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0611" h="1229195">
                <a:moveTo>
                  <a:pt x="664837" y="21969"/>
                </a:moveTo>
                <a:lnTo>
                  <a:pt x="720891" y="49350"/>
                </a:lnTo>
                <a:cubicBezTo>
                  <a:pt x="732101" y="129002"/>
                  <a:pt x="776945" y="448854"/>
                  <a:pt x="795629" y="579534"/>
                </a:cubicBezTo>
                <a:lnTo>
                  <a:pt x="715909" y="614381"/>
                </a:lnTo>
                <a:lnTo>
                  <a:pt x="800611" y="728881"/>
                </a:lnTo>
                <a:cubicBezTo>
                  <a:pt x="800611" y="728881"/>
                  <a:pt x="631205" y="1053712"/>
                  <a:pt x="466781" y="1229195"/>
                </a:cubicBezTo>
                <a:cubicBezTo>
                  <a:pt x="481729" y="529751"/>
                  <a:pt x="588853" y="182518"/>
                  <a:pt x="664837" y="21969"/>
                </a:cubicBezTo>
                <a:close/>
                <a:moveTo>
                  <a:pt x="383632" y="0"/>
                </a:moveTo>
                <a:lnTo>
                  <a:pt x="388629" y="0"/>
                </a:lnTo>
                <a:cubicBezTo>
                  <a:pt x="312427" y="148228"/>
                  <a:pt x="195002" y="490772"/>
                  <a:pt x="178763" y="1218210"/>
                </a:cubicBezTo>
                <a:cubicBezTo>
                  <a:pt x="-11116" y="905561"/>
                  <a:pt x="127" y="617825"/>
                  <a:pt x="127" y="617825"/>
                </a:cubicBezTo>
                <a:lnTo>
                  <a:pt x="146284" y="513193"/>
                </a:lnTo>
                <a:lnTo>
                  <a:pt x="15117" y="396105"/>
                </a:lnTo>
                <a:lnTo>
                  <a:pt x="238725" y="34877"/>
                </a:lnTo>
                <a:close/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2" name="Freeform 179">
            <a:extLst>
              <a:ext uri="{FF2B5EF4-FFF2-40B4-BE49-F238E27FC236}">
                <a16:creationId xmlns:a16="http://schemas.microsoft.com/office/drawing/2014/main" id="{856C1F25-2D60-AE4F-A3B3-B3E08193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2979" y="8181828"/>
            <a:ext cx="576772" cy="571276"/>
          </a:xfrm>
          <a:custGeom>
            <a:avLst/>
            <a:gdLst>
              <a:gd name="T0" fmla="*/ 355 w 465"/>
              <a:gd name="T1" fmla="*/ 457 h 458"/>
              <a:gd name="T2" fmla="*/ 0 w 465"/>
              <a:gd name="T3" fmla="*/ 457 h 458"/>
              <a:gd name="T4" fmla="*/ 109 w 465"/>
              <a:gd name="T5" fmla="*/ 0 h 458"/>
              <a:gd name="T6" fmla="*/ 464 w 465"/>
              <a:gd name="T7" fmla="*/ 0 h 458"/>
              <a:gd name="T8" fmla="*/ 355 w 465"/>
              <a:gd name="T9" fmla="*/ 45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458">
                <a:moveTo>
                  <a:pt x="355" y="457"/>
                </a:moveTo>
                <a:lnTo>
                  <a:pt x="0" y="457"/>
                </a:lnTo>
                <a:lnTo>
                  <a:pt x="109" y="0"/>
                </a:lnTo>
                <a:lnTo>
                  <a:pt x="464" y="0"/>
                </a:lnTo>
                <a:lnTo>
                  <a:pt x="355" y="457"/>
                </a:ln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3" name="Freeform 180">
            <a:extLst>
              <a:ext uri="{FF2B5EF4-FFF2-40B4-BE49-F238E27FC236}">
                <a16:creationId xmlns:a16="http://schemas.microsoft.com/office/drawing/2014/main" id="{A6E3A61E-5B69-7F4E-A578-91AA91F1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9183" y="8181828"/>
            <a:ext cx="247186" cy="49436"/>
          </a:xfrm>
          <a:custGeom>
            <a:avLst/>
            <a:gdLst>
              <a:gd name="T0" fmla="*/ 188 w 197"/>
              <a:gd name="T1" fmla="*/ 37 h 38"/>
              <a:gd name="T2" fmla="*/ 0 w 197"/>
              <a:gd name="T3" fmla="*/ 37 h 38"/>
              <a:gd name="T4" fmla="*/ 9 w 197"/>
              <a:gd name="T5" fmla="*/ 0 h 38"/>
              <a:gd name="T6" fmla="*/ 196 w 197"/>
              <a:gd name="T7" fmla="*/ 0 h 38"/>
              <a:gd name="T8" fmla="*/ 188 w 197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8">
                <a:moveTo>
                  <a:pt x="188" y="37"/>
                </a:moveTo>
                <a:lnTo>
                  <a:pt x="0" y="37"/>
                </a:lnTo>
                <a:lnTo>
                  <a:pt x="9" y="0"/>
                </a:lnTo>
                <a:lnTo>
                  <a:pt x="196" y="0"/>
                </a:lnTo>
                <a:lnTo>
                  <a:pt x="188" y="37"/>
                </a:ln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4" name="Freeform 181">
            <a:extLst>
              <a:ext uri="{FF2B5EF4-FFF2-40B4-BE49-F238E27FC236}">
                <a16:creationId xmlns:a16="http://schemas.microsoft.com/office/drawing/2014/main" id="{43EBA1F4-E603-0B42-8E23-EDE57BEC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7631" y="8104925"/>
            <a:ext cx="175778" cy="76902"/>
          </a:xfrm>
          <a:custGeom>
            <a:avLst/>
            <a:gdLst>
              <a:gd name="T0" fmla="*/ 77 w 143"/>
              <a:gd name="T1" fmla="*/ 21 h 62"/>
              <a:gd name="T2" fmla="*/ 77 w 143"/>
              <a:gd name="T3" fmla="*/ 21 h 62"/>
              <a:gd name="T4" fmla="*/ 111 w 143"/>
              <a:gd name="T5" fmla="*/ 61 h 62"/>
              <a:gd name="T6" fmla="*/ 135 w 143"/>
              <a:gd name="T7" fmla="*/ 61 h 62"/>
              <a:gd name="T8" fmla="*/ 135 w 143"/>
              <a:gd name="T9" fmla="*/ 61 h 62"/>
              <a:gd name="T10" fmla="*/ 82 w 143"/>
              <a:gd name="T11" fmla="*/ 0 h 62"/>
              <a:gd name="T12" fmla="*/ 82 w 143"/>
              <a:gd name="T13" fmla="*/ 0 h 62"/>
              <a:gd name="T14" fmla="*/ 0 w 143"/>
              <a:gd name="T15" fmla="*/ 61 h 62"/>
              <a:gd name="T16" fmla="*/ 24 w 143"/>
              <a:gd name="T17" fmla="*/ 61 h 62"/>
              <a:gd name="T18" fmla="*/ 24 w 143"/>
              <a:gd name="T19" fmla="*/ 61 h 62"/>
              <a:gd name="T20" fmla="*/ 77 w 143"/>
              <a:gd name="T21" fmla="*/ 2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62">
                <a:moveTo>
                  <a:pt x="77" y="21"/>
                </a:moveTo>
                <a:lnTo>
                  <a:pt x="77" y="21"/>
                </a:lnTo>
                <a:cubicBezTo>
                  <a:pt x="100" y="21"/>
                  <a:pt x="116" y="39"/>
                  <a:pt x="111" y="61"/>
                </a:cubicBezTo>
                <a:lnTo>
                  <a:pt x="135" y="61"/>
                </a:lnTo>
                <a:lnTo>
                  <a:pt x="135" y="61"/>
                </a:lnTo>
                <a:cubicBezTo>
                  <a:pt x="142" y="27"/>
                  <a:pt x="119" y="0"/>
                  <a:pt x="82" y="0"/>
                </a:cubicBezTo>
                <a:lnTo>
                  <a:pt x="82" y="0"/>
                </a:lnTo>
                <a:cubicBezTo>
                  <a:pt x="45" y="0"/>
                  <a:pt x="8" y="27"/>
                  <a:pt x="0" y="61"/>
                </a:cubicBezTo>
                <a:lnTo>
                  <a:pt x="24" y="61"/>
                </a:lnTo>
                <a:lnTo>
                  <a:pt x="24" y="61"/>
                </a:lnTo>
                <a:cubicBezTo>
                  <a:pt x="29" y="39"/>
                  <a:pt x="53" y="21"/>
                  <a:pt x="77" y="21"/>
                </a:cubicBez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5" name="Freeform 182">
            <a:extLst>
              <a:ext uri="{FF2B5EF4-FFF2-40B4-BE49-F238E27FC236}">
                <a16:creationId xmlns:a16="http://schemas.microsoft.com/office/drawing/2014/main" id="{AC969C6E-81B1-FD47-AA36-4B3683D2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8741" y="7736890"/>
            <a:ext cx="477892" cy="977763"/>
          </a:xfrm>
          <a:custGeom>
            <a:avLst/>
            <a:gdLst>
              <a:gd name="T0" fmla="*/ 381 w 382"/>
              <a:gd name="T1" fmla="*/ 74 h 783"/>
              <a:gd name="T2" fmla="*/ 381 w 382"/>
              <a:gd name="T3" fmla="*/ 74 h 783"/>
              <a:gd name="T4" fmla="*/ 256 w 382"/>
              <a:gd name="T5" fmla="*/ 214 h 783"/>
              <a:gd name="T6" fmla="*/ 169 w 382"/>
              <a:gd name="T7" fmla="*/ 0 h 783"/>
              <a:gd name="T8" fmla="*/ 18 w 382"/>
              <a:gd name="T9" fmla="*/ 44 h 783"/>
              <a:gd name="T10" fmla="*/ 18 w 382"/>
              <a:gd name="T11" fmla="*/ 44 h 783"/>
              <a:gd name="T12" fmla="*/ 114 w 382"/>
              <a:gd name="T13" fmla="*/ 680 h 783"/>
              <a:gd name="T14" fmla="*/ 114 w 382"/>
              <a:gd name="T15" fmla="*/ 680 h 783"/>
              <a:gd name="T16" fmla="*/ 325 w 382"/>
              <a:gd name="T17" fmla="*/ 747 h 783"/>
              <a:gd name="T18" fmla="*/ 381 w 382"/>
              <a:gd name="T19" fmla="*/ 74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2" h="783">
                <a:moveTo>
                  <a:pt x="381" y="74"/>
                </a:moveTo>
                <a:lnTo>
                  <a:pt x="381" y="74"/>
                </a:lnTo>
                <a:cubicBezTo>
                  <a:pt x="381" y="74"/>
                  <a:pt x="305" y="91"/>
                  <a:pt x="256" y="214"/>
                </a:cubicBezTo>
                <a:lnTo>
                  <a:pt x="169" y="0"/>
                </a:lnTo>
                <a:lnTo>
                  <a:pt x="18" y="44"/>
                </a:lnTo>
                <a:lnTo>
                  <a:pt x="18" y="44"/>
                </a:lnTo>
                <a:cubicBezTo>
                  <a:pt x="18" y="44"/>
                  <a:pt x="0" y="468"/>
                  <a:pt x="114" y="680"/>
                </a:cubicBezTo>
                <a:lnTo>
                  <a:pt x="114" y="680"/>
                </a:lnTo>
                <a:cubicBezTo>
                  <a:pt x="152" y="752"/>
                  <a:pt x="247" y="782"/>
                  <a:pt x="325" y="747"/>
                </a:cubicBezTo>
                <a:lnTo>
                  <a:pt x="381" y="74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6" name="Freeform 183">
            <a:extLst>
              <a:ext uri="{FF2B5EF4-FFF2-40B4-BE49-F238E27FC236}">
                <a16:creationId xmlns:a16="http://schemas.microsoft.com/office/drawing/2014/main" id="{0BE6699B-CF2E-A141-B7FB-8B7954C03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837" y="7313928"/>
            <a:ext cx="411977" cy="466908"/>
          </a:xfrm>
          <a:custGeom>
            <a:avLst/>
            <a:gdLst>
              <a:gd name="T0" fmla="*/ 207 w 332"/>
              <a:gd name="T1" fmla="*/ 344 h 376"/>
              <a:gd name="T2" fmla="*/ 249 w 332"/>
              <a:gd name="T3" fmla="*/ 297 h 376"/>
              <a:gd name="T4" fmla="*/ 290 w 332"/>
              <a:gd name="T5" fmla="*/ 247 h 376"/>
              <a:gd name="T6" fmla="*/ 324 w 332"/>
              <a:gd name="T7" fmla="*/ 228 h 376"/>
              <a:gd name="T8" fmla="*/ 324 w 332"/>
              <a:gd name="T9" fmla="*/ 228 h 376"/>
              <a:gd name="T10" fmla="*/ 324 w 332"/>
              <a:gd name="T11" fmla="*/ 211 h 376"/>
              <a:gd name="T12" fmla="*/ 324 w 332"/>
              <a:gd name="T13" fmla="*/ 211 h 376"/>
              <a:gd name="T14" fmla="*/ 259 w 332"/>
              <a:gd name="T15" fmla="*/ 211 h 376"/>
              <a:gd name="T16" fmla="*/ 224 w 332"/>
              <a:gd name="T17" fmla="*/ 240 h 376"/>
              <a:gd name="T18" fmla="*/ 217 w 332"/>
              <a:gd name="T19" fmla="*/ 204 h 376"/>
              <a:gd name="T20" fmla="*/ 226 w 332"/>
              <a:gd name="T21" fmla="*/ 111 h 376"/>
              <a:gd name="T22" fmla="*/ 190 w 332"/>
              <a:gd name="T23" fmla="*/ 31 h 376"/>
              <a:gd name="T24" fmla="*/ 190 w 332"/>
              <a:gd name="T25" fmla="*/ 31 h 376"/>
              <a:gd name="T26" fmla="*/ 172 w 332"/>
              <a:gd name="T27" fmla="*/ 31 h 376"/>
              <a:gd name="T28" fmla="*/ 172 w 332"/>
              <a:gd name="T29" fmla="*/ 31 h 376"/>
              <a:gd name="T30" fmla="*/ 169 w 332"/>
              <a:gd name="T31" fmla="*/ 67 h 376"/>
              <a:gd name="T32" fmla="*/ 183 w 332"/>
              <a:gd name="T33" fmla="*/ 115 h 376"/>
              <a:gd name="T34" fmla="*/ 177 w 332"/>
              <a:gd name="T35" fmla="*/ 155 h 376"/>
              <a:gd name="T36" fmla="*/ 159 w 332"/>
              <a:gd name="T37" fmla="*/ 75 h 376"/>
              <a:gd name="T38" fmla="*/ 126 w 332"/>
              <a:gd name="T39" fmla="*/ 11 h 376"/>
              <a:gd name="T40" fmla="*/ 126 w 332"/>
              <a:gd name="T41" fmla="*/ 11 h 376"/>
              <a:gd name="T42" fmla="*/ 97 w 332"/>
              <a:gd name="T43" fmla="*/ 10 h 376"/>
              <a:gd name="T44" fmla="*/ 97 w 332"/>
              <a:gd name="T45" fmla="*/ 10 h 376"/>
              <a:gd name="T46" fmla="*/ 102 w 332"/>
              <a:gd name="T47" fmla="*/ 39 h 376"/>
              <a:gd name="T48" fmla="*/ 129 w 332"/>
              <a:gd name="T49" fmla="*/ 104 h 376"/>
              <a:gd name="T50" fmla="*/ 133 w 332"/>
              <a:gd name="T51" fmla="*/ 167 h 376"/>
              <a:gd name="T52" fmla="*/ 114 w 332"/>
              <a:gd name="T53" fmla="*/ 102 h 376"/>
              <a:gd name="T54" fmla="*/ 64 w 332"/>
              <a:gd name="T55" fmla="*/ 44 h 376"/>
              <a:gd name="T56" fmla="*/ 64 w 332"/>
              <a:gd name="T57" fmla="*/ 44 h 376"/>
              <a:gd name="T58" fmla="*/ 44 w 332"/>
              <a:gd name="T59" fmla="*/ 50 h 376"/>
              <a:gd name="T60" fmla="*/ 44 w 332"/>
              <a:gd name="T61" fmla="*/ 50 h 376"/>
              <a:gd name="T62" fmla="*/ 48 w 332"/>
              <a:gd name="T63" fmla="*/ 77 h 376"/>
              <a:gd name="T64" fmla="*/ 78 w 332"/>
              <a:gd name="T65" fmla="*/ 116 h 376"/>
              <a:gd name="T66" fmla="*/ 87 w 332"/>
              <a:gd name="T67" fmla="*/ 183 h 376"/>
              <a:gd name="T68" fmla="*/ 63 w 332"/>
              <a:gd name="T69" fmla="*/ 136 h 376"/>
              <a:gd name="T70" fmla="*/ 63 w 332"/>
              <a:gd name="T71" fmla="*/ 136 h 376"/>
              <a:gd name="T72" fmla="*/ 55 w 332"/>
              <a:gd name="T73" fmla="*/ 128 h 376"/>
              <a:gd name="T74" fmla="*/ 18 w 332"/>
              <a:gd name="T75" fmla="*/ 105 h 376"/>
              <a:gd name="T76" fmla="*/ 18 w 332"/>
              <a:gd name="T77" fmla="*/ 105 h 376"/>
              <a:gd name="T78" fmla="*/ 1 w 332"/>
              <a:gd name="T79" fmla="*/ 115 h 376"/>
              <a:gd name="T80" fmla="*/ 1 w 332"/>
              <a:gd name="T81" fmla="*/ 115 h 376"/>
              <a:gd name="T82" fmla="*/ 10 w 332"/>
              <a:gd name="T83" fmla="*/ 134 h 376"/>
              <a:gd name="T84" fmla="*/ 34 w 332"/>
              <a:gd name="T85" fmla="*/ 156 h 376"/>
              <a:gd name="T86" fmla="*/ 49 w 332"/>
              <a:gd name="T87" fmla="*/ 228 h 376"/>
              <a:gd name="T88" fmla="*/ 62 w 332"/>
              <a:gd name="T89" fmla="*/ 321 h 376"/>
              <a:gd name="T90" fmla="*/ 106 w 332"/>
              <a:gd name="T91" fmla="*/ 375 h 376"/>
              <a:gd name="T92" fmla="*/ 207 w 332"/>
              <a:gd name="T93" fmla="*/ 34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2" h="376">
                <a:moveTo>
                  <a:pt x="207" y="344"/>
                </a:moveTo>
                <a:lnTo>
                  <a:pt x="249" y="297"/>
                </a:lnTo>
                <a:lnTo>
                  <a:pt x="290" y="247"/>
                </a:lnTo>
                <a:lnTo>
                  <a:pt x="324" y="228"/>
                </a:lnTo>
                <a:lnTo>
                  <a:pt x="324" y="228"/>
                </a:lnTo>
                <a:cubicBezTo>
                  <a:pt x="331" y="223"/>
                  <a:pt x="331" y="215"/>
                  <a:pt x="324" y="211"/>
                </a:cubicBezTo>
                <a:lnTo>
                  <a:pt x="324" y="211"/>
                </a:lnTo>
                <a:cubicBezTo>
                  <a:pt x="310" y="203"/>
                  <a:pt x="284" y="195"/>
                  <a:pt x="259" y="211"/>
                </a:cubicBezTo>
                <a:lnTo>
                  <a:pt x="224" y="240"/>
                </a:lnTo>
                <a:lnTo>
                  <a:pt x="217" y="204"/>
                </a:lnTo>
                <a:lnTo>
                  <a:pt x="226" y="111"/>
                </a:lnTo>
                <a:lnTo>
                  <a:pt x="190" y="31"/>
                </a:lnTo>
                <a:lnTo>
                  <a:pt x="190" y="31"/>
                </a:lnTo>
                <a:cubicBezTo>
                  <a:pt x="187" y="24"/>
                  <a:pt x="175" y="24"/>
                  <a:pt x="172" y="31"/>
                </a:cubicBezTo>
                <a:lnTo>
                  <a:pt x="172" y="31"/>
                </a:lnTo>
                <a:cubicBezTo>
                  <a:pt x="168" y="42"/>
                  <a:pt x="164" y="56"/>
                  <a:pt x="169" y="67"/>
                </a:cubicBezTo>
                <a:lnTo>
                  <a:pt x="183" y="115"/>
                </a:lnTo>
                <a:lnTo>
                  <a:pt x="177" y="155"/>
                </a:lnTo>
                <a:lnTo>
                  <a:pt x="159" y="75"/>
                </a:lnTo>
                <a:lnTo>
                  <a:pt x="126" y="11"/>
                </a:lnTo>
                <a:lnTo>
                  <a:pt x="126" y="11"/>
                </a:lnTo>
                <a:cubicBezTo>
                  <a:pt x="121" y="1"/>
                  <a:pt x="100" y="0"/>
                  <a:pt x="97" y="10"/>
                </a:cubicBezTo>
                <a:lnTo>
                  <a:pt x="97" y="10"/>
                </a:lnTo>
                <a:cubicBezTo>
                  <a:pt x="95" y="19"/>
                  <a:pt x="96" y="26"/>
                  <a:pt x="102" y="39"/>
                </a:cubicBezTo>
                <a:lnTo>
                  <a:pt x="129" y="104"/>
                </a:lnTo>
                <a:lnTo>
                  <a:pt x="133" y="167"/>
                </a:lnTo>
                <a:lnTo>
                  <a:pt x="114" y="102"/>
                </a:lnTo>
                <a:lnTo>
                  <a:pt x="64" y="44"/>
                </a:lnTo>
                <a:lnTo>
                  <a:pt x="64" y="44"/>
                </a:lnTo>
                <a:cubicBezTo>
                  <a:pt x="58" y="37"/>
                  <a:pt x="45" y="41"/>
                  <a:pt x="44" y="50"/>
                </a:cubicBezTo>
                <a:lnTo>
                  <a:pt x="44" y="50"/>
                </a:lnTo>
                <a:cubicBezTo>
                  <a:pt x="43" y="60"/>
                  <a:pt x="43" y="71"/>
                  <a:pt x="48" y="77"/>
                </a:cubicBezTo>
                <a:lnTo>
                  <a:pt x="78" y="116"/>
                </a:lnTo>
                <a:lnTo>
                  <a:pt x="87" y="183"/>
                </a:lnTo>
                <a:lnTo>
                  <a:pt x="63" y="136"/>
                </a:lnTo>
                <a:lnTo>
                  <a:pt x="63" y="136"/>
                </a:lnTo>
                <a:cubicBezTo>
                  <a:pt x="62" y="133"/>
                  <a:pt x="59" y="130"/>
                  <a:pt x="55" y="128"/>
                </a:cubicBezTo>
                <a:lnTo>
                  <a:pt x="18" y="105"/>
                </a:lnTo>
                <a:lnTo>
                  <a:pt x="18" y="105"/>
                </a:lnTo>
                <a:cubicBezTo>
                  <a:pt x="10" y="101"/>
                  <a:pt x="0" y="106"/>
                  <a:pt x="1" y="115"/>
                </a:cubicBezTo>
                <a:lnTo>
                  <a:pt x="1" y="115"/>
                </a:lnTo>
                <a:cubicBezTo>
                  <a:pt x="1" y="121"/>
                  <a:pt x="4" y="129"/>
                  <a:pt x="10" y="134"/>
                </a:cubicBezTo>
                <a:lnTo>
                  <a:pt x="34" y="156"/>
                </a:lnTo>
                <a:lnTo>
                  <a:pt x="49" y="228"/>
                </a:lnTo>
                <a:lnTo>
                  <a:pt x="62" y="321"/>
                </a:lnTo>
                <a:lnTo>
                  <a:pt x="106" y="375"/>
                </a:lnTo>
                <a:lnTo>
                  <a:pt x="207" y="344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7" name="Freeform 184">
            <a:extLst>
              <a:ext uri="{FF2B5EF4-FFF2-40B4-BE49-F238E27FC236}">
                <a16:creationId xmlns:a16="http://schemas.microsoft.com/office/drawing/2014/main" id="{D9B3AB4A-26A6-1145-8BC1-32933C473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5937" y="10994267"/>
            <a:ext cx="269161" cy="241693"/>
          </a:xfrm>
          <a:custGeom>
            <a:avLst/>
            <a:gdLst>
              <a:gd name="T0" fmla="*/ 42 w 214"/>
              <a:gd name="T1" fmla="*/ 191 h 193"/>
              <a:gd name="T2" fmla="*/ 63 w 214"/>
              <a:gd name="T3" fmla="*/ 189 h 193"/>
              <a:gd name="T4" fmla="*/ 63 w 214"/>
              <a:gd name="T5" fmla="*/ 189 h 193"/>
              <a:gd name="T6" fmla="*/ 137 w 214"/>
              <a:gd name="T7" fmla="*/ 163 h 193"/>
              <a:gd name="T8" fmla="*/ 137 w 214"/>
              <a:gd name="T9" fmla="*/ 163 h 193"/>
              <a:gd name="T10" fmla="*/ 174 w 214"/>
              <a:gd name="T11" fmla="*/ 111 h 193"/>
              <a:gd name="T12" fmla="*/ 213 w 214"/>
              <a:gd name="T13" fmla="*/ 0 h 193"/>
              <a:gd name="T14" fmla="*/ 102 w 214"/>
              <a:gd name="T15" fmla="*/ 2 h 193"/>
              <a:gd name="T16" fmla="*/ 19 w 214"/>
              <a:gd name="T17" fmla="*/ 143 h 193"/>
              <a:gd name="T18" fmla="*/ 5 w 214"/>
              <a:gd name="T19" fmla="*/ 150 h 193"/>
              <a:gd name="T20" fmla="*/ 5 w 214"/>
              <a:gd name="T21" fmla="*/ 150 h 193"/>
              <a:gd name="T22" fmla="*/ 42 w 214"/>
              <a:gd name="T23" fmla="*/ 19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" h="193">
                <a:moveTo>
                  <a:pt x="42" y="191"/>
                </a:moveTo>
                <a:lnTo>
                  <a:pt x="63" y="189"/>
                </a:lnTo>
                <a:lnTo>
                  <a:pt x="63" y="189"/>
                </a:lnTo>
                <a:cubicBezTo>
                  <a:pt x="90" y="188"/>
                  <a:pt x="116" y="179"/>
                  <a:pt x="137" y="163"/>
                </a:cubicBezTo>
                <a:lnTo>
                  <a:pt x="137" y="163"/>
                </a:lnTo>
                <a:cubicBezTo>
                  <a:pt x="155" y="149"/>
                  <a:pt x="167" y="131"/>
                  <a:pt x="174" y="111"/>
                </a:cubicBezTo>
                <a:lnTo>
                  <a:pt x="213" y="0"/>
                </a:lnTo>
                <a:lnTo>
                  <a:pt x="102" y="2"/>
                </a:lnTo>
                <a:lnTo>
                  <a:pt x="19" y="143"/>
                </a:lnTo>
                <a:lnTo>
                  <a:pt x="5" y="150"/>
                </a:lnTo>
                <a:lnTo>
                  <a:pt x="5" y="150"/>
                </a:lnTo>
                <a:cubicBezTo>
                  <a:pt x="0" y="172"/>
                  <a:pt x="18" y="192"/>
                  <a:pt x="42" y="191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8" name="Freeform 185">
            <a:extLst>
              <a:ext uri="{FF2B5EF4-FFF2-40B4-BE49-F238E27FC236}">
                <a16:creationId xmlns:a16="http://schemas.microsoft.com/office/drawing/2014/main" id="{85F59718-AF9A-B845-8A28-2FB24722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0158" y="10994267"/>
            <a:ext cx="269158" cy="241693"/>
          </a:xfrm>
          <a:custGeom>
            <a:avLst/>
            <a:gdLst>
              <a:gd name="T0" fmla="*/ 43 w 214"/>
              <a:gd name="T1" fmla="*/ 191 h 193"/>
              <a:gd name="T2" fmla="*/ 63 w 214"/>
              <a:gd name="T3" fmla="*/ 189 h 193"/>
              <a:gd name="T4" fmla="*/ 63 w 214"/>
              <a:gd name="T5" fmla="*/ 189 h 193"/>
              <a:gd name="T6" fmla="*/ 137 w 214"/>
              <a:gd name="T7" fmla="*/ 163 h 193"/>
              <a:gd name="T8" fmla="*/ 137 w 214"/>
              <a:gd name="T9" fmla="*/ 163 h 193"/>
              <a:gd name="T10" fmla="*/ 175 w 214"/>
              <a:gd name="T11" fmla="*/ 111 h 193"/>
              <a:gd name="T12" fmla="*/ 213 w 214"/>
              <a:gd name="T13" fmla="*/ 0 h 193"/>
              <a:gd name="T14" fmla="*/ 102 w 214"/>
              <a:gd name="T15" fmla="*/ 2 h 193"/>
              <a:gd name="T16" fmla="*/ 19 w 214"/>
              <a:gd name="T17" fmla="*/ 143 h 193"/>
              <a:gd name="T18" fmla="*/ 5 w 214"/>
              <a:gd name="T19" fmla="*/ 150 h 193"/>
              <a:gd name="T20" fmla="*/ 5 w 214"/>
              <a:gd name="T21" fmla="*/ 150 h 193"/>
              <a:gd name="T22" fmla="*/ 43 w 214"/>
              <a:gd name="T23" fmla="*/ 19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" h="193">
                <a:moveTo>
                  <a:pt x="43" y="191"/>
                </a:moveTo>
                <a:lnTo>
                  <a:pt x="63" y="189"/>
                </a:lnTo>
                <a:lnTo>
                  <a:pt x="63" y="189"/>
                </a:lnTo>
                <a:cubicBezTo>
                  <a:pt x="90" y="188"/>
                  <a:pt x="116" y="179"/>
                  <a:pt x="137" y="163"/>
                </a:cubicBezTo>
                <a:lnTo>
                  <a:pt x="137" y="163"/>
                </a:lnTo>
                <a:cubicBezTo>
                  <a:pt x="155" y="149"/>
                  <a:pt x="167" y="131"/>
                  <a:pt x="175" y="111"/>
                </a:cubicBezTo>
                <a:lnTo>
                  <a:pt x="213" y="0"/>
                </a:lnTo>
                <a:lnTo>
                  <a:pt x="102" y="2"/>
                </a:lnTo>
                <a:lnTo>
                  <a:pt x="19" y="143"/>
                </a:lnTo>
                <a:lnTo>
                  <a:pt x="5" y="150"/>
                </a:lnTo>
                <a:lnTo>
                  <a:pt x="5" y="150"/>
                </a:lnTo>
                <a:cubicBezTo>
                  <a:pt x="0" y="172"/>
                  <a:pt x="18" y="192"/>
                  <a:pt x="43" y="191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299" name="Freeform 186">
            <a:extLst>
              <a:ext uri="{FF2B5EF4-FFF2-40B4-BE49-F238E27FC236}">
                <a16:creationId xmlns:a16="http://schemas.microsoft.com/office/drawing/2014/main" id="{1082D1D4-1683-7A49-95CC-F44FF856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050" y="7550125"/>
            <a:ext cx="241693" cy="131833"/>
          </a:xfrm>
          <a:custGeom>
            <a:avLst/>
            <a:gdLst>
              <a:gd name="T0" fmla="*/ 195 w 196"/>
              <a:gd name="T1" fmla="*/ 0 h 105"/>
              <a:gd name="T2" fmla="*/ 0 w 196"/>
              <a:gd name="T3" fmla="*/ 0 h 105"/>
              <a:gd name="T4" fmla="*/ 0 w 196"/>
              <a:gd name="T5" fmla="*/ 104 h 105"/>
              <a:gd name="T6" fmla="*/ 195 w 196"/>
              <a:gd name="T7" fmla="*/ 53 h 105"/>
              <a:gd name="T8" fmla="*/ 195 w 196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105">
                <a:moveTo>
                  <a:pt x="195" y="0"/>
                </a:moveTo>
                <a:lnTo>
                  <a:pt x="0" y="0"/>
                </a:lnTo>
                <a:lnTo>
                  <a:pt x="0" y="104"/>
                </a:lnTo>
                <a:lnTo>
                  <a:pt x="195" y="53"/>
                </a:lnTo>
                <a:lnTo>
                  <a:pt x="195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0" name="Freeform 187">
            <a:extLst>
              <a:ext uri="{FF2B5EF4-FFF2-40B4-BE49-F238E27FC236}">
                <a16:creationId xmlns:a16="http://schemas.microsoft.com/office/drawing/2014/main" id="{905919D4-2506-2547-BBBC-7A4B90B3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4669" y="7154627"/>
            <a:ext cx="439443" cy="450430"/>
          </a:xfrm>
          <a:custGeom>
            <a:avLst/>
            <a:gdLst>
              <a:gd name="T0" fmla="*/ 353 w 354"/>
              <a:gd name="T1" fmla="*/ 181 h 363"/>
              <a:gd name="T2" fmla="*/ 353 w 354"/>
              <a:gd name="T3" fmla="*/ 181 h 363"/>
              <a:gd name="T4" fmla="*/ 181 w 354"/>
              <a:gd name="T5" fmla="*/ 362 h 363"/>
              <a:gd name="T6" fmla="*/ 181 w 354"/>
              <a:gd name="T7" fmla="*/ 362 h 363"/>
              <a:gd name="T8" fmla="*/ 0 w 354"/>
              <a:gd name="T9" fmla="*/ 181 h 363"/>
              <a:gd name="T10" fmla="*/ 0 w 354"/>
              <a:gd name="T11" fmla="*/ 181 h 363"/>
              <a:gd name="T12" fmla="*/ 181 w 354"/>
              <a:gd name="T13" fmla="*/ 0 h 363"/>
              <a:gd name="T14" fmla="*/ 181 w 354"/>
              <a:gd name="T15" fmla="*/ 0 h 363"/>
              <a:gd name="T16" fmla="*/ 353 w 354"/>
              <a:gd name="T17" fmla="*/ 181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63">
                <a:moveTo>
                  <a:pt x="353" y="181"/>
                </a:moveTo>
                <a:lnTo>
                  <a:pt x="353" y="181"/>
                </a:lnTo>
                <a:cubicBezTo>
                  <a:pt x="353" y="281"/>
                  <a:pt x="290" y="362"/>
                  <a:pt x="181" y="362"/>
                </a:cubicBezTo>
                <a:lnTo>
                  <a:pt x="181" y="362"/>
                </a:lnTo>
                <a:cubicBezTo>
                  <a:pt x="73" y="362"/>
                  <a:pt x="0" y="281"/>
                  <a:pt x="0" y="181"/>
                </a:cubicBezTo>
                <a:lnTo>
                  <a:pt x="0" y="181"/>
                </a:lnTo>
                <a:cubicBezTo>
                  <a:pt x="0" y="81"/>
                  <a:pt x="73" y="0"/>
                  <a:pt x="181" y="0"/>
                </a:cubicBezTo>
                <a:lnTo>
                  <a:pt x="181" y="0"/>
                </a:lnTo>
                <a:cubicBezTo>
                  <a:pt x="290" y="0"/>
                  <a:pt x="353" y="81"/>
                  <a:pt x="353" y="181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1" name="Freeform 300">
            <a:extLst>
              <a:ext uri="{FF2B5EF4-FFF2-40B4-BE49-F238E27FC236}">
                <a16:creationId xmlns:a16="http://schemas.microsoft.com/office/drawing/2014/main" id="{ED0D7327-5766-9D49-94A6-6278FA2A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0278" y="7127163"/>
            <a:ext cx="589490" cy="339325"/>
          </a:xfrm>
          <a:custGeom>
            <a:avLst/>
            <a:gdLst>
              <a:gd name="connsiteX0" fmla="*/ 298606 w 589490"/>
              <a:gd name="connsiteY0" fmla="*/ 1436 h 339325"/>
              <a:gd name="connsiteX1" fmla="*/ 562026 w 589490"/>
              <a:gd name="connsiteY1" fmla="*/ 213859 h 339325"/>
              <a:gd name="connsiteX2" fmla="*/ 589490 w 589490"/>
              <a:gd name="connsiteY2" fmla="*/ 339325 h 339325"/>
              <a:gd name="connsiteX3" fmla="*/ 298606 w 589490"/>
              <a:gd name="connsiteY3" fmla="*/ 1436 h 339325"/>
              <a:gd name="connsiteX4" fmla="*/ 298358 w 589490"/>
              <a:gd name="connsiteY4" fmla="*/ 0 h 339325"/>
              <a:gd name="connsiteX5" fmla="*/ 447 w 589490"/>
              <a:gd name="connsiteY5" fmla="*/ 306361 h 339325"/>
              <a:gd name="connsiteX6" fmla="*/ 298358 w 589490"/>
              <a:gd name="connsiteY6" fmla="*/ 0 h 3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490" h="339325">
                <a:moveTo>
                  <a:pt x="298606" y="1436"/>
                </a:moveTo>
                <a:cubicBezTo>
                  <a:pt x="499604" y="-10987"/>
                  <a:pt x="568268" y="133113"/>
                  <a:pt x="562026" y="213859"/>
                </a:cubicBezTo>
                <a:cubicBezTo>
                  <a:pt x="557032" y="289635"/>
                  <a:pt x="589490" y="339325"/>
                  <a:pt x="589490" y="339325"/>
                </a:cubicBezTo>
                <a:cubicBezTo>
                  <a:pt x="233688" y="253610"/>
                  <a:pt x="298606" y="1436"/>
                  <a:pt x="298606" y="1436"/>
                </a:cubicBezTo>
                <a:close/>
                <a:moveTo>
                  <a:pt x="298358" y="0"/>
                </a:moveTo>
                <a:cubicBezTo>
                  <a:pt x="298358" y="0"/>
                  <a:pt x="248498" y="201323"/>
                  <a:pt x="447" y="306361"/>
                </a:cubicBezTo>
                <a:cubicBezTo>
                  <a:pt x="447" y="306361"/>
                  <a:pt x="-24483" y="6253"/>
                  <a:pt x="298358" y="0"/>
                </a:cubicBezTo>
                <a:close/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2" name="Freeform 190">
            <a:extLst>
              <a:ext uri="{FF2B5EF4-FFF2-40B4-BE49-F238E27FC236}">
                <a16:creationId xmlns:a16="http://schemas.microsoft.com/office/drawing/2014/main" id="{A9A24B0B-B522-DD4E-ACDB-E0DC0621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1296" y="7923655"/>
            <a:ext cx="801984" cy="823956"/>
          </a:xfrm>
          <a:custGeom>
            <a:avLst/>
            <a:gdLst>
              <a:gd name="T0" fmla="*/ 364 w 646"/>
              <a:gd name="T1" fmla="*/ 0 h 661"/>
              <a:gd name="T2" fmla="*/ 364 w 646"/>
              <a:gd name="T3" fmla="*/ 0 h 661"/>
              <a:gd name="T4" fmla="*/ 572 w 646"/>
              <a:gd name="T5" fmla="*/ 232 h 661"/>
              <a:gd name="T6" fmla="*/ 572 w 646"/>
              <a:gd name="T7" fmla="*/ 232 h 661"/>
              <a:gd name="T8" fmla="*/ 627 w 646"/>
              <a:gd name="T9" fmla="*/ 412 h 661"/>
              <a:gd name="T10" fmla="*/ 627 w 646"/>
              <a:gd name="T11" fmla="*/ 412 h 661"/>
              <a:gd name="T12" fmla="*/ 440 w 646"/>
              <a:gd name="T13" fmla="*/ 644 h 661"/>
              <a:gd name="T14" fmla="*/ 440 w 646"/>
              <a:gd name="T15" fmla="*/ 644 h 661"/>
              <a:gd name="T16" fmla="*/ 0 w 646"/>
              <a:gd name="T17" fmla="*/ 599 h 661"/>
              <a:gd name="T18" fmla="*/ 21 w 646"/>
              <a:gd name="T19" fmla="*/ 485 h 661"/>
              <a:gd name="T20" fmla="*/ 405 w 646"/>
              <a:gd name="T21" fmla="*/ 428 h 661"/>
              <a:gd name="T22" fmla="*/ 376 w 646"/>
              <a:gd name="T23" fmla="*/ 388 h 661"/>
              <a:gd name="T24" fmla="*/ 364 w 646"/>
              <a:gd name="T2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6" h="661">
                <a:moveTo>
                  <a:pt x="364" y="0"/>
                </a:moveTo>
                <a:lnTo>
                  <a:pt x="364" y="0"/>
                </a:lnTo>
                <a:cubicBezTo>
                  <a:pt x="364" y="0"/>
                  <a:pt x="494" y="89"/>
                  <a:pt x="572" y="232"/>
                </a:cubicBezTo>
                <a:lnTo>
                  <a:pt x="572" y="232"/>
                </a:lnTo>
                <a:cubicBezTo>
                  <a:pt x="601" y="285"/>
                  <a:pt x="617" y="347"/>
                  <a:pt x="627" y="412"/>
                </a:cubicBezTo>
                <a:lnTo>
                  <a:pt x="627" y="412"/>
                </a:lnTo>
                <a:cubicBezTo>
                  <a:pt x="645" y="524"/>
                  <a:pt x="561" y="628"/>
                  <a:pt x="440" y="644"/>
                </a:cubicBezTo>
                <a:lnTo>
                  <a:pt x="440" y="644"/>
                </a:lnTo>
                <a:cubicBezTo>
                  <a:pt x="323" y="660"/>
                  <a:pt x="166" y="660"/>
                  <a:pt x="0" y="599"/>
                </a:cubicBezTo>
                <a:lnTo>
                  <a:pt x="21" y="485"/>
                </a:lnTo>
                <a:lnTo>
                  <a:pt x="405" y="428"/>
                </a:lnTo>
                <a:lnTo>
                  <a:pt x="376" y="388"/>
                </a:lnTo>
                <a:lnTo>
                  <a:pt x="364" y="0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3" name="Freeform 191">
            <a:extLst>
              <a:ext uri="{FF2B5EF4-FFF2-40B4-BE49-F238E27FC236}">
                <a16:creationId xmlns:a16="http://schemas.microsoft.com/office/drawing/2014/main" id="{E0FE9D20-78C0-6F46-999A-A17BE264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2560" y="8379576"/>
            <a:ext cx="230708" cy="280145"/>
          </a:xfrm>
          <a:custGeom>
            <a:avLst/>
            <a:gdLst>
              <a:gd name="T0" fmla="*/ 185 w 186"/>
              <a:gd name="T1" fmla="*/ 125 h 224"/>
              <a:gd name="T2" fmla="*/ 157 w 186"/>
              <a:gd name="T3" fmla="*/ 81 h 224"/>
              <a:gd name="T4" fmla="*/ 106 w 186"/>
              <a:gd name="T5" fmla="*/ 45 h 224"/>
              <a:gd name="T6" fmla="*/ 76 w 186"/>
              <a:gd name="T7" fmla="*/ 5 h 224"/>
              <a:gd name="T8" fmla="*/ 76 w 186"/>
              <a:gd name="T9" fmla="*/ 5 h 224"/>
              <a:gd name="T10" fmla="*/ 61 w 186"/>
              <a:gd name="T11" fmla="*/ 7 h 224"/>
              <a:gd name="T12" fmla="*/ 61 w 186"/>
              <a:gd name="T13" fmla="*/ 7 h 224"/>
              <a:gd name="T14" fmla="*/ 76 w 186"/>
              <a:gd name="T15" fmla="*/ 64 h 224"/>
              <a:gd name="T16" fmla="*/ 38 w 186"/>
              <a:gd name="T17" fmla="*/ 70 h 224"/>
              <a:gd name="T18" fmla="*/ 38 w 186"/>
              <a:gd name="T19" fmla="*/ 70 h 224"/>
              <a:gd name="T20" fmla="*/ 20 w 186"/>
              <a:gd name="T21" fmla="*/ 96 h 224"/>
              <a:gd name="T22" fmla="*/ 20 w 186"/>
              <a:gd name="T23" fmla="*/ 96 h 224"/>
              <a:gd name="T24" fmla="*/ 20 w 186"/>
              <a:gd name="T25" fmla="*/ 96 h 224"/>
              <a:gd name="T26" fmla="*/ 16 w 186"/>
              <a:gd name="T27" fmla="*/ 136 h 224"/>
              <a:gd name="T28" fmla="*/ 11 w 186"/>
              <a:gd name="T29" fmla="*/ 140 h 224"/>
              <a:gd name="T30" fmla="*/ 11 w 186"/>
              <a:gd name="T31" fmla="*/ 140 h 224"/>
              <a:gd name="T32" fmla="*/ 10 w 186"/>
              <a:gd name="T33" fmla="*/ 178 h 224"/>
              <a:gd name="T34" fmla="*/ 6 w 186"/>
              <a:gd name="T35" fmla="*/ 187 h 224"/>
              <a:gd name="T36" fmla="*/ 6 w 186"/>
              <a:gd name="T37" fmla="*/ 187 h 224"/>
              <a:gd name="T38" fmla="*/ 18 w 186"/>
              <a:gd name="T39" fmla="*/ 211 h 224"/>
              <a:gd name="T40" fmla="*/ 80 w 186"/>
              <a:gd name="T41" fmla="*/ 223 h 224"/>
              <a:gd name="T42" fmla="*/ 169 w 186"/>
              <a:gd name="T43" fmla="*/ 218 h 224"/>
              <a:gd name="T44" fmla="*/ 185 w 186"/>
              <a:gd name="T45" fmla="*/ 12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224">
                <a:moveTo>
                  <a:pt x="185" y="125"/>
                </a:moveTo>
                <a:lnTo>
                  <a:pt x="157" y="81"/>
                </a:lnTo>
                <a:lnTo>
                  <a:pt x="106" y="45"/>
                </a:lnTo>
                <a:lnTo>
                  <a:pt x="76" y="5"/>
                </a:lnTo>
                <a:lnTo>
                  <a:pt x="76" y="5"/>
                </a:lnTo>
                <a:cubicBezTo>
                  <a:pt x="72" y="0"/>
                  <a:pt x="63" y="1"/>
                  <a:pt x="61" y="7"/>
                </a:cubicBezTo>
                <a:lnTo>
                  <a:pt x="61" y="7"/>
                </a:lnTo>
                <a:cubicBezTo>
                  <a:pt x="55" y="20"/>
                  <a:pt x="53" y="40"/>
                  <a:pt x="76" y="64"/>
                </a:cubicBezTo>
                <a:lnTo>
                  <a:pt x="38" y="70"/>
                </a:lnTo>
                <a:lnTo>
                  <a:pt x="38" y="70"/>
                </a:lnTo>
                <a:cubicBezTo>
                  <a:pt x="25" y="72"/>
                  <a:pt x="17" y="84"/>
                  <a:pt x="20" y="96"/>
                </a:cubicBezTo>
                <a:lnTo>
                  <a:pt x="20" y="96"/>
                </a:lnTo>
                <a:lnTo>
                  <a:pt x="20" y="96"/>
                </a:lnTo>
                <a:cubicBezTo>
                  <a:pt x="8" y="107"/>
                  <a:pt x="6" y="124"/>
                  <a:pt x="16" y="136"/>
                </a:cubicBezTo>
                <a:lnTo>
                  <a:pt x="11" y="140"/>
                </a:lnTo>
                <a:lnTo>
                  <a:pt x="11" y="140"/>
                </a:lnTo>
                <a:cubicBezTo>
                  <a:pt x="1" y="151"/>
                  <a:pt x="0" y="167"/>
                  <a:pt x="10" y="178"/>
                </a:cubicBezTo>
                <a:lnTo>
                  <a:pt x="6" y="187"/>
                </a:lnTo>
                <a:lnTo>
                  <a:pt x="6" y="187"/>
                </a:lnTo>
                <a:cubicBezTo>
                  <a:pt x="0" y="197"/>
                  <a:pt x="6" y="208"/>
                  <a:pt x="18" y="211"/>
                </a:cubicBezTo>
                <a:lnTo>
                  <a:pt x="80" y="223"/>
                </a:lnTo>
                <a:lnTo>
                  <a:pt x="169" y="218"/>
                </a:lnTo>
                <a:lnTo>
                  <a:pt x="185" y="125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4" name="Freeform 192">
            <a:extLst>
              <a:ext uri="{FF2B5EF4-FFF2-40B4-BE49-F238E27FC236}">
                <a16:creationId xmlns:a16="http://schemas.microsoft.com/office/drawing/2014/main" id="{D42F8951-2FB5-6A40-9498-E112FE195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8743" y="7714916"/>
            <a:ext cx="203240" cy="65917"/>
          </a:xfrm>
          <a:custGeom>
            <a:avLst/>
            <a:gdLst>
              <a:gd name="T0" fmla="*/ 0 w 163"/>
              <a:gd name="T1" fmla="*/ 0 h 55"/>
              <a:gd name="T2" fmla="*/ 44 w 163"/>
              <a:gd name="T3" fmla="*/ 54 h 55"/>
              <a:gd name="T4" fmla="*/ 145 w 163"/>
              <a:gd name="T5" fmla="*/ 23 h 55"/>
              <a:gd name="T6" fmla="*/ 162 w 163"/>
              <a:gd name="T7" fmla="*/ 4 h 55"/>
              <a:gd name="T8" fmla="*/ 0 w 163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55">
                <a:moveTo>
                  <a:pt x="0" y="0"/>
                </a:moveTo>
                <a:lnTo>
                  <a:pt x="44" y="54"/>
                </a:lnTo>
                <a:lnTo>
                  <a:pt x="145" y="23"/>
                </a:lnTo>
                <a:lnTo>
                  <a:pt x="162" y="4"/>
                </a:lnTo>
                <a:lnTo>
                  <a:pt x="0" y="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5" name="Freeform 193">
            <a:extLst>
              <a:ext uri="{FF2B5EF4-FFF2-40B4-BE49-F238E27FC236}">
                <a16:creationId xmlns:a16="http://schemas.microsoft.com/office/drawing/2014/main" id="{5874674F-3381-9F44-9A9D-0E6483C5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0870" y="8522397"/>
            <a:ext cx="82397" cy="137325"/>
          </a:xfrm>
          <a:custGeom>
            <a:avLst/>
            <a:gdLst>
              <a:gd name="T0" fmla="*/ 0 w 66"/>
              <a:gd name="T1" fmla="*/ 110 h 111"/>
              <a:gd name="T2" fmla="*/ 49 w 66"/>
              <a:gd name="T3" fmla="*/ 107 h 111"/>
              <a:gd name="T4" fmla="*/ 65 w 66"/>
              <a:gd name="T5" fmla="*/ 14 h 111"/>
              <a:gd name="T6" fmla="*/ 56 w 66"/>
              <a:gd name="T7" fmla="*/ 0 h 111"/>
              <a:gd name="T8" fmla="*/ 0 w 66"/>
              <a:gd name="T9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11">
                <a:moveTo>
                  <a:pt x="0" y="110"/>
                </a:moveTo>
                <a:lnTo>
                  <a:pt x="49" y="107"/>
                </a:lnTo>
                <a:lnTo>
                  <a:pt x="65" y="14"/>
                </a:lnTo>
                <a:lnTo>
                  <a:pt x="56" y="0"/>
                </a:lnTo>
                <a:lnTo>
                  <a:pt x="0" y="110"/>
                </a:lnTo>
              </a:path>
            </a:pathLst>
          </a:custGeom>
          <a:solidFill>
            <a:srgbClr val="FC78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6" name="Freeform 194">
            <a:extLst>
              <a:ext uri="{FF2B5EF4-FFF2-40B4-BE49-F238E27FC236}">
                <a16:creationId xmlns:a16="http://schemas.microsoft.com/office/drawing/2014/main" id="{954EAD83-C05F-5E47-A1FE-4837B73D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228" y="9851716"/>
            <a:ext cx="747054" cy="692124"/>
          </a:xfrm>
          <a:custGeom>
            <a:avLst/>
            <a:gdLst>
              <a:gd name="T0" fmla="*/ 408 w 601"/>
              <a:gd name="T1" fmla="*/ 554 h 555"/>
              <a:gd name="T2" fmla="*/ 0 w 601"/>
              <a:gd name="T3" fmla="*/ 380 h 555"/>
              <a:gd name="T4" fmla="*/ 192 w 601"/>
              <a:gd name="T5" fmla="*/ 0 h 555"/>
              <a:gd name="T6" fmla="*/ 600 w 601"/>
              <a:gd name="T7" fmla="*/ 174 h 555"/>
              <a:gd name="T8" fmla="*/ 408 w 601"/>
              <a:gd name="T9" fmla="*/ 554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555">
                <a:moveTo>
                  <a:pt x="408" y="554"/>
                </a:moveTo>
                <a:lnTo>
                  <a:pt x="0" y="380"/>
                </a:lnTo>
                <a:lnTo>
                  <a:pt x="192" y="0"/>
                </a:lnTo>
                <a:lnTo>
                  <a:pt x="600" y="174"/>
                </a:lnTo>
                <a:lnTo>
                  <a:pt x="408" y="554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7" name="Freeform 195">
            <a:extLst>
              <a:ext uri="{FF2B5EF4-FFF2-40B4-BE49-F238E27FC236}">
                <a16:creationId xmlns:a16="http://schemas.microsoft.com/office/drawing/2014/main" id="{E155F030-7233-BF46-8A4E-3EBEBF87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653" y="5924184"/>
            <a:ext cx="2828917" cy="4235140"/>
          </a:xfrm>
          <a:custGeom>
            <a:avLst/>
            <a:gdLst>
              <a:gd name="T0" fmla="*/ 2004 w 2272"/>
              <a:gd name="T1" fmla="*/ 190 h 3402"/>
              <a:gd name="T2" fmla="*/ 2049 w 2272"/>
              <a:gd name="T3" fmla="*/ 99 h 3402"/>
              <a:gd name="T4" fmla="*/ 1856 w 2272"/>
              <a:gd name="T5" fmla="*/ 17 h 3402"/>
              <a:gd name="T6" fmla="*/ 1810 w 2272"/>
              <a:gd name="T7" fmla="*/ 108 h 3402"/>
              <a:gd name="T8" fmla="*/ 1621 w 2272"/>
              <a:gd name="T9" fmla="*/ 27 h 3402"/>
              <a:gd name="T10" fmla="*/ 1621 w 2272"/>
              <a:gd name="T11" fmla="*/ 27 h 3402"/>
              <a:gd name="T12" fmla="*/ 1456 w 2272"/>
              <a:gd name="T13" fmla="*/ 83 h 3402"/>
              <a:gd name="T14" fmla="*/ 101 w 2272"/>
              <a:gd name="T15" fmla="*/ 2776 h 3402"/>
              <a:gd name="T16" fmla="*/ 101 w 2272"/>
              <a:gd name="T17" fmla="*/ 2776 h 3402"/>
              <a:gd name="T18" fmla="*/ 312 w 2272"/>
              <a:gd name="T19" fmla="*/ 3308 h 3402"/>
              <a:gd name="T20" fmla="*/ 312 w 2272"/>
              <a:gd name="T21" fmla="*/ 3308 h 3402"/>
              <a:gd name="T22" fmla="*/ 887 w 2272"/>
              <a:gd name="T23" fmla="*/ 3114 h 3402"/>
              <a:gd name="T24" fmla="*/ 2242 w 2272"/>
              <a:gd name="T25" fmla="*/ 420 h 3402"/>
              <a:gd name="T26" fmla="*/ 2242 w 2272"/>
              <a:gd name="T27" fmla="*/ 420 h 3402"/>
              <a:gd name="T28" fmla="*/ 2181 w 2272"/>
              <a:gd name="T29" fmla="*/ 266 h 3402"/>
              <a:gd name="T30" fmla="*/ 2004 w 2272"/>
              <a:gd name="T31" fmla="*/ 190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72" h="3402">
                <a:moveTo>
                  <a:pt x="2004" y="190"/>
                </a:moveTo>
                <a:lnTo>
                  <a:pt x="2049" y="99"/>
                </a:lnTo>
                <a:lnTo>
                  <a:pt x="1856" y="17"/>
                </a:lnTo>
                <a:lnTo>
                  <a:pt x="1810" y="108"/>
                </a:lnTo>
                <a:lnTo>
                  <a:pt x="1621" y="27"/>
                </a:lnTo>
                <a:lnTo>
                  <a:pt x="1621" y="27"/>
                </a:lnTo>
                <a:cubicBezTo>
                  <a:pt x="1558" y="0"/>
                  <a:pt x="1485" y="25"/>
                  <a:pt x="1456" y="83"/>
                </a:cubicBezTo>
                <a:lnTo>
                  <a:pt x="101" y="2776"/>
                </a:lnTo>
                <a:lnTo>
                  <a:pt x="101" y="2776"/>
                </a:lnTo>
                <a:cubicBezTo>
                  <a:pt x="0" y="2977"/>
                  <a:pt x="94" y="3215"/>
                  <a:pt x="312" y="3308"/>
                </a:cubicBezTo>
                <a:lnTo>
                  <a:pt x="312" y="3308"/>
                </a:lnTo>
                <a:cubicBezTo>
                  <a:pt x="529" y="3401"/>
                  <a:pt x="786" y="3314"/>
                  <a:pt x="887" y="3114"/>
                </a:cubicBezTo>
                <a:lnTo>
                  <a:pt x="2242" y="420"/>
                </a:lnTo>
                <a:lnTo>
                  <a:pt x="2242" y="420"/>
                </a:lnTo>
                <a:cubicBezTo>
                  <a:pt x="2271" y="362"/>
                  <a:pt x="2244" y="293"/>
                  <a:pt x="2181" y="266"/>
                </a:cubicBezTo>
                <a:lnTo>
                  <a:pt x="2004" y="190"/>
                </a:lnTo>
              </a:path>
            </a:pathLst>
          </a:custGeom>
          <a:solidFill>
            <a:srgbClr val="F2F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8" name="Freeform 197">
            <a:extLst>
              <a:ext uri="{FF2B5EF4-FFF2-40B4-BE49-F238E27FC236}">
                <a16:creationId xmlns:a16="http://schemas.microsoft.com/office/drawing/2014/main" id="{D7A3CC2D-1AF0-A847-911C-68740855F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533" y="10192281"/>
            <a:ext cx="994244" cy="483389"/>
          </a:xfrm>
          <a:custGeom>
            <a:avLst/>
            <a:gdLst>
              <a:gd name="T0" fmla="*/ 739 w 798"/>
              <a:gd name="T1" fmla="*/ 382 h 390"/>
              <a:gd name="T2" fmla="*/ 24 w 798"/>
              <a:gd name="T3" fmla="*/ 76 h 390"/>
              <a:gd name="T4" fmla="*/ 24 w 798"/>
              <a:gd name="T5" fmla="*/ 76 h 390"/>
              <a:gd name="T6" fmla="*/ 7 w 798"/>
              <a:gd name="T7" fmla="*/ 34 h 390"/>
              <a:gd name="T8" fmla="*/ 13 w 798"/>
              <a:gd name="T9" fmla="*/ 22 h 390"/>
              <a:gd name="T10" fmla="*/ 13 w 798"/>
              <a:gd name="T11" fmla="*/ 22 h 390"/>
              <a:gd name="T12" fmla="*/ 58 w 798"/>
              <a:gd name="T13" fmla="*/ 7 h 390"/>
              <a:gd name="T14" fmla="*/ 773 w 798"/>
              <a:gd name="T15" fmla="*/ 313 h 390"/>
              <a:gd name="T16" fmla="*/ 773 w 798"/>
              <a:gd name="T17" fmla="*/ 313 h 390"/>
              <a:gd name="T18" fmla="*/ 789 w 798"/>
              <a:gd name="T19" fmla="*/ 355 h 390"/>
              <a:gd name="T20" fmla="*/ 783 w 798"/>
              <a:gd name="T21" fmla="*/ 367 h 390"/>
              <a:gd name="T22" fmla="*/ 783 w 798"/>
              <a:gd name="T23" fmla="*/ 367 h 390"/>
              <a:gd name="T24" fmla="*/ 739 w 798"/>
              <a:gd name="T25" fmla="*/ 38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8" h="390">
                <a:moveTo>
                  <a:pt x="739" y="382"/>
                </a:moveTo>
                <a:lnTo>
                  <a:pt x="24" y="76"/>
                </a:lnTo>
                <a:lnTo>
                  <a:pt x="24" y="76"/>
                </a:lnTo>
                <a:cubicBezTo>
                  <a:pt x="7" y="68"/>
                  <a:pt x="0" y="50"/>
                  <a:pt x="7" y="34"/>
                </a:cubicBezTo>
                <a:lnTo>
                  <a:pt x="13" y="22"/>
                </a:lnTo>
                <a:lnTo>
                  <a:pt x="13" y="22"/>
                </a:lnTo>
                <a:cubicBezTo>
                  <a:pt x="21" y="7"/>
                  <a:pt x="41" y="0"/>
                  <a:pt x="58" y="7"/>
                </a:cubicBezTo>
                <a:lnTo>
                  <a:pt x="773" y="313"/>
                </a:lnTo>
                <a:lnTo>
                  <a:pt x="773" y="313"/>
                </a:lnTo>
                <a:cubicBezTo>
                  <a:pt x="790" y="320"/>
                  <a:pt x="797" y="339"/>
                  <a:pt x="789" y="355"/>
                </a:cubicBezTo>
                <a:lnTo>
                  <a:pt x="783" y="367"/>
                </a:lnTo>
                <a:lnTo>
                  <a:pt x="783" y="367"/>
                </a:lnTo>
                <a:cubicBezTo>
                  <a:pt x="775" y="382"/>
                  <a:pt x="755" y="389"/>
                  <a:pt x="739" y="382"/>
                </a:cubicBezTo>
              </a:path>
            </a:pathLst>
          </a:custGeom>
          <a:solidFill>
            <a:srgbClr val="20D6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09" name="Freeform 198">
            <a:extLst>
              <a:ext uri="{FF2B5EF4-FFF2-40B4-BE49-F238E27FC236}">
                <a16:creationId xmlns:a16="http://schemas.microsoft.com/office/drawing/2014/main" id="{FDE5D4DB-09AB-A748-B359-ED6A8965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943" y="6012072"/>
            <a:ext cx="1345794" cy="1521576"/>
          </a:xfrm>
          <a:custGeom>
            <a:avLst/>
            <a:gdLst>
              <a:gd name="T0" fmla="*/ 1065 w 1082"/>
              <a:gd name="T1" fmla="*/ 338 h 1222"/>
              <a:gd name="T2" fmla="*/ 621 w 1082"/>
              <a:gd name="T3" fmla="*/ 1221 h 1222"/>
              <a:gd name="T4" fmla="*/ 553 w 1082"/>
              <a:gd name="T5" fmla="*/ 1214 h 1222"/>
              <a:gd name="T6" fmla="*/ 553 w 1082"/>
              <a:gd name="T7" fmla="*/ 1214 h 1222"/>
              <a:gd name="T8" fmla="*/ 44 w 1082"/>
              <a:gd name="T9" fmla="*/ 993 h 1222"/>
              <a:gd name="T10" fmla="*/ 0 w 1082"/>
              <a:gd name="T11" fmla="*/ 955 h 1222"/>
              <a:gd name="T12" fmla="*/ 444 w 1082"/>
              <a:gd name="T13" fmla="*/ 72 h 1222"/>
              <a:gd name="T14" fmla="*/ 444 w 1082"/>
              <a:gd name="T15" fmla="*/ 72 h 1222"/>
              <a:gd name="T16" fmla="*/ 530 w 1082"/>
              <a:gd name="T17" fmla="*/ 43 h 1222"/>
              <a:gd name="T18" fmla="*/ 696 w 1082"/>
              <a:gd name="T19" fmla="*/ 114 h 1222"/>
              <a:gd name="T20" fmla="*/ 696 w 1082"/>
              <a:gd name="T21" fmla="*/ 114 h 1222"/>
              <a:gd name="T22" fmla="*/ 766 w 1082"/>
              <a:gd name="T23" fmla="*/ 91 h 1222"/>
              <a:gd name="T24" fmla="*/ 811 w 1082"/>
              <a:gd name="T25" fmla="*/ 0 h 1222"/>
              <a:gd name="T26" fmla="*/ 902 w 1082"/>
              <a:gd name="T27" fmla="*/ 39 h 1222"/>
              <a:gd name="T28" fmla="*/ 856 w 1082"/>
              <a:gd name="T29" fmla="*/ 130 h 1222"/>
              <a:gd name="T30" fmla="*/ 856 w 1082"/>
              <a:gd name="T31" fmla="*/ 130 h 1222"/>
              <a:gd name="T32" fmla="*/ 882 w 1082"/>
              <a:gd name="T33" fmla="*/ 193 h 1222"/>
              <a:gd name="T34" fmla="*/ 1034 w 1082"/>
              <a:gd name="T35" fmla="*/ 259 h 1222"/>
              <a:gd name="T36" fmla="*/ 1034 w 1082"/>
              <a:gd name="T37" fmla="*/ 259 h 1222"/>
              <a:gd name="T38" fmla="*/ 1065 w 1082"/>
              <a:gd name="T39" fmla="*/ 338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2" h="1222">
                <a:moveTo>
                  <a:pt x="1065" y="338"/>
                </a:moveTo>
                <a:lnTo>
                  <a:pt x="621" y="1221"/>
                </a:lnTo>
                <a:lnTo>
                  <a:pt x="553" y="1214"/>
                </a:lnTo>
                <a:lnTo>
                  <a:pt x="553" y="1214"/>
                </a:lnTo>
                <a:cubicBezTo>
                  <a:pt x="364" y="1192"/>
                  <a:pt x="184" y="1115"/>
                  <a:pt x="44" y="993"/>
                </a:cubicBezTo>
                <a:lnTo>
                  <a:pt x="0" y="955"/>
                </a:lnTo>
                <a:lnTo>
                  <a:pt x="444" y="72"/>
                </a:lnTo>
                <a:lnTo>
                  <a:pt x="444" y="72"/>
                </a:lnTo>
                <a:cubicBezTo>
                  <a:pt x="458" y="41"/>
                  <a:pt x="497" y="29"/>
                  <a:pt x="530" y="43"/>
                </a:cubicBezTo>
                <a:lnTo>
                  <a:pt x="696" y="114"/>
                </a:lnTo>
                <a:lnTo>
                  <a:pt x="696" y="114"/>
                </a:lnTo>
                <a:cubicBezTo>
                  <a:pt x="722" y="125"/>
                  <a:pt x="753" y="114"/>
                  <a:pt x="766" y="91"/>
                </a:cubicBezTo>
                <a:lnTo>
                  <a:pt x="811" y="0"/>
                </a:lnTo>
                <a:lnTo>
                  <a:pt x="902" y="39"/>
                </a:lnTo>
                <a:lnTo>
                  <a:pt x="856" y="130"/>
                </a:lnTo>
                <a:lnTo>
                  <a:pt x="856" y="130"/>
                </a:lnTo>
                <a:cubicBezTo>
                  <a:pt x="844" y="154"/>
                  <a:pt x="855" y="182"/>
                  <a:pt x="882" y="193"/>
                </a:cubicBezTo>
                <a:lnTo>
                  <a:pt x="1034" y="259"/>
                </a:lnTo>
                <a:lnTo>
                  <a:pt x="1034" y="259"/>
                </a:lnTo>
                <a:cubicBezTo>
                  <a:pt x="1066" y="273"/>
                  <a:pt x="1081" y="308"/>
                  <a:pt x="1065" y="338"/>
                </a:cubicBezTo>
              </a:path>
            </a:pathLst>
          </a:custGeom>
          <a:solidFill>
            <a:srgbClr val="20D6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0" name="Freeform 199">
            <a:extLst>
              <a:ext uri="{FF2B5EF4-FFF2-40B4-BE49-F238E27FC236}">
                <a16:creationId xmlns:a16="http://schemas.microsoft.com/office/drawing/2014/main" id="{3F4E9823-93FF-C84C-A328-14886F00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5032" y="4899544"/>
            <a:ext cx="472399" cy="997175"/>
          </a:xfrm>
          <a:custGeom>
            <a:avLst/>
            <a:gdLst>
              <a:gd name="T0" fmla="*/ 772 w 773"/>
              <a:gd name="T1" fmla="*/ 0 h 1505"/>
              <a:gd name="T2" fmla="*/ 772 w 773"/>
              <a:gd name="T3" fmla="*/ 0 h 1505"/>
              <a:gd name="T4" fmla="*/ 0 w 773"/>
              <a:gd name="T5" fmla="*/ 1488 h 1505"/>
              <a:gd name="T6" fmla="*/ 38 w 773"/>
              <a:gd name="T7" fmla="*/ 1504 h 1505"/>
              <a:gd name="T8" fmla="*/ 772 w 773"/>
              <a:gd name="T9" fmla="*/ 0 h 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3" h="1505">
                <a:moveTo>
                  <a:pt x="772" y="0"/>
                </a:moveTo>
                <a:lnTo>
                  <a:pt x="772" y="0"/>
                </a:lnTo>
                <a:cubicBezTo>
                  <a:pt x="551" y="393"/>
                  <a:pt x="0" y="1488"/>
                  <a:pt x="0" y="1488"/>
                </a:cubicBezTo>
                <a:lnTo>
                  <a:pt x="38" y="1504"/>
                </a:lnTo>
                <a:lnTo>
                  <a:pt x="772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23A26B19-FDE7-AF49-800E-F97D7EC6A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764" y="7407306"/>
            <a:ext cx="2108083" cy="2212456"/>
          </a:xfrm>
          <a:custGeom>
            <a:avLst/>
            <a:gdLst>
              <a:gd name="connsiteX0" fmla="*/ 1333133 w 2108083"/>
              <a:gd name="connsiteY0" fmla="*/ 0 h 2212456"/>
              <a:gd name="connsiteX1" fmla="*/ 1416682 w 2108083"/>
              <a:gd name="connsiteY1" fmla="*/ 8720 h 2212456"/>
              <a:gd name="connsiteX2" fmla="*/ 1613708 w 2108083"/>
              <a:gd name="connsiteY2" fmla="*/ 48583 h 2212456"/>
              <a:gd name="connsiteX3" fmla="*/ 770510 w 2108083"/>
              <a:gd name="connsiteY3" fmla="*/ 1722088 h 2212456"/>
              <a:gd name="connsiteX4" fmla="*/ 1050412 w 2108083"/>
              <a:gd name="connsiteY4" fmla="*/ 1841671 h 2212456"/>
              <a:gd name="connsiteX5" fmla="*/ 1895055 w 2108083"/>
              <a:gd name="connsiteY5" fmla="*/ 164790 h 2212456"/>
              <a:gd name="connsiteX6" fmla="*/ 2053269 w 2108083"/>
              <a:gd name="connsiteY6" fmla="*/ 279404 h 2212456"/>
              <a:gd name="connsiteX7" fmla="*/ 2108083 w 2108083"/>
              <a:gd name="connsiteY7" fmla="*/ 326745 h 2212456"/>
              <a:gd name="connsiteX8" fmla="*/ 1294718 w 2108083"/>
              <a:gd name="connsiteY8" fmla="*/ 1946047 h 2212456"/>
              <a:gd name="connsiteX9" fmla="*/ 1778500 w 2108083"/>
              <a:gd name="connsiteY9" fmla="*/ 2152735 h 2212456"/>
              <a:gd name="connsiteX10" fmla="*/ 1747320 w 2108083"/>
              <a:gd name="connsiteY10" fmla="*/ 2212456 h 2212456"/>
              <a:gd name="connsiteX11" fmla="*/ 0 w 2108083"/>
              <a:gd name="connsiteY11" fmla="*/ 1467186 h 2212456"/>
              <a:gd name="connsiteX12" fmla="*/ 31180 w 2108083"/>
              <a:gd name="connsiteY12" fmla="*/ 1406221 h 2212456"/>
              <a:gd name="connsiteX13" fmla="*/ 519842 w 2108083"/>
              <a:gd name="connsiteY13" fmla="*/ 1614994 h 22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8083" h="2212456">
                <a:moveTo>
                  <a:pt x="1333133" y="0"/>
                </a:moveTo>
                <a:lnTo>
                  <a:pt x="1416682" y="8720"/>
                </a:lnTo>
                <a:cubicBezTo>
                  <a:pt x="1484020" y="16195"/>
                  <a:pt x="1548864" y="29898"/>
                  <a:pt x="1613708" y="48583"/>
                </a:cubicBezTo>
                <a:lnTo>
                  <a:pt x="770510" y="1722088"/>
                </a:lnTo>
                <a:lnTo>
                  <a:pt x="1050412" y="1841671"/>
                </a:lnTo>
                <a:lnTo>
                  <a:pt x="1895055" y="164790"/>
                </a:lnTo>
                <a:cubicBezTo>
                  <a:pt x="1949869" y="198427"/>
                  <a:pt x="2003438" y="235801"/>
                  <a:pt x="2053269" y="279404"/>
                </a:cubicBezTo>
                <a:lnTo>
                  <a:pt x="2108083" y="326745"/>
                </a:lnTo>
                <a:lnTo>
                  <a:pt x="1294718" y="1946047"/>
                </a:lnTo>
                <a:lnTo>
                  <a:pt x="1778500" y="2152735"/>
                </a:lnTo>
                <a:lnTo>
                  <a:pt x="1747320" y="2212456"/>
                </a:lnTo>
                <a:lnTo>
                  <a:pt x="0" y="1467186"/>
                </a:lnTo>
                <a:lnTo>
                  <a:pt x="31180" y="1406221"/>
                </a:lnTo>
                <a:lnTo>
                  <a:pt x="519842" y="1614994"/>
                </a:lnTo>
                <a:close/>
              </a:path>
            </a:pathLst>
          </a:custGeom>
          <a:solidFill>
            <a:srgbClr val="20D6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2" name="Freeform 202">
            <a:extLst>
              <a:ext uri="{FF2B5EF4-FFF2-40B4-BE49-F238E27FC236}">
                <a16:creationId xmlns:a16="http://schemas.microsoft.com/office/drawing/2014/main" id="{C985B14C-BBC9-1F41-8F92-2202E6DC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793" y="7451251"/>
            <a:ext cx="1126072" cy="1801719"/>
          </a:xfrm>
          <a:custGeom>
            <a:avLst/>
            <a:gdLst>
              <a:gd name="T0" fmla="*/ 679 w 905"/>
              <a:gd name="T1" fmla="*/ 0 h 1446"/>
              <a:gd name="T2" fmla="*/ 0 w 905"/>
              <a:gd name="T3" fmla="*/ 1349 h 1446"/>
              <a:gd name="T4" fmla="*/ 225 w 905"/>
              <a:gd name="T5" fmla="*/ 1445 h 1446"/>
              <a:gd name="T6" fmla="*/ 904 w 905"/>
              <a:gd name="T7" fmla="*/ 97 h 1446"/>
              <a:gd name="T8" fmla="*/ 904 w 905"/>
              <a:gd name="T9" fmla="*/ 97 h 1446"/>
              <a:gd name="T10" fmla="*/ 679 w 905"/>
              <a:gd name="T11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5" h="1446">
                <a:moveTo>
                  <a:pt x="679" y="0"/>
                </a:moveTo>
                <a:lnTo>
                  <a:pt x="0" y="1349"/>
                </a:lnTo>
                <a:lnTo>
                  <a:pt x="225" y="1445"/>
                </a:lnTo>
                <a:lnTo>
                  <a:pt x="904" y="97"/>
                </a:lnTo>
                <a:lnTo>
                  <a:pt x="904" y="97"/>
                </a:lnTo>
                <a:cubicBezTo>
                  <a:pt x="834" y="55"/>
                  <a:pt x="758" y="22"/>
                  <a:pt x="679" y="0"/>
                </a:cubicBez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CDE98EB1-CDCD-9D44-B4CD-04212CF3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4803" y="6199024"/>
            <a:ext cx="665975" cy="955603"/>
          </a:xfrm>
          <a:custGeom>
            <a:avLst/>
            <a:gdLst>
              <a:gd name="connsiteX0" fmla="*/ 98148 w 665975"/>
              <a:gd name="connsiteY0" fmla="*/ 817073 h 955603"/>
              <a:gd name="connsiteX1" fmla="*/ 126231 w 665975"/>
              <a:gd name="connsiteY1" fmla="*/ 823599 h 955603"/>
              <a:gd name="connsiteX2" fmla="*/ 162276 w 665975"/>
              <a:gd name="connsiteY2" fmla="*/ 915164 h 955603"/>
              <a:gd name="connsiteX3" fmla="*/ 64084 w 665975"/>
              <a:gd name="connsiteY3" fmla="*/ 949030 h 955603"/>
              <a:gd name="connsiteX4" fmla="*/ 29282 w 665975"/>
              <a:gd name="connsiteY4" fmla="*/ 857466 h 955603"/>
              <a:gd name="connsiteX5" fmla="*/ 98148 w 665975"/>
              <a:gd name="connsiteY5" fmla="*/ 817073 h 955603"/>
              <a:gd name="connsiteX6" fmla="*/ 24918 w 665975"/>
              <a:gd name="connsiteY6" fmla="*/ 638382 h 955603"/>
              <a:gd name="connsiteX7" fmla="*/ 53168 w 665975"/>
              <a:gd name="connsiteY7" fmla="*/ 640060 h 955603"/>
              <a:gd name="connsiteX8" fmla="*/ 72002 w 665975"/>
              <a:gd name="connsiteY8" fmla="*/ 682783 h 955603"/>
              <a:gd name="connsiteX9" fmla="*/ 21779 w 665975"/>
              <a:gd name="connsiteY9" fmla="*/ 699873 h 955603"/>
              <a:gd name="connsiteX10" fmla="*/ 4201 w 665975"/>
              <a:gd name="connsiteY10" fmla="*/ 655929 h 955603"/>
              <a:gd name="connsiteX11" fmla="*/ 24918 w 665975"/>
              <a:gd name="connsiteY11" fmla="*/ 638382 h 955603"/>
              <a:gd name="connsiteX12" fmla="*/ 496899 w 665975"/>
              <a:gd name="connsiteY12" fmla="*/ 352517 h 955603"/>
              <a:gd name="connsiteX13" fmla="*/ 565213 w 665975"/>
              <a:gd name="connsiteY13" fmla="*/ 368204 h 955603"/>
              <a:gd name="connsiteX14" fmla="*/ 649171 w 665975"/>
              <a:gd name="connsiteY14" fmla="*/ 582265 h 955603"/>
              <a:gd name="connsiteX15" fmla="*/ 417347 w 665975"/>
              <a:gd name="connsiteY15" fmla="*/ 659878 h 955603"/>
              <a:gd name="connsiteX16" fmla="*/ 332136 w 665975"/>
              <a:gd name="connsiteY16" fmla="*/ 445816 h 955603"/>
              <a:gd name="connsiteX17" fmla="*/ 496899 w 665975"/>
              <a:gd name="connsiteY17" fmla="*/ 352517 h 955603"/>
              <a:gd name="connsiteX18" fmla="*/ 235639 w 665975"/>
              <a:gd name="connsiteY18" fmla="*/ 2102 h 955603"/>
              <a:gd name="connsiteX19" fmla="*/ 265958 w 665975"/>
              <a:gd name="connsiteY19" fmla="*/ 4086 h 955603"/>
              <a:gd name="connsiteX20" fmla="*/ 286575 w 665975"/>
              <a:gd name="connsiteY20" fmla="*/ 54134 h 955603"/>
              <a:gd name="connsiteX21" fmla="*/ 232000 w 665975"/>
              <a:gd name="connsiteY21" fmla="*/ 71223 h 955603"/>
              <a:gd name="connsiteX22" fmla="*/ 212596 w 665975"/>
              <a:gd name="connsiteY22" fmla="*/ 21175 h 955603"/>
              <a:gd name="connsiteX23" fmla="*/ 235639 w 665975"/>
              <a:gd name="connsiteY23" fmla="*/ 2102 h 95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975" h="955603">
                <a:moveTo>
                  <a:pt x="98148" y="817073"/>
                </a:moveTo>
                <a:cubicBezTo>
                  <a:pt x="107665" y="817406"/>
                  <a:pt x="117220" y="819523"/>
                  <a:pt x="126231" y="823599"/>
                </a:cubicBezTo>
                <a:cubicBezTo>
                  <a:pt x="163519" y="839905"/>
                  <a:pt x="179677" y="881297"/>
                  <a:pt x="162276" y="915164"/>
                </a:cubicBezTo>
                <a:cubicBezTo>
                  <a:pt x="144875" y="950284"/>
                  <a:pt x="101372" y="965336"/>
                  <a:pt x="64084" y="949030"/>
                </a:cubicBezTo>
                <a:cubicBezTo>
                  <a:pt x="26796" y="933978"/>
                  <a:pt x="10638" y="892586"/>
                  <a:pt x="29282" y="857466"/>
                </a:cubicBezTo>
                <a:cubicBezTo>
                  <a:pt x="41401" y="831125"/>
                  <a:pt x="69600" y="816073"/>
                  <a:pt x="98148" y="817073"/>
                </a:cubicBezTo>
                <a:close/>
                <a:moveTo>
                  <a:pt x="24918" y="638382"/>
                </a:moveTo>
                <a:cubicBezTo>
                  <a:pt x="33707" y="635482"/>
                  <a:pt x="43752" y="635787"/>
                  <a:pt x="53168" y="640060"/>
                </a:cubicBezTo>
                <a:cubicBezTo>
                  <a:pt x="72002" y="647384"/>
                  <a:pt x="80790" y="665694"/>
                  <a:pt x="72002" y="682783"/>
                </a:cubicBezTo>
                <a:cubicBezTo>
                  <a:pt x="63213" y="699873"/>
                  <a:pt x="40613" y="707197"/>
                  <a:pt x="21779" y="699873"/>
                </a:cubicBezTo>
                <a:cubicBezTo>
                  <a:pt x="2946" y="691328"/>
                  <a:pt x="-5843" y="671797"/>
                  <a:pt x="4201" y="655929"/>
                </a:cubicBezTo>
                <a:cubicBezTo>
                  <a:pt x="8596" y="647384"/>
                  <a:pt x="16129" y="641281"/>
                  <a:pt x="24918" y="638382"/>
                </a:cubicBezTo>
                <a:close/>
                <a:moveTo>
                  <a:pt x="496899" y="352517"/>
                </a:moveTo>
                <a:cubicBezTo>
                  <a:pt x="519788" y="353417"/>
                  <a:pt x="542970" y="358502"/>
                  <a:pt x="565213" y="368204"/>
                </a:cubicBezTo>
                <a:cubicBezTo>
                  <a:pt x="652931" y="405758"/>
                  <a:pt x="690524" y="500897"/>
                  <a:pt x="649171" y="582265"/>
                </a:cubicBezTo>
                <a:cubicBezTo>
                  <a:pt x="609072" y="662381"/>
                  <a:pt x="505064" y="696180"/>
                  <a:pt x="417347" y="659878"/>
                </a:cubicBezTo>
                <a:cubicBezTo>
                  <a:pt x="329629" y="622323"/>
                  <a:pt x="290783" y="527185"/>
                  <a:pt x="332136" y="445816"/>
                </a:cubicBezTo>
                <a:cubicBezTo>
                  <a:pt x="362210" y="384790"/>
                  <a:pt x="428233" y="349818"/>
                  <a:pt x="496899" y="352517"/>
                </a:cubicBezTo>
                <a:close/>
                <a:moveTo>
                  <a:pt x="235639" y="2102"/>
                </a:moveTo>
                <a:cubicBezTo>
                  <a:pt x="245341" y="-1102"/>
                  <a:pt x="256256" y="-797"/>
                  <a:pt x="265958" y="4086"/>
                </a:cubicBezTo>
                <a:cubicBezTo>
                  <a:pt x="286575" y="11410"/>
                  <a:pt x="295064" y="33382"/>
                  <a:pt x="286575" y="54134"/>
                </a:cubicBezTo>
                <a:cubicBezTo>
                  <a:pt x="276873" y="72444"/>
                  <a:pt x="252617" y="80989"/>
                  <a:pt x="232000" y="71223"/>
                </a:cubicBezTo>
                <a:cubicBezTo>
                  <a:pt x="212596" y="62678"/>
                  <a:pt x="202894" y="39485"/>
                  <a:pt x="212596" y="21175"/>
                </a:cubicBezTo>
                <a:cubicBezTo>
                  <a:pt x="217447" y="12020"/>
                  <a:pt x="225937" y="5307"/>
                  <a:pt x="235639" y="2102"/>
                </a:cubicBezTo>
                <a:close/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314" name="Freeform 207">
            <a:extLst>
              <a:ext uri="{FF2B5EF4-FFF2-40B4-BE49-F238E27FC236}">
                <a16:creationId xmlns:a16="http://schemas.microsoft.com/office/drawing/2014/main" id="{6C811DBA-87CE-7A48-B5FB-BBC28762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22" y="5852775"/>
            <a:ext cx="384513" cy="263667"/>
          </a:xfrm>
          <a:custGeom>
            <a:avLst/>
            <a:gdLst>
              <a:gd name="T0" fmla="*/ 257 w 310"/>
              <a:gd name="T1" fmla="*/ 114 h 210"/>
              <a:gd name="T2" fmla="*/ 257 w 310"/>
              <a:gd name="T3" fmla="*/ 114 h 210"/>
              <a:gd name="T4" fmla="*/ 257 w 310"/>
              <a:gd name="T5" fmla="*/ 114 h 210"/>
              <a:gd name="T6" fmla="*/ 224 w 310"/>
              <a:gd name="T7" fmla="*/ 28 h 210"/>
              <a:gd name="T8" fmla="*/ 192 w 310"/>
              <a:gd name="T9" fmla="*/ 14 h 210"/>
              <a:gd name="T10" fmla="*/ 192 w 310"/>
              <a:gd name="T11" fmla="*/ 14 h 210"/>
              <a:gd name="T12" fmla="*/ 100 w 310"/>
              <a:gd name="T13" fmla="*/ 47 h 210"/>
              <a:gd name="T14" fmla="*/ 97 w 310"/>
              <a:gd name="T15" fmla="*/ 46 h 210"/>
              <a:gd name="T16" fmla="*/ 97 w 310"/>
              <a:gd name="T17" fmla="*/ 46 h 210"/>
              <a:gd name="T18" fmla="*/ 5 w 310"/>
              <a:gd name="T19" fmla="*/ 78 h 210"/>
              <a:gd name="T20" fmla="*/ 0 w 310"/>
              <a:gd name="T21" fmla="*/ 86 h 210"/>
              <a:gd name="T22" fmla="*/ 289 w 310"/>
              <a:gd name="T23" fmla="*/ 209 h 210"/>
              <a:gd name="T24" fmla="*/ 293 w 310"/>
              <a:gd name="T25" fmla="*/ 201 h 210"/>
              <a:gd name="T26" fmla="*/ 293 w 310"/>
              <a:gd name="T27" fmla="*/ 201 h 210"/>
              <a:gd name="T28" fmla="*/ 260 w 310"/>
              <a:gd name="T29" fmla="*/ 115 h 210"/>
              <a:gd name="T30" fmla="*/ 257 w 310"/>
              <a:gd name="T31" fmla="*/ 11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0" h="210">
                <a:moveTo>
                  <a:pt x="257" y="114"/>
                </a:moveTo>
                <a:lnTo>
                  <a:pt x="257" y="114"/>
                </a:lnTo>
                <a:lnTo>
                  <a:pt x="257" y="114"/>
                </a:lnTo>
                <a:cubicBezTo>
                  <a:pt x="274" y="82"/>
                  <a:pt x="259" y="43"/>
                  <a:pt x="224" y="28"/>
                </a:cubicBezTo>
                <a:lnTo>
                  <a:pt x="192" y="14"/>
                </a:lnTo>
                <a:lnTo>
                  <a:pt x="192" y="14"/>
                </a:lnTo>
                <a:cubicBezTo>
                  <a:pt x="157" y="0"/>
                  <a:pt x="116" y="14"/>
                  <a:pt x="100" y="47"/>
                </a:cubicBezTo>
                <a:lnTo>
                  <a:pt x="97" y="46"/>
                </a:lnTo>
                <a:lnTo>
                  <a:pt x="97" y="46"/>
                </a:lnTo>
                <a:cubicBezTo>
                  <a:pt x="62" y="31"/>
                  <a:pt x="21" y="45"/>
                  <a:pt x="5" y="78"/>
                </a:cubicBezTo>
                <a:lnTo>
                  <a:pt x="0" y="86"/>
                </a:lnTo>
                <a:lnTo>
                  <a:pt x="289" y="209"/>
                </a:lnTo>
                <a:lnTo>
                  <a:pt x="293" y="201"/>
                </a:lnTo>
                <a:lnTo>
                  <a:pt x="293" y="201"/>
                </a:lnTo>
                <a:cubicBezTo>
                  <a:pt x="309" y="168"/>
                  <a:pt x="295" y="130"/>
                  <a:pt x="260" y="115"/>
                </a:cubicBezTo>
                <a:lnTo>
                  <a:pt x="257" y="114"/>
                </a:lnTo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78FC2-A65A-5940-8825-353D5876501D}"/>
              </a:ext>
            </a:extLst>
          </p:cNvPr>
          <p:cNvSpPr txBox="1"/>
          <p:nvPr/>
        </p:nvSpPr>
        <p:spPr>
          <a:xfrm>
            <a:off x="2067187" y="5735470"/>
            <a:ext cx="3697518" cy="5082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 smtClean="0">
                <a:latin typeface="Poppins" pitchFamily="2" charset="77"/>
                <a:cs typeface="Poppins" pitchFamily="2" charset="77"/>
              </a:rPr>
              <a:t>.</a:t>
            </a:r>
            <a:endParaRPr lang="en-US" sz="2400" spc="-3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58CB2-05D1-CB41-AB70-9D7E393FFCAE}"/>
              </a:ext>
            </a:extLst>
          </p:cNvPr>
          <p:cNvSpPr txBox="1"/>
          <p:nvPr/>
        </p:nvSpPr>
        <p:spPr>
          <a:xfrm>
            <a:off x="2528186" y="381211"/>
            <a:ext cx="19913245" cy="263149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IE" sz="5500" dirty="0"/>
          </a:p>
          <a:p>
            <a:pPr algn="ctr"/>
            <a:r>
              <a:rPr lang="en-IE" sz="5500" dirty="0" smtClean="0">
                <a:solidFill>
                  <a:srgbClr val="073B4C"/>
                </a:solidFill>
              </a:rPr>
              <a:t>Exploring methods to reduce high-alert medication incidents </a:t>
            </a:r>
          </a:p>
          <a:p>
            <a:pPr algn="ctr"/>
            <a:r>
              <a:rPr lang="en-IE" sz="5500" dirty="0" smtClean="0">
                <a:solidFill>
                  <a:srgbClr val="073B4C"/>
                </a:solidFill>
              </a:rPr>
              <a:t>in </a:t>
            </a:r>
            <a:r>
              <a:rPr lang="en-IE" sz="5500" dirty="0">
                <a:solidFill>
                  <a:srgbClr val="073B4C"/>
                </a:solidFill>
              </a:rPr>
              <a:t>Galway University Hospitals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07C0F3-D01F-EC42-B67F-6108E8327EC1}"/>
              </a:ext>
            </a:extLst>
          </p:cNvPr>
          <p:cNvSpPr txBox="1"/>
          <p:nvPr/>
        </p:nvSpPr>
        <p:spPr>
          <a:xfrm>
            <a:off x="5764705" y="3132321"/>
            <a:ext cx="1260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3200" dirty="0" smtClean="0"/>
          </a:p>
          <a:p>
            <a:pPr algn="ctr"/>
            <a:r>
              <a:rPr lang="en-IE" sz="3200" dirty="0" smtClean="0">
                <a:solidFill>
                  <a:srgbClr val="073B4C"/>
                </a:solidFill>
              </a:rPr>
              <a:t>Diana </a:t>
            </a:r>
            <a:r>
              <a:rPr lang="en-IE" sz="3200" dirty="0">
                <a:solidFill>
                  <a:srgbClr val="073B4C"/>
                </a:solidFill>
              </a:rPr>
              <a:t>Hogan-Murphy, </a:t>
            </a:r>
            <a:r>
              <a:rPr lang="en-IE" sz="3200" dirty="0" smtClean="0">
                <a:solidFill>
                  <a:srgbClr val="073B4C"/>
                </a:solidFill>
              </a:rPr>
              <a:t>Chief 2 Pharmacist Medication Safety</a:t>
            </a:r>
          </a:p>
          <a:p>
            <a:pPr algn="ctr"/>
            <a:r>
              <a:rPr lang="en-IE" sz="3200" dirty="0" smtClean="0">
                <a:solidFill>
                  <a:srgbClr val="073B4C"/>
                </a:solidFill>
              </a:rPr>
              <a:t>Galway University Hospitals</a:t>
            </a:r>
            <a:endParaRPr lang="en-IE" sz="3200" dirty="0">
              <a:solidFill>
                <a:srgbClr val="073B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023" y="12318521"/>
            <a:ext cx="1430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73B4C"/>
                </a:solidFill>
              </a:rPr>
              <a:t>Irish Medication Safety Network Conference UCC </a:t>
            </a:r>
            <a:r>
              <a:rPr lang="en-IE" dirty="0">
                <a:solidFill>
                  <a:srgbClr val="073B4C"/>
                </a:solidFill>
              </a:rPr>
              <a:t>2</a:t>
            </a:r>
            <a:r>
              <a:rPr lang="en-IE" dirty="0" smtClean="0">
                <a:solidFill>
                  <a:srgbClr val="073B4C"/>
                </a:solidFill>
              </a:rPr>
              <a:t>4/11/23</a:t>
            </a:r>
            <a:endParaRPr lang="en-IE" dirty="0">
              <a:solidFill>
                <a:srgbClr val="073B4C"/>
              </a:solidFill>
            </a:endParaRPr>
          </a:p>
        </p:txBody>
      </p:sp>
      <p:pic>
        <p:nvPicPr>
          <p:cNvPr id="151" name="Picture 2" descr="Technology being used to reduce the 'no shows' at appointments at Galway  University Hospitals | Saolta University Health Care Grou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3" y="552893"/>
            <a:ext cx="3222277" cy="2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335" y="382772"/>
            <a:ext cx="1988089" cy="281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38AC8585-52A0-40CC-8337-4747FC94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15" name="Freeform 161">
            <a:extLst>
              <a:ext uri="{FF2B5EF4-FFF2-40B4-BE49-F238E27FC236}">
                <a16:creationId xmlns:a16="http://schemas.microsoft.com/office/drawing/2014/main" id="{E8942258-1462-43CC-99F1-5D3004E7B8E9}"/>
              </a:ext>
            </a:extLst>
          </p:cNvPr>
          <p:cNvSpPr>
            <a:spLocks/>
          </p:cNvSpPr>
          <p:nvPr/>
        </p:nvSpPr>
        <p:spPr bwMode="auto">
          <a:xfrm>
            <a:off x="20056475" y="9677400"/>
            <a:ext cx="2790825" cy="2155825"/>
          </a:xfrm>
          <a:custGeom>
            <a:avLst/>
            <a:gdLst>
              <a:gd name="T0" fmla="*/ 2323 w 3667"/>
              <a:gd name="T1" fmla="*/ 0 h 2834"/>
              <a:gd name="T2" fmla="*/ 0 w 3667"/>
              <a:gd name="T3" fmla="*/ 0 h 2834"/>
              <a:gd name="T4" fmla="*/ 1074 w 3667"/>
              <a:gd name="T5" fmla="*/ 1166 h 2834"/>
              <a:gd name="T6" fmla="*/ 544 w 3667"/>
              <a:gd name="T7" fmla="*/ 2834 h 2834"/>
              <a:gd name="T8" fmla="*/ 2323 w 3667"/>
              <a:gd name="T9" fmla="*/ 2834 h 2834"/>
              <a:gd name="T10" fmla="*/ 3667 w 3667"/>
              <a:gd name="T11" fmla="*/ 1417 h 2834"/>
              <a:gd name="T12" fmla="*/ 2323 w 3667"/>
              <a:gd name="T13" fmla="*/ 0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7" h="2834">
                <a:moveTo>
                  <a:pt x="2323" y="0"/>
                </a:moveTo>
                <a:lnTo>
                  <a:pt x="0" y="0"/>
                </a:lnTo>
                <a:cubicBezTo>
                  <a:pt x="407" y="210"/>
                  <a:pt x="802" y="567"/>
                  <a:pt x="1074" y="1166"/>
                </a:cubicBezTo>
                <a:cubicBezTo>
                  <a:pt x="1396" y="1875"/>
                  <a:pt x="1064" y="2427"/>
                  <a:pt x="544" y="2834"/>
                </a:cubicBezTo>
                <a:lnTo>
                  <a:pt x="2323" y="2834"/>
                </a:lnTo>
                <a:cubicBezTo>
                  <a:pt x="3062" y="2834"/>
                  <a:pt x="3667" y="2196"/>
                  <a:pt x="3667" y="1417"/>
                </a:cubicBezTo>
                <a:cubicBezTo>
                  <a:pt x="3667" y="638"/>
                  <a:pt x="3062" y="0"/>
                  <a:pt x="2323" y="0"/>
                </a:cubicBezTo>
                <a:close/>
              </a:path>
            </a:pathLst>
          </a:custGeom>
          <a:solidFill>
            <a:srgbClr val="747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Freeform 162">
            <a:extLst>
              <a:ext uri="{FF2B5EF4-FFF2-40B4-BE49-F238E27FC236}">
                <a16:creationId xmlns:a16="http://schemas.microsoft.com/office/drawing/2014/main" id="{C7FB1F2A-291B-45D2-8819-01FECEDBBE18}"/>
              </a:ext>
            </a:extLst>
          </p:cNvPr>
          <p:cNvSpPr>
            <a:spLocks/>
          </p:cNvSpPr>
          <p:nvPr/>
        </p:nvSpPr>
        <p:spPr bwMode="auto">
          <a:xfrm>
            <a:off x="13296900" y="9677400"/>
            <a:ext cx="7821613" cy="2155825"/>
          </a:xfrm>
          <a:custGeom>
            <a:avLst/>
            <a:gdLst>
              <a:gd name="T0" fmla="*/ 9956 w 10278"/>
              <a:gd name="T1" fmla="*/ 1166 h 2834"/>
              <a:gd name="T2" fmla="*/ 8882 w 10278"/>
              <a:gd name="T3" fmla="*/ 0 h 2834"/>
              <a:gd name="T4" fmla="*/ 7220 w 10278"/>
              <a:gd name="T5" fmla="*/ 0 h 2834"/>
              <a:gd name="T6" fmla="*/ 1344 w 10278"/>
              <a:gd name="T7" fmla="*/ 0 h 2834"/>
              <a:gd name="T8" fmla="*/ 0 w 10278"/>
              <a:gd name="T9" fmla="*/ 1417 h 2834"/>
              <a:gd name="T10" fmla="*/ 1344 w 10278"/>
              <a:gd name="T11" fmla="*/ 2834 h 2834"/>
              <a:gd name="T12" fmla="*/ 7349 w 10278"/>
              <a:gd name="T13" fmla="*/ 2834 h 2834"/>
              <a:gd name="T14" fmla="*/ 9426 w 10278"/>
              <a:gd name="T15" fmla="*/ 2834 h 2834"/>
              <a:gd name="T16" fmla="*/ 9956 w 10278"/>
              <a:gd name="T17" fmla="*/ 1166 h 2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78" h="2834">
                <a:moveTo>
                  <a:pt x="9956" y="1166"/>
                </a:moveTo>
                <a:cubicBezTo>
                  <a:pt x="9684" y="567"/>
                  <a:pt x="9289" y="210"/>
                  <a:pt x="8882" y="0"/>
                </a:cubicBezTo>
                <a:lnTo>
                  <a:pt x="7220" y="0"/>
                </a:lnTo>
                <a:lnTo>
                  <a:pt x="1344" y="0"/>
                </a:lnTo>
                <a:cubicBezTo>
                  <a:pt x="605" y="0"/>
                  <a:pt x="0" y="638"/>
                  <a:pt x="0" y="1417"/>
                </a:cubicBezTo>
                <a:cubicBezTo>
                  <a:pt x="0" y="2196"/>
                  <a:pt x="605" y="2834"/>
                  <a:pt x="1344" y="2834"/>
                </a:cubicBezTo>
                <a:lnTo>
                  <a:pt x="7349" y="2834"/>
                </a:lnTo>
                <a:lnTo>
                  <a:pt x="9426" y="2834"/>
                </a:lnTo>
                <a:cubicBezTo>
                  <a:pt x="9946" y="2427"/>
                  <a:pt x="10278" y="1875"/>
                  <a:pt x="9956" y="1166"/>
                </a:cubicBezTo>
                <a:close/>
              </a:path>
            </a:pathLst>
          </a:custGeom>
          <a:solidFill>
            <a:srgbClr val="4FA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7" name="Freeform 237">
            <a:extLst>
              <a:ext uri="{FF2B5EF4-FFF2-40B4-BE49-F238E27FC236}">
                <a16:creationId xmlns:a16="http://schemas.microsoft.com/office/drawing/2014/main" id="{3E0F963A-12E8-42EF-949B-785CF4932E98}"/>
              </a:ext>
            </a:extLst>
          </p:cNvPr>
          <p:cNvSpPr>
            <a:spLocks/>
          </p:cNvSpPr>
          <p:nvPr/>
        </p:nvSpPr>
        <p:spPr bwMode="auto">
          <a:xfrm>
            <a:off x="20056475" y="7048501"/>
            <a:ext cx="2790825" cy="2155825"/>
          </a:xfrm>
          <a:custGeom>
            <a:avLst/>
            <a:gdLst>
              <a:gd name="T0" fmla="*/ 2323 w 3667"/>
              <a:gd name="T1" fmla="*/ 0 h 2833"/>
              <a:gd name="T2" fmla="*/ 0 w 3667"/>
              <a:gd name="T3" fmla="*/ 0 h 2833"/>
              <a:gd name="T4" fmla="*/ 1074 w 3667"/>
              <a:gd name="T5" fmla="*/ 1165 h 2833"/>
              <a:gd name="T6" fmla="*/ 544 w 3667"/>
              <a:gd name="T7" fmla="*/ 2833 h 2833"/>
              <a:gd name="T8" fmla="*/ 2323 w 3667"/>
              <a:gd name="T9" fmla="*/ 2833 h 2833"/>
              <a:gd name="T10" fmla="*/ 3667 w 3667"/>
              <a:gd name="T11" fmla="*/ 1416 h 2833"/>
              <a:gd name="T12" fmla="*/ 2323 w 3667"/>
              <a:gd name="T13" fmla="*/ 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7" h="2833">
                <a:moveTo>
                  <a:pt x="2323" y="0"/>
                </a:moveTo>
                <a:lnTo>
                  <a:pt x="0" y="0"/>
                </a:lnTo>
                <a:cubicBezTo>
                  <a:pt x="407" y="210"/>
                  <a:pt x="802" y="566"/>
                  <a:pt x="1074" y="1165"/>
                </a:cubicBezTo>
                <a:cubicBezTo>
                  <a:pt x="1396" y="1875"/>
                  <a:pt x="1064" y="2426"/>
                  <a:pt x="544" y="2833"/>
                </a:cubicBezTo>
                <a:lnTo>
                  <a:pt x="2323" y="2833"/>
                </a:lnTo>
                <a:cubicBezTo>
                  <a:pt x="3062" y="2833"/>
                  <a:pt x="3667" y="2196"/>
                  <a:pt x="3667" y="1416"/>
                </a:cubicBezTo>
                <a:cubicBezTo>
                  <a:pt x="3667" y="637"/>
                  <a:pt x="3062" y="0"/>
                  <a:pt x="2323" y="0"/>
                </a:cubicBezTo>
                <a:close/>
              </a:path>
            </a:pathLst>
          </a:custGeom>
          <a:solidFill>
            <a:srgbClr val="747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8" name="Freeform 238">
            <a:extLst>
              <a:ext uri="{FF2B5EF4-FFF2-40B4-BE49-F238E27FC236}">
                <a16:creationId xmlns:a16="http://schemas.microsoft.com/office/drawing/2014/main" id="{F88E6D70-5840-41B2-B4E1-C87B08F6BC45}"/>
              </a:ext>
            </a:extLst>
          </p:cNvPr>
          <p:cNvSpPr>
            <a:spLocks/>
          </p:cNvSpPr>
          <p:nvPr/>
        </p:nvSpPr>
        <p:spPr bwMode="auto">
          <a:xfrm>
            <a:off x="13296900" y="7048501"/>
            <a:ext cx="7821613" cy="2155825"/>
          </a:xfrm>
          <a:custGeom>
            <a:avLst/>
            <a:gdLst>
              <a:gd name="T0" fmla="*/ 9956 w 10278"/>
              <a:gd name="T1" fmla="*/ 1165 h 2833"/>
              <a:gd name="T2" fmla="*/ 8882 w 10278"/>
              <a:gd name="T3" fmla="*/ 0 h 2833"/>
              <a:gd name="T4" fmla="*/ 7220 w 10278"/>
              <a:gd name="T5" fmla="*/ 0 h 2833"/>
              <a:gd name="T6" fmla="*/ 1344 w 10278"/>
              <a:gd name="T7" fmla="*/ 0 h 2833"/>
              <a:gd name="T8" fmla="*/ 0 w 10278"/>
              <a:gd name="T9" fmla="*/ 1416 h 2833"/>
              <a:gd name="T10" fmla="*/ 1344 w 10278"/>
              <a:gd name="T11" fmla="*/ 2833 h 2833"/>
              <a:gd name="T12" fmla="*/ 7349 w 10278"/>
              <a:gd name="T13" fmla="*/ 2833 h 2833"/>
              <a:gd name="T14" fmla="*/ 9426 w 10278"/>
              <a:gd name="T15" fmla="*/ 2833 h 2833"/>
              <a:gd name="T16" fmla="*/ 9956 w 10278"/>
              <a:gd name="T17" fmla="*/ 1165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78" h="2833">
                <a:moveTo>
                  <a:pt x="9956" y="1165"/>
                </a:moveTo>
                <a:cubicBezTo>
                  <a:pt x="9684" y="566"/>
                  <a:pt x="9289" y="210"/>
                  <a:pt x="8882" y="0"/>
                </a:cubicBezTo>
                <a:lnTo>
                  <a:pt x="7220" y="0"/>
                </a:lnTo>
                <a:lnTo>
                  <a:pt x="1344" y="0"/>
                </a:lnTo>
                <a:cubicBezTo>
                  <a:pt x="605" y="0"/>
                  <a:pt x="0" y="637"/>
                  <a:pt x="0" y="1416"/>
                </a:cubicBezTo>
                <a:cubicBezTo>
                  <a:pt x="0" y="2196"/>
                  <a:pt x="605" y="2833"/>
                  <a:pt x="1344" y="2833"/>
                </a:cubicBezTo>
                <a:lnTo>
                  <a:pt x="7349" y="2833"/>
                </a:lnTo>
                <a:lnTo>
                  <a:pt x="9426" y="2833"/>
                </a:lnTo>
                <a:cubicBezTo>
                  <a:pt x="9946" y="2426"/>
                  <a:pt x="10278" y="1875"/>
                  <a:pt x="9956" y="1165"/>
                </a:cubicBezTo>
                <a:close/>
              </a:path>
            </a:pathLst>
          </a:custGeom>
          <a:solidFill>
            <a:srgbClr val="58D7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9" name="Freeform 311">
            <a:extLst>
              <a:ext uri="{FF2B5EF4-FFF2-40B4-BE49-F238E27FC236}">
                <a16:creationId xmlns:a16="http://schemas.microsoft.com/office/drawing/2014/main" id="{8CBD24CB-1A26-47EA-BB4A-872550B8A03E}"/>
              </a:ext>
            </a:extLst>
          </p:cNvPr>
          <p:cNvSpPr>
            <a:spLocks/>
          </p:cNvSpPr>
          <p:nvPr/>
        </p:nvSpPr>
        <p:spPr bwMode="auto">
          <a:xfrm>
            <a:off x="20056475" y="4418013"/>
            <a:ext cx="2790825" cy="2155825"/>
          </a:xfrm>
          <a:custGeom>
            <a:avLst/>
            <a:gdLst>
              <a:gd name="T0" fmla="*/ 2323 w 3667"/>
              <a:gd name="T1" fmla="*/ 0 h 2833"/>
              <a:gd name="T2" fmla="*/ 0 w 3667"/>
              <a:gd name="T3" fmla="*/ 0 h 2833"/>
              <a:gd name="T4" fmla="*/ 1074 w 3667"/>
              <a:gd name="T5" fmla="*/ 1165 h 2833"/>
              <a:gd name="T6" fmla="*/ 544 w 3667"/>
              <a:gd name="T7" fmla="*/ 2833 h 2833"/>
              <a:gd name="T8" fmla="*/ 2323 w 3667"/>
              <a:gd name="T9" fmla="*/ 2833 h 2833"/>
              <a:gd name="T10" fmla="*/ 3667 w 3667"/>
              <a:gd name="T11" fmla="*/ 1417 h 2833"/>
              <a:gd name="T12" fmla="*/ 2323 w 3667"/>
              <a:gd name="T13" fmla="*/ 0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7" h="2833">
                <a:moveTo>
                  <a:pt x="2323" y="0"/>
                </a:moveTo>
                <a:lnTo>
                  <a:pt x="0" y="0"/>
                </a:lnTo>
                <a:cubicBezTo>
                  <a:pt x="407" y="210"/>
                  <a:pt x="802" y="567"/>
                  <a:pt x="1074" y="1165"/>
                </a:cubicBezTo>
                <a:cubicBezTo>
                  <a:pt x="1396" y="1875"/>
                  <a:pt x="1064" y="2426"/>
                  <a:pt x="544" y="2833"/>
                </a:cubicBezTo>
                <a:lnTo>
                  <a:pt x="2323" y="2833"/>
                </a:lnTo>
                <a:cubicBezTo>
                  <a:pt x="3062" y="2833"/>
                  <a:pt x="3667" y="2196"/>
                  <a:pt x="3667" y="1417"/>
                </a:cubicBezTo>
                <a:cubicBezTo>
                  <a:pt x="3667" y="637"/>
                  <a:pt x="3062" y="0"/>
                  <a:pt x="2323" y="0"/>
                </a:cubicBezTo>
                <a:close/>
              </a:path>
            </a:pathLst>
          </a:custGeom>
          <a:solidFill>
            <a:srgbClr val="747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20" name="Freeform 312">
            <a:extLst>
              <a:ext uri="{FF2B5EF4-FFF2-40B4-BE49-F238E27FC236}">
                <a16:creationId xmlns:a16="http://schemas.microsoft.com/office/drawing/2014/main" id="{C5DF91F1-9F7E-49E3-AB3E-9F4268829C06}"/>
              </a:ext>
            </a:extLst>
          </p:cNvPr>
          <p:cNvSpPr>
            <a:spLocks/>
          </p:cNvSpPr>
          <p:nvPr/>
        </p:nvSpPr>
        <p:spPr bwMode="auto">
          <a:xfrm>
            <a:off x="13296900" y="4418013"/>
            <a:ext cx="7821613" cy="2155825"/>
          </a:xfrm>
          <a:custGeom>
            <a:avLst/>
            <a:gdLst>
              <a:gd name="T0" fmla="*/ 9956 w 10278"/>
              <a:gd name="T1" fmla="*/ 1165 h 2833"/>
              <a:gd name="T2" fmla="*/ 8882 w 10278"/>
              <a:gd name="T3" fmla="*/ 0 h 2833"/>
              <a:gd name="T4" fmla="*/ 7220 w 10278"/>
              <a:gd name="T5" fmla="*/ 0 h 2833"/>
              <a:gd name="T6" fmla="*/ 1344 w 10278"/>
              <a:gd name="T7" fmla="*/ 0 h 2833"/>
              <a:gd name="T8" fmla="*/ 0 w 10278"/>
              <a:gd name="T9" fmla="*/ 1417 h 2833"/>
              <a:gd name="T10" fmla="*/ 1344 w 10278"/>
              <a:gd name="T11" fmla="*/ 2833 h 2833"/>
              <a:gd name="T12" fmla="*/ 7349 w 10278"/>
              <a:gd name="T13" fmla="*/ 2833 h 2833"/>
              <a:gd name="T14" fmla="*/ 9426 w 10278"/>
              <a:gd name="T15" fmla="*/ 2833 h 2833"/>
              <a:gd name="T16" fmla="*/ 9956 w 10278"/>
              <a:gd name="T17" fmla="*/ 1165 h 2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78" h="2833">
                <a:moveTo>
                  <a:pt x="9956" y="1165"/>
                </a:moveTo>
                <a:cubicBezTo>
                  <a:pt x="9684" y="567"/>
                  <a:pt x="9289" y="210"/>
                  <a:pt x="8882" y="0"/>
                </a:cubicBezTo>
                <a:lnTo>
                  <a:pt x="7220" y="0"/>
                </a:lnTo>
                <a:lnTo>
                  <a:pt x="1344" y="0"/>
                </a:lnTo>
                <a:cubicBezTo>
                  <a:pt x="605" y="0"/>
                  <a:pt x="0" y="637"/>
                  <a:pt x="0" y="1417"/>
                </a:cubicBezTo>
                <a:cubicBezTo>
                  <a:pt x="0" y="2196"/>
                  <a:pt x="605" y="2833"/>
                  <a:pt x="1344" y="2833"/>
                </a:cubicBezTo>
                <a:lnTo>
                  <a:pt x="7349" y="2833"/>
                </a:lnTo>
                <a:lnTo>
                  <a:pt x="9426" y="2833"/>
                </a:lnTo>
                <a:cubicBezTo>
                  <a:pt x="9946" y="2426"/>
                  <a:pt x="10278" y="1875"/>
                  <a:pt x="9956" y="1165"/>
                </a:cubicBezTo>
                <a:close/>
              </a:path>
            </a:pathLst>
          </a:custGeom>
          <a:solidFill>
            <a:srgbClr val="CB9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B937BB-1583-4BD4-B207-484F22763FD0}"/>
              </a:ext>
            </a:extLst>
          </p:cNvPr>
          <p:cNvGrpSpPr/>
          <p:nvPr/>
        </p:nvGrpSpPr>
        <p:grpSpPr>
          <a:xfrm>
            <a:off x="958850" y="4900613"/>
            <a:ext cx="12063413" cy="6421438"/>
            <a:chOff x="958850" y="4900613"/>
            <a:chExt cx="12063413" cy="64214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C03142-18AB-4D1B-B73E-EF43E2A37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880" y="5799137"/>
              <a:ext cx="678826" cy="1009650"/>
            </a:xfrm>
            <a:custGeom>
              <a:avLst/>
              <a:gdLst>
                <a:gd name="connsiteX0" fmla="*/ 348141 w 678826"/>
                <a:gd name="connsiteY0" fmla="*/ 0 h 1009650"/>
                <a:gd name="connsiteX1" fmla="*/ 625357 w 678826"/>
                <a:gd name="connsiteY1" fmla="*/ 330132 h 1009650"/>
                <a:gd name="connsiteX2" fmla="*/ 655059 w 678826"/>
                <a:gd name="connsiteY2" fmla="*/ 337756 h 1009650"/>
                <a:gd name="connsiteX3" fmla="*/ 664198 w 678826"/>
                <a:gd name="connsiteY3" fmla="*/ 439159 h 1009650"/>
                <a:gd name="connsiteX4" fmla="*/ 597940 w 678826"/>
                <a:gd name="connsiteY4" fmla="*/ 479568 h 1009650"/>
                <a:gd name="connsiteX5" fmla="*/ 501314 w 678826"/>
                <a:gd name="connsiteY5" fmla="*/ 617949 h 1009650"/>
                <a:gd name="connsiteX6" fmla="*/ 462500 w 678826"/>
                <a:gd name="connsiteY6" fmla="*/ 641457 h 1009650"/>
                <a:gd name="connsiteX7" fmla="*/ 462500 w 678826"/>
                <a:gd name="connsiteY7" fmla="*/ 804206 h 1009650"/>
                <a:gd name="connsiteX8" fmla="*/ 569847 w 678826"/>
                <a:gd name="connsiteY8" fmla="*/ 804206 h 1009650"/>
                <a:gd name="connsiteX9" fmla="*/ 594971 w 678826"/>
                <a:gd name="connsiteY9" fmla="*/ 805728 h 1009650"/>
                <a:gd name="connsiteX10" fmla="*/ 337642 w 678826"/>
                <a:gd name="connsiteY10" fmla="*/ 1009650 h 1009650"/>
                <a:gd name="connsiteX11" fmla="*/ 91733 w 678826"/>
                <a:gd name="connsiteY11" fmla="*/ 805728 h 1009650"/>
                <a:gd name="connsiteX12" fmla="*/ 116857 w 678826"/>
                <a:gd name="connsiteY12" fmla="*/ 804206 h 1009650"/>
                <a:gd name="connsiteX13" fmla="*/ 224204 w 678826"/>
                <a:gd name="connsiteY13" fmla="*/ 804206 h 1009650"/>
                <a:gd name="connsiteX14" fmla="*/ 224204 w 678826"/>
                <a:gd name="connsiteY14" fmla="*/ 635386 h 1009650"/>
                <a:gd name="connsiteX15" fmla="*/ 193730 w 678826"/>
                <a:gd name="connsiteY15" fmla="*/ 616615 h 1009650"/>
                <a:gd name="connsiteX16" fmla="*/ 97580 w 678826"/>
                <a:gd name="connsiteY16" fmla="*/ 475756 h 1009650"/>
                <a:gd name="connsiteX17" fmla="*/ 14567 w 678826"/>
                <a:gd name="connsiteY17" fmla="*/ 439159 h 1009650"/>
                <a:gd name="connsiteX18" fmla="*/ 24468 w 678826"/>
                <a:gd name="connsiteY18" fmla="*/ 337756 h 1009650"/>
                <a:gd name="connsiteX19" fmla="*/ 71686 w 678826"/>
                <a:gd name="connsiteY19" fmla="*/ 333181 h 1009650"/>
                <a:gd name="connsiteX20" fmla="*/ 348141 w 678826"/>
                <a:gd name="connsiteY20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826" h="1009650">
                  <a:moveTo>
                    <a:pt x="348141" y="0"/>
                  </a:moveTo>
                  <a:cubicBezTo>
                    <a:pt x="600986" y="0"/>
                    <a:pt x="623834" y="179171"/>
                    <a:pt x="625357" y="330132"/>
                  </a:cubicBezTo>
                  <a:cubicBezTo>
                    <a:pt x="635258" y="329369"/>
                    <a:pt x="645920" y="331657"/>
                    <a:pt x="655059" y="337756"/>
                  </a:cubicBezTo>
                  <a:cubicBezTo>
                    <a:pt x="682476" y="356817"/>
                    <a:pt x="687045" y="401800"/>
                    <a:pt x="664198" y="439159"/>
                  </a:cubicBezTo>
                  <a:cubicBezTo>
                    <a:pt x="648205" y="465844"/>
                    <a:pt x="621549" y="480330"/>
                    <a:pt x="597940" y="479568"/>
                  </a:cubicBezTo>
                  <a:cubicBezTo>
                    <a:pt x="576616" y="532938"/>
                    <a:pt x="543677" y="582115"/>
                    <a:pt x="501314" y="617949"/>
                  </a:cubicBezTo>
                  <a:lnTo>
                    <a:pt x="462500" y="641457"/>
                  </a:lnTo>
                  <a:lnTo>
                    <a:pt x="462500" y="804206"/>
                  </a:lnTo>
                  <a:lnTo>
                    <a:pt x="569847" y="804206"/>
                  </a:lnTo>
                  <a:cubicBezTo>
                    <a:pt x="578222" y="804206"/>
                    <a:pt x="586597" y="804967"/>
                    <a:pt x="594971" y="805728"/>
                  </a:cubicBezTo>
                  <a:lnTo>
                    <a:pt x="337642" y="1009650"/>
                  </a:lnTo>
                  <a:lnTo>
                    <a:pt x="91733" y="805728"/>
                  </a:lnTo>
                  <a:cubicBezTo>
                    <a:pt x="100108" y="804967"/>
                    <a:pt x="108482" y="804206"/>
                    <a:pt x="116857" y="804206"/>
                  </a:cubicBezTo>
                  <a:lnTo>
                    <a:pt x="224204" y="804206"/>
                  </a:lnTo>
                  <a:lnTo>
                    <a:pt x="224204" y="635386"/>
                  </a:lnTo>
                  <a:lnTo>
                    <a:pt x="193730" y="616615"/>
                  </a:lnTo>
                  <a:cubicBezTo>
                    <a:pt x="151272" y="580019"/>
                    <a:pt x="118524" y="529888"/>
                    <a:pt x="97580" y="475756"/>
                  </a:cubicBezTo>
                  <a:cubicBezTo>
                    <a:pt x="70163" y="487192"/>
                    <a:pt x="35130" y="471944"/>
                    <a:pt x="14567" y="439159"/>
                  </a:cubicBezTo>
                  <a:cubicBezTo>
                    <a:pt x="-8280" y="401800"/>
                    <a:pt x="-3711" y="356817"/>
                    <a:pt x="24468" y="337756"/>
                  </a:cubicBezTo>
                  <a:cubicBezTo>
                    <a:pt x="38176" y="328607"/>
                    <a:pt x="54931" y="327844"/>
                    <a:pt x="71686" y="333181"/>
                  </a:cubicBezTo>
                  <a:cubicBezTo>
                    <a:pt x="72448" y="181458"/>
                    <a:pt x="93772" y="0"/>
                    <a:pt x="348141" y="0"/>
                  </a:cubicBezTo>
                  <a:close/>
                </a:path>
              </a:pathLst>
            </a:custGeom>
            <a:solidFill>
              <a:srgbClr val="FCD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0498DFFF-CA2B-4BE4-A651-4FB5D019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10590213"/>
              <a:ext cx="11501438" cy="731838"/>
            </a:xfrm>
            <a:prstGeom prst="ellipse">
              <a:avLst/>
            </a:prstGeom>
            <a:solidFill>
              <a:srgbClr val="CE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A1EA5CE-D36E-454C-876F-6BE60C06D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50" y="4978400"/>
              <a:ext cx="3338513" cy="3333750"/>
            </a:xfrm>
            <a:custGeom>
              <a:avLst/>
              <a:gdLst>
                <a:gd name="T0" fmla="*/ 1949 w 4387"/>
                <a:gd name="T1" fmla="*/ 28 h 4382"/>
                <a:gd name="T2" fmla="*/ 2303 w 4387"/>
                <a:gd name="T3" fmla="*/ 6 h 4382"/>
                <a:gd name="T4" fmla="*/ 2302 w 4387"/>
                <a:gd name="T5" fmla="*/ 28 h 4382"/>
                <a:gd name="T6" fmla="*/ 1960 w 4387"/>
                <a:gd name="T7" fmla="*/ 38 h 4382"/>
                <a:gd name="T8" fmla="*/ 3175 w 4387"/>
                <a:gd name="T9" fmla="*/ 260 h 4382"/>
                <a:gd name="T10" fmla="*/ 2853 w 4387"/>
                <a:gd name="T11" fmla="*/ 116 h 4382"/>
                <a:gd name="T12" fmla="*/ 3185 w 4387"/>
                <a:gd name="T13" fmla="*/ 240 h 4382"/>
                <a:gd name="T14" fmla="*/ 3180 w 4387"/>
                <a:gd name="T15" fmla="*/ 262 h 4382"/>
                <a:gd name="T16" fmla="*/ 1088 w 4387"/>
                <a:gd name="T17" fmla="*/ 314 h 4382"/>
                <a:gd name="T18" fmla="*/ 1402 w 4387"/>
                <a:gd name="T19" fmla="*/ 150 h 4382"/>
                <a:gd name="T20" fmla="*/ 1410 w 4387"/>
                <a:gd name="T21" fmla="*/ 170 h 4382"/>
                <a:gd name="T22" fmla="*/ 1097 w 4387"/>
                <a:gd name="T23" fmla="*/ 319 h 4382"/>
                <a:gd name="T24" fmla="*/ 3878 w 4387"/>
                <a:gd name="T25" fmla="*/ 828 h 4382"/>
                <a:gd name="T26" fmla="*/ 3642 w 4387"/>
                <a:gd name="T27" fmla="*/ 565 h 4382"/>
                <a:gd name="T28" fmla="*/ 3895 w 4387"/>
                <a:gd name="T29" fmla="*/ 814 h 4382"/>
                <a:gd name="T30" fmla="*/ 3887 w 4387"/>
                <a:gd name="T31" fmla="*/ 832 h 4382"/>
                <a:gd name="T32" fmla="*/ 417 w 4387"/>
                <a:gd name="T33" fmla="*/ 926 h 4382"/>
                <a:gd name="T34" fmla="*/ 638 w 4387"/>
                <a:gd name="T35" fmla="*/ 648 h 4382"/>
                <a:gd name="T36" fmla="*/ 654 w 4387"/>
                <a:gd name="T37" fmla="*/ 664 h 4382"/>
                <a:gd name="T38" fmla="*/ 424 w 4387"/>
                <a:gd name="T39" fmla="*/ 928 h 4382"/>
                <a:gd name="T40" fmla="*/ 4290 w 4387"/>
                <a:gd name="T41" fmla="*/ 1631 h 4382"/>
                <a:gd name="T42" fmla="*/ 4181 w 4387"/>
                <a:gd name="T43" fmla="*/ 1296 h 4382"/>
                <a:gd name="T44" fmla="*/ 4311 w 4387"/>
                <a:gd name="T45" fmla="*/ 1626 h 4382"/>
                <a:gd name="T46" fmla="*/ 4301 w 4387"/>
                <a:gd name="T47" fmla="*/ 1640 h 4382"/>
                <a:gd name="T48" fmla="*/ 53 w 4387"/>
                <a:gd name="T49" fmla="*/ 1757 h 4382"/>
                <a:gd name="T50" fmla="*/ 141 w 4387"/>
                <a:gd name="T51" fmla="*/ 1414 h 4382"/>
                <a:gd name="T52" fmla="*/ 162 w 4387"/>
                <a:gd name="T53" fmla="*/ 1422 h 4382"/>
                <a:gd name="T54" fmla="*/ 55 w 4387"/>
                <a:gd name="T55" fmla="*/ 1758 h 4382"/>
                <a:gd name="T56" fmla="*/ 4347 w 4387"/>
                <a:gd name="T57" fmla="*/ 2551 h 4382"/>
                <a:gd name="T58" fmla="*/ 4365 w 4387"/>
                <a:gd name="T59" fmla="*/ 2198 h 4382"/>
                <a:gd name="T60" fmla="*/ 4376 w 4387"/>
                <a:gd name="T61" fmla="*/ 2182 h 4382"/>
                <a:gd name="T62" fmla="*/ 4387 w 4387"/>
                <a:gd name="T63" fmla="*/ 2194 h 4382"/>
                <a:gd name="T64" fmla="*/ 4360 w 4387"/>
                <a:gd name="T65" fmla="*/ 2542 h 4382"/>
                <a:gd name="T66" fmla="*/ 56 w 4387"/>
                <a:gd name="T67" fmla="*/ 2666 h 4382"/>
                <a:gd name="T68" fmla="*/ 0 w 4387"/>
                <a:gd name="T69" fmla="*/ 2315 h 4382"/>
                <a:gd name="T70" fmla="*/ 22 w 4387"/>
                <a:gd name="T71" fmla="*/ 2314 h 4382"/>
                <a:gd name="T72" fmla="*/ 58 w 4387"/>
                <a:gd name="T73" fmla="*/ 2665 h 4382"/>
                <a:gd name="T74" fmla="*/ 4024 w 4387"/>
                <a:gd name="T75" fmla="*/ 3399 h 4382"/>
                <a:gd name="T76" fmla="*/ 4014 w 4387"/>
                <a:gd name="T77" fmla="*/ 3381 h 4382"/>
                <a:gd name="T78" fmla="*/ 4192 w 4387"/>
                <a:gd name="T79" fmla="*/ 3076 h 4382"/>
                <a:gd name="T80" fmla="*/ 4033 w 4387"/>
                <a:gd name="T81" fmla="*/ 3394 h 4382"/>
                <a:gd name="T82" fmla="*/ 426 w 4387"/>
                <a:gd name="T83" fmla="*/ 3494 h 4382"/>
                <a:gd name="T84" fmla="*/ 237 w 4387"/>
                <a:gd name="T85" fmla="*/ 3197 h 4382"/>
                <a:gd name="T86" fmla="*/ 256 w 4387"/>
                <a:gd name="T87" fmla="*/ 3186 h 4382"/>
                <a:gd name="T88" fmla="*/ 433 w 4387"/>
                <a:gd name="T89" fmla="*/ 3492 h 4382"/>
                <a:gd name="T90" fmla="*/ 3382 w 4387"/>
                <a:gd name="T91" fmla="*/ 4041 h 4382"/>
                <a:gd name="T92" fmla="*/ 3376 w 4387"/>
                <a:gd name="T93" fmla="*/ 4020 h 4382"/>
                <a:gd name="T94" fmla="*/ 3662 w 4387"/>
                <a:gd name="T95" fmla="*/ 3813 h 4382"/>
                <a:gd name="T96" fmla="*/ 3388 w 4387"/>
                <a:gd name="T97" fmla="*/ 4039 h 4382"/>
                <a:gd name="T98" fmla="*/ 1101 w 4387"/>
                <a:gd name="T99" fmla="*/ 4102 h 4382"/>
                <a:gd name="T100" fmla="*/ 812 w 4387"/>
                <a:gd name="T101" fmla="*/ 3905 h 4382"/>
                <a:gd name="T102" fmla="*/ 826 w 4387"/>
                <a:gd name="T103" fmla="*/ 3888 h 4382"/>
                <a:gd name="T104" fmla="*/ 1111 w 4387"/>
                <a:gd name="T105" fmla="*/ 4096 h 4382"/>
                <a:gd name="T106" fmla="*/ 2534 w 4387"/>
                <a:gd name="T107" fmla="*/ 4366 h 4382"/>
                <a:gd name="T108" fmla="*/ 2533 w 4387"/>
                <a:gd name="T109" fmla="*/ 4344 h 4382"/>
                <a:gd name="T110" fmla="*/ 2878 w 4387"/>
                <a:gd name="T111" fmla="*/ 4272 h 4382"/>
                <a:gd name="T112" fmla="*/ 2536 w 4387"/>
                <a:gd name="T113" fmla="*/ 4366 h 4382"/>
                <a:gd name="T114" fmla="*/ 1965 w 4387"/>
                <a:gd name="T115" fmla="*/ 4382 h 4382"/>
                <a:gd name="T116" fmla="*/ 1625 w 4387"/>
                <a:gd name="T117" fmla="*/ 4319 h 4382"/>
                <a:gd name="T118" fmla="*/ 1631 w 4387"/>
                <a:gd name="T119" fmla="*/ 4298 h 4382"/>
                <a:gd name="T120" fmla="*/ 1976 w 4387"/>
                <a:gd name="T121" fmla="*/ 4371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7" h="4382">
                  <a:moveTo>
                    <a:pt x="1960" y="38"/>
                  </a:moveTo>
                  <a:cubicBezTo>
                    <a:pt x="1955" y="38"/>
                    <a:pt x="1950" y="34"/>
                    <a:pt x="1949" y="28"/>
                  </a:cubicBezTo>
                  <a:cubicBezTo>
                    <a:pt x="1948" y="22"/>
                    <a:pt x="1953" y="16"/>
                    <a:pt x="1959" y="16"/>
                  </a:cubicBezTo>
                  <a:cubicBezTo>
                    <a:pt x="2072" y="4"/>
                    <a:pt x="2189" y="0"/>
                    <a:pt x="2303" y="6"/>
                  </a:cubicBezTo>
                  <a:cubicBezTo>
                    <a:pt x="2309" y="6"/>
                    <a:pt x="2314" y="12"/>
                    <a:pt x="2314" y="18"/>
                  </a:cubicBezTo>
                  <a:cubicBezTo>
                    <a:pt x="2313" y="24"/>
                    <a:pt x="2308" y="29"/>
                    <a:pt x="2302" y="28"/>
                  </a:cubicBezTo>
                  <a:cubicBezTo>
                    <a:pt x="2189" y="23"/>
                    <a:pt x="2074" y="26"/>
                    <a:pt x="1961" y="38"/>
                  </a:cubicBezTo>
                  <a:cubicBezTo>
                    <a:pt x="1961" y="38"/>
                    <a:pt x="1961" y="38"/>
                    <a:pt x="1960" y="38"/>
                  </a:cubicBezTo>
                  <a:close/>
                  <a:moveTo>
                    <a:pt x="3180" y="262"/>
                  </a:moveTo>
                  <a:cubicBezTo>
                    <a:pt x="3178" y="262"/>
                    <a:pt x="3177" y="261"/>
                    <a:pt x="3175" y="260"/>
                  </a:cubicBezTo>
                  <a:cubicBezTo>
                    <a:pt x="3074" y="209"/>
                    <a:pt x="2968" y="165"/>
                    <a:pt x="2860" y="130"/>
                  </a:cubicBezTo>
                  <a:cubicBezTo>
                    <a:pt x="2854" y="128"/>
                    <a:pt x="2851" y="122"/>
                    <a:pt x="2853" y="116"/>
                  </a:cubicBezTo>
                  <a:cubicBezTo>
                    <a:pt x="2855" y="110"/>
                    <a:pt x="2861" y="107"/>
                    <a:pt x="2867" y="109"/>
                  </a:cubicBezTo>
                  <a:cubicBezTo>
                    <a:pt x="2976" y="144"/>
                    <a:pt x="3083" y="188"/>
                    <a:pt x="3185" y="240"/>
                  </a:cubicBezTo>
                  <a:cubicBezTo>
                    <a:pt x="3191" y="243"/>
                    <a:pt x="3193" y="250"/>
                    <a:pt x="3190" y="255"/>
                  </a:cubicBezTo>
                  <a:cubicBezTo>
                    <a:pt x="3188" y="259"/>
                    <a:pt x="3184" y="262"/>
                    <a:pt x="3180" y="262"/>
                  </a:cubicBezTo>
                  <a:close/>
                  <a:moveTo>
                    <a:pt x="1097" y="319"/>
                  </a:moveTo>
                  <a:cubicBezTo>
                    <a:pt x="1094" y="319"/>
                    <a:pt x="1090" y="317"/>
                    <a:pt x="1088" y="314"/>
                  </a:cubicBezTo>
                  <a:cubicBezTo>
                    <a:pt x="1085" y="308"/>
                    <a:pt x="1087" y="302"/>
                    <a:pt x="1092" y="298"/>
                  </a:cubicBezTo>
                  <a:cubicBezTo>
                    <a:pt x="1191" y="241"/>
                    <a:pt x="1295" y="191"/>
                    <a:pt x="1402" y="150"/>
                  </a:cubicBezTo>
                  <a:cubicBezTo>
                    <a:pt x="1408" y="147"/>
                    <a:pt x="1414" y="150"/>
                    <a:pt x="1417" y="156"/>
                  </a:cubicBezTo>
                  <a:cubicBezTo>
                    <a:pt x="1419" y="162"/>
                    <a:pt x="1416" y="168"/>
                    <a:pt x="1410" y="170"/>
                  </a:cubicBezTo>
                  <a:cubicBezTo>
                    <a:pt x="1305" y="211"/>
                    <a:pt x="1201" y="261"/>
                    <a:pt x="1103" y="318"/>
                  </a:cubicBezTo>
                  <a:cubicBezTo>
                    <a:pt x="1101" y="319"/>
                    <a:pt x="1099" y="319"/>
                    <a:pt x="1097" y="319"/>
                  </a:cubicBezTo>
                  <a:close/>
                  <a:moveTo>
                    <a:pt x="3887" y="832"/>
                  </a:moveTo>
                  <a:cubicBezTo>
                    <a:pt x="3883" y="832"/>
                    <a:pt x="3880" y="831"/>
                    <a:pt x="3878" y="828"/>
                  </a:cubicBezTo>
                  <a:cubicBezTo>
                    <a:pt x="3806" y="740"/>
                    <a:pt x="3727" y="657"/>
                    <a:pt x="3643" y="581"/>
                  </a:cubicBezTo>
                  <a:cubicBezTo>
                    <a:pt x="3638" y="577"/>
                    <a:pt x="3638" y="570"/>
                    <a:pt x="3642" y="565"/>
                  </a:cubicBezTo>
                  <a:cubicBezTo>
                    <a:pt x="3646" y="561"/>
                    <a:pt x="3653" y="560"/>
                    <a:pt x="3658" y="564"/>
                  </a:cubicBezTo>
                  <a:cubicBezTo>
                    <a:pt x="3743" y="641"/>
                    <a:pt x="3823" y="725"/>
                    <a:pt x="3895" y="814"/>
                  </a:cubicBezTo>
                  <a:cubicBezTo>
                    <a:pt x="3899" y="819"/>
                    <a:pt x="3898" y="826"/>
                    <a:pt x="3894" y="829"/>
                  </a:cubicBezTo>
                  <a:cubicBezTo>
                    <a:pt x="3892" y="831"/>
                    <a:pt x="3889" y="832"/>
                    <a:pt x="3887" y="832"/>
                  </a:cubicBezTo>
                  <a:moveTo>
                    <a:pt x="424" y="928"/>
                  </a:moveTo>
                  <a:cubicBezTo>
                    <a:pt x="421" y="928"/>
                    <a:pt x="419" y="927"/>
                    <a:pt x="417" y="926"/>
                  </a:cubicBezTo>
                  <a:cubicBezTo>
                    <a:pt x="412" y="922"/>
                    <a:pt x="411" y="915"/>
                    <a:pt x="415" y="910"/>
                  </a:cubicBezTo>
                  <a:cubicBezTo>
                    <a:pt x="482" y="817"/>
                    <a:pt x="557" y="729"/>
                    <a:pt x="638" y="648"/>
                  </a:cubicBezTo>
                  <a:cubicBezTo>
                    <a:pt x="642" y="644"/>
                    <a:pt x="649" y="644"/>
                    <a:pt x="654" y="648"/>
                  </a:cubicBezTo>
                  <a:cubicBezTo>
                    <a:pt x="658" y="652"/>
                    <a:pt x="658" y="659"/>
                    <a:pt x="654" y="664"/>
                  </a:cubicBezTo>
                  <a:cubicBezTo>
                    <a:pt x="574" y="744"/>
                    <a:pt x="499" y="831"/>
                    <a:pt x="433" y="923"/>
                  </a:cubicBezTo>
                  <a:cubicBezTo>
                    <a:pt x="430" y="926"/>
                    <a:pt x="427" y="928"/>
                    <a:pt x="424" y="928"/>
                  </a:cubicBezTo>
                  <a:moveTo>
                    <a:pt x="4301" y="1640"/>
                  </a:moveTo>
                  <a:cubicBezTo>
                    <a:pt x="4296" y="1640"/>
                    <a:pt x="4291" y="1636"/>
                    <a:pt x="4290" y="1631"/>
                  </a:cubicBezTo>
                  <a:cubicBezTo>
                    <a:pt x="4260" y="1522"/>
                    <a:pt x="4222" y="1414"/>
                    <a:pt x="4175" y="1310"/>
                  </a:cubicBezTo>
                  <a:cubicBezTo>
                    <a:pt x="4173" y="1305"/>
                    <a:pt x="4175" y="1298"/>
                    <a:pt x="4181" y="1296"/>
                  </a:cubicBezTo>
                  <a:cubicBezTo>
                    <a:pt x="4187" y="1293"/>
                    <a:pt x="4193" y="1296"/>
                    <a:pt x="4196" y="1301"/>
                  </a:cubicBezTo>
                  <a:cubicBezTo>
                    <a:pt x="4243" y="1406"/>
                    <a:pt x="4282" y="1515"/>
                    <a:pt x="4311" y="1626"/>
                  </a:cubicBezTo>
                  <a:cubicBezTo>
                    <a:pt x="4313" y="1632"/>
                    <a:pt x="4309" y="1638"/>
                    <a:pt x="4304" y="1639"/>
                  </a:cubicBezTo>
                  <a:cubicBezTo>
                    <a:pt x="4303" y="1640"/>
                    <a:pt x="4302" y="1640"/>
                    <a:pt x="4301" y="1640"/>
                  </a:cubicBezTo>
                  <a:moveTo>
                    <a:pt x="55" y="1758"/>
                  </a:moveTo>
                  <a:cubicBezTo>
                    <a:pt x="54" y="1758"/>
                    <a:pt x="53" y="1758"/>
                    <a:pt x="53" y="1757"/>
                  </a:cubicBezTo>
                  <a:cubicBezTo>
                    <a:pt x="47" y="1756"/>
                    <a:pt x="43" y="1750"/>
                    <a:pt x="44" y="1744"/>
                  </a:cubicBezTo>
                  <a:cubicBezTo>
                    <a:pt x="68" y="1632"/>
                    <a:pt x="100" y="1521"/>
                    <a:pt x="141" y="1414"/>
                  </a:cubicBezTo>
                  <a:cubicBezTo>
                    <a:pt x="144" y="1408"/>
                    <a:pt x="150" y="1405"/>
                    <a:pt x="156" y="1407"/>
                  </a:cubicBezTo>
                  <a:cubicBezTo>
                    <a:pt x="161" y="1409"/>
                    <a:pt x="164" y="1416"/>
                    <a:pt x="162" y="1422"/>
                  </a:cubicBezTo>
                  <a:cubicBezTo>
                    <a:pt x="122" y="1528"/>
                    <a:pt x="89" y="1638"/>
                    <a:pt x="66" y="1749"/>
                  </a:cubicBezTo>
                  <a:cubicBezTo>
                    <a:pt x="65" y="1754"/>
                    <a:pt x="60" y="1758"/>
                    <a:pt x="55" y="1758"/>
                  </a:cubicBezTo>
                  <a:close/>
                  <a:moveTo>
                    <a:pt x="4349" y="2551"/>
                  </a:moveTo>
                  <a:cubicBezTo>
                    <a:pt x="4349" y="2551"/>
                    <a:pt x="4348" y="2551"/>
                    <a:pt x="4347" y="2551"/>
                  </a:cubicBezTo>
                  <a:cubicBezTo>
                    <a:pt x="4341" y="2550"/>
                    <a:pt x="4337" y="2544"/>
                    <a:pt x="4338" y="2538"/>
                  </a:cubicBezTo>
                  <a:cubicBezTo>
                    <a:pt x="4356" y="2426"/>
                    <a:pt x="4365" y="2312"/>
                    <a:pt x="4365" y="2198"/>
                  </a:cubicBezTo>
                  <a:lnTo>
                    <a:pt x="4365" y="2194"/>
                  </a:lnTo>
                  <a:cubicBezTo>
                    <a:pt x="4365" y="2187"/>
                    <a:pt x="4369" y="2182"/>
                    <a:pt x="4376" y="2182"/>
                  </a:cubicBezTo>
                  <a:lnTo>
                    <a:pt x="4376" y="2182"/>
                  </a:lnTo>
                  <a:cubicBezTo>
                    <a:pt x="4382" y="2182"/>
                    <a:pt x="4387" y="2187"/>
                    <a:pt x="4387" y="2194"/>
                  </a:cubicBezTo>
                  <a:lnTo>
                    <a:pt x="4387" y="2198"/>
                  </a:lnTo>
                  <a:cubicBezTo>
                    <a:pt x="4387" y="2313"/>
                    <a:pt x="4378" y="2429"/>
                    <a:pt x="4360" y="2542"/>
                  </a:cubicBezTo>
                  <a:cubicBezTo>
                    <a:pt x="4359" y="2547"/>
                    <a:pt x="4355" y="2551"/>
                    <a:pt x="4349" y="2551"/>
                  </a:cubicBezTo>
                  <a:moveTo>
                    <a:pt x="56" y="2666"/>
                  </a:moveTo>
                  <a:cubicBezTo>
                    <a:pt x="51" y="2666"/>
                    <a:pt x="46" y="2662"/>
                    <a:pt x="45" y="2657"/>
                  </a:cubicBezTo>
                  <a:cubicBezTo>
                    <a:pt x="21" y="2545"/>
                    <a:pt x="6" y="2430"/>
                    <a:pt x="0" y="2315"/>
                  </a:cubicBezTo>
                  <a:cubicBezTo>
                    <a:pt x="0" y="2309"/>
                    <a:pt x="4" y="2304"/>
                    <a:pt x="11" y="2304"/>
                  </a:cubicBezTo>
                  <a:cubicBezTo>
                    <a:pt x="17" y="2303"/>
                    <a:pt x="22" y="2308"/>
                    <a:pt x="22" y="2314"/>
                  </a:cubicBezTo>
                  <a:cubicBezTo>
                    <a:pt x="28" y="2428"/>
                    <a:pt x="43" y="2541"/>
                    <a:pt x="67" y="2652"/>
                  </a:cubicBezTo>
                  <a:cubicBezTo>
                    <a:pt x="68" y="2658"/>
                    <a:pt x="64" y="2664"/>
                    <a:pt x="58" y="2665"/>
                  </a:cubicBezTo>
                  <a:cubicBezTo>
                    <a:pt x="57" y="2665"/>
                    <a:pt x="57" y="2666"/>
                    <a:pt x="56" y="2666"/>
                  </a:cubicBezTo>
                  <a:moveTo>
                    <a:pt x="4024" y="3399"/>
                  </a:moveTo>
                  <a:cubicBezTo>
                    <a:pt x="4022" y="3399"/>
                    <a:pt x="4020" y="3398"/>
                    <a:pt x="4018" y="3397"/>
                  </a:cubicBezTo>
                  <a:cubicBezTo>
                    <a:pt x="4012" y="3394"/>
                    <a:pt x="4011" y="3387"/>
                    <a:pt x="4014" y="3381"/>
                  </a:cubicBezTo>
                  <a:cubicBezTo>
                    <a:pt x="4076" y="3286"/>
                    <a:pt x="4131" y="3185"/>
                    <a:pt x="4177" y="3082"/>
                  </a:cubicBezTo>
                  <a:cubicBezTo>
                    <a:pt x="4180" y="3076"/>
                    <a:pt x="4186" y="3074"/>
                    <a:pt x="4192" y="3076"/>
                  </a:cubicBezTo>
                  <a:cubicBezTo>
                    <a:pt x="4198" y="3079"/>
                    <a:pt x="4200" y="3085"/>
                    <a:pt x="4198" y="3091"/>
                  </a:cubicBezTo>
                  <a:cubicBezTo>
                    <a:pt x="4151" y="3196"/>
                    <a:pt x="4096" y="3297"/>
                    <a:pt x="4033" y="3394"/>
                  </a:cubicBezTo>
                  <a:cubicBezTo>
                    <a:pt x="4031" y="3397"/>
                    <a:pt x="4027" y="3399"/>
                    <a:pt x="4024" y="3399"/>
                  </a:cubicBezTo>
                  <a:close/>
                  <a:moveTo>
                    <a:pt x="426" y="3494"/>
                  </a:moveTo>
                  <a:cubicBezTo>
                    <a:pt x="423" y="3494"/>
                    <a:pt x="419" y="3493"/>
                    <a:pt x="417" y="3490"/>
                  </a:cubicBezTo>
                  <a:cubicBezTo>
                    <a:pt x="349" y="3397"/>
                    <a:pt x="289" y="3298"/>
                    <a:pt x="237" y="3197"/>
                  </a:cubicBezTo>
                  <a:cubicBezTo>
                    <a:pt x="234" y="3191"/>
                    <a:pt x="236" y="3184"/>
                    <a:pt x="241" y="3182"/>
                  </a:cubicBezTo>
                  <a:cubicBezTo>
                    <a:pt x="247" y="3179"/>
                    <a:pt x="254" y="3181"/>
                    <a:pt x="256" y="3186"/>
                  </a:cubicBezTo>
                  <a:cubicBezTo>
                    <a:pt x="308" y="3287"/>
                    <a:pt x="368" y="3385"/>
                    <a:pt x="435" y="3477"/>
                  </a:cubicBezTo>
                  <a:cubicBezTo>
                    <a:pt x="439" y="3482"/>
                    <a:pt x="438" y="3489"/>
                    <a:pt x="433" y="3492"/>
                  </a:cubicBezTo>
                  <a:cubicBezTo>
                    <a:pt x="431" y="3494"/>
                    <a:pt x="428" y="3494"/>
                    <a:pt x="426" y="3494"/>
                  </a:cubicBezTo>
                  <a:close/>
                  <a:moveTo>
                    <a:pt x="3382" y="4041"/>
                  </a:moveTo>
                  <a:cubicBezTo>
                    <a:pt x="3378" y="4041"/>
                    <a:pt x="3375" y="4039"/>
                    <a:pt x="3372" y="4036"/>
                  </a:cubicBezTo>
                  <a:cubicBezTo>
                    <a:pt x="3369" y="4031"/>
                    <a:pt x="3371" y="4024"/>
                    <a:pt x="3376" y="4020"/>
                  </a:cubicBezTo>
                  <a:cubicBezTo>
                    <a:pt x="3471" y="3958"/>
                    <a:pt x="3562" y="3889"/>
                    <a:pt x="3646" y="3813"/>
                  </a:cubicBezTo>
                  <a:cubicBezTo>
                    <a:pt x="3650" y="3809"/>
                    <a:pt x="3658" y="3809"/>
                    <a:pt x="3662" y="3813"/>
                  </a:cubicBezTo>
                  <a:cubicBezTo>
                    <a:pt x="3666" y="3818"/>
                    <a:pt x="3665" y="3825"/>
                    <a:pt x="3661" y="3829"/>
                  </a:cubicBezTo>
                  <a:cubicBezTo>
                    <a:pt x="3576" y="3906"/>
                    <a:pt x="3484" y="3977"/>
                    <a:pt x="3388" y="4039"/>
                  </a:cubicBezTo>
                  <a:cubicBezTo>
                    <a:pt x="3386" y="4040"/>
                    <a:pt x="3384" y="4041"/>
                    <a:pt x="3382" y="4041"/>
                  </a:cubicBezTo>
                  <a:close/>
                  <a:moveTo>
                    <a:pt x="1101" y="4102"/>
                  </a:moveTo>
                  <a:cubicBezTo>
                    <a:pt x="1099" y="4102"/>
                    <a:pt x="1097" y="4101"/>
                    <a:pt x="1095" y="4100"/>
                  </a:cubicBezTo>
                  <a:cubicBezTo>
                    <a:pt x="996" y="4043"/>
                    <a:pt x="901" y="3977"/>
                    <a:pt x="812" y="3905"/>
                  </a:cubicBezTo>
                  <a:cubicBezTo>
                    <a:pt x="807" y="3901"/>
                    <a:pt x="806" y="3894"/>
                    <a:pt x="810" y="3889"/>
                  </a:cubicBezTo>
                  <a:cubicBezTo>
                    <a:pt x="814" y="3885"/>
                    <a:pt x="821" y="3884"/>
                    <a:pt x="826" y="3888"/>
                  </a:cubicBezTo>
                  <a:cubicBezTo>
                    <a:pt x="914" y="3959"/>
                    <a:pt x="1008" y="4024"/>
                    <a:pt x="1107" y="4081"/>
                  </a:cubicBezTo>
                  <a:cubicBezTo>
                    <a:pt x="1112" y="4084"/>
                    <a:pt x="1114" y="4091"/>
                    <a:pt x="1111" y="4096"/>
                  </a:cubicBezTo>
                  <a:cubicBezTo>
                    <a:pt x="1109" y="4100"/>
                    <a:pt x="1105" y="4102"/>
                    <a:pt x="1101" y="4102"/>
                  </a:cubicBezTo>
                  <a:close/>
                  <a:moveTo>
                    <a:pt x="2534" y="4366"/>
                  </a:moveTo>
                  <a:cubicBezTo>
                    <a:pt x="2529" y="4366"/>
                    <a:pt x="2524" y="4363"/>
                    <a:pt x="2523" y="4357"/>
                  </a:cubicBezTo>
                  <a:cubicBezTo>
                    <a:pt x="2522" y="4351"/>
                    <a:pt x="2527" y="4345"/>
                    <a:pt x="2533" y="4344"/>
                  </a:cubicBezTo>
                  <a:cubicBezTo>
                    <a:pt x="2645" y="4327"/>
                    <a:pt x="2756" y="4300"/>
                    <a:pt x="2864" y="4265"/>
                  </a:cubicBezTo>
                  <a:cubicBezTo>
                    <a:pt x="2870" y="4263"/>
                    <a:pt x="2876" y="4266"/>
                    <a:pt x="2878" y="4272"/>
                  </a:cubicBezTo>
                  <a:cubicBezTo>
                    <a:pt x="2880" y="4278"/>
                    <a:pt x="2877" y="4284"/>
                    <a:pt x="2871" y="4286"/>
                  </a:cubicBezTo>
                  <a:cubicBezTo>
                    <a:pt x="2762" y="4321"/>
                    <a:pt x="2649" y="4348"/>
                    <a:pt x="2536" y="4366"/>
                  </a:cubicBezTo>
                  <a:cubicBezTo>
                    <a:pt x="2536" y="4366"/>
                    <a:pt x="2535" y="4366"/>
                    <a:pt x="2534" y="4366"/>
                  </a:cubicBezTo>
                  <a:moveTo>
                    <a:pt x="1965" y="4382"/>
                  </a:moveTo>
                  <a:cubicBezTo>
                    <a:pt x="1964" y="4382"/>
                    <a:pt x="1964" y="4381"/>
                    <a:pt x="1964" y="4381"/>
                  </a:cubicBezTo>
                  <a:cubicBezTo>
                    <a:pt x="1849" y="4370"/>
                    <a:pt x="1735" y="4349"/>
                    <a:pt x="1625" y="4319"/>
                  </a:cubicBezTo>
                  <a:cubicBezTo>
                    <a:pt x="1619" y="4318"/>
                    <a:pt x="1615" y="4312"/>
                    <a:pt x="1617" y="4306"/>
                  </a:cubicBezTo>
                  <a:cubicBezTo>
                    <a:pt x="1619" y="4300"/>
                    <a:pt x="1625" y="4296"/>
                    <a:pt x="1631" y="4298"/>
                  </a:cubicBezTo>
                  <a:cubicBezTo>
                    <a:pt x="1740" y="4327"/>
                    <a:pt x="1853" y="4348"/>
                    <a:pt x="1966" y="4359"/>
                  </a:cubicBezTo>
                  <a:cubicBezTo>
                    <a:pt x="1972" y="4360"/>
                    <a:pt x="1976" y="4365"/>
                    <a:pt x="1976" y="4371"/>
                  </a:cubicBezTo>
                  <a:cubicBezTo>
                    <a:pt x="1975" y="4377"/>
                    <a:pt x="1970" y="4382"/>
                    <a:pt x="1965" y="4382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3DC6D1D-09B8-40FB-9AD3-B26A6E9DE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6850063"/>
              <a:ext cx="3340100" cy="3333750"/>
            </a:xfrm>
            <a:custGeom>
              <a:avLst/>
              <a:gdLst>
                <a:gd name="T0" fmla="*/ 1950 w 4388"/>
                <a:gd name="T1" fmla="*/ 27 h 4381"/>
                <a:gd name="T2" fmla="*/ 2304 w 4388"/>
                <a:gd name="T3" fmla="*/ 6 h 4381"/>
                <a:gd name="T4" fmla="*/ 2303 w 4388"/>
                <a:gd name="T5" fmla="*/ 28 h 4381"/>
                <a:gd name="T6" fmla="*/ 1961 w 4388"/>
                <a:gd name="T7" fmla="*/ 37 h 4381"/>
                <a:gd name="T8" fmla="*/ 3176 w 4388"/>
                <a:gd name="T9" fmla="*/ 260 h 4381"/>
                <a:gd name="T10" fmla="*/ 2853 w 4388"/>
                <a:gd name="T11" fmla="*/ 116 h 4381"/>
                <a:gd name="T12" fmla="*/ 3186 w 4388"/>
                <a:gd name="T13" fmla="*/ 240 h 4381"/>
                <a:gd name="T14" fmla="*/ 3181 w 4388"/>
                <a:gd name="T15" fmla="*/ 261 h 4381"/>
                <a:gd name="T16" fmla="*/ 1088 w 4388"/>
                <a:gd name="T17" fmla="*/ 313 h 4381"/>
                <a:gd name="T18" fmla="*/ 1403 w 4388"/>
                <a:gd name="T19" fmla="*/ 149 h 4381"/>
                <a:gd name="T20" fmla="*/ 1411 w 4388"/>
                <a:gd name="T21" fmla="*/ 170 h 4381"/>
                <a:gd name="T22" fmla="*/ 1098 w 4388"/>
                <a:gd name="T23" fmla="*/ 319 h 4381"/>
                <a:gd name="T24" fmla="*/ 3879 w 4388"/>
                <a:gd name="T25" fmla="*/ 827 h 4381"/>
                <a:gd name="T26" fmla="*/ 3643 w 4388"/>
                <a:gd name="T27" fmla="*/ 565 h 4381"/>
                <a:gd name="T28" fmla="*/ 3896 w 4388"/>
                <a:gd name="T29" fmla="*/ 813 h 4381"/>
                <a:gd name="T30" fmla="*/ 3887 w 4388"/>
                <a:gd name="T31" fmla="*/ 831 h 4381"/>
                <a:gd name="T32" fmla="*/ 418 w 4388"/>
                <a:gd name="T33" fmla="*/ 925 h 4381"/>
                <a:gd name="T34" fmla="*/ 639 w 4388"/>
                <a:gd name="T35" fmla="*/ 648 h 4381"/>
                <a:gd name="T36" fmla="*/ 654 w 4388"/>
                <a:gd name="T37" fmla="*/ 663 h 4381"/>
                <a:gd name="T38" fmla="*/ 424 w 4388"/>
                <a:gd name="T39" fmla="*/ 927 h 4381"/>
                <a:gd name="T40" fmla="*/ 4291 w 4388"/>
                <a:gd name="T41" fmla="*/ 1631 h 4381"/>
                <a:gd name="T42" fmla="*/ 4182 w 4388"/>
                <a:gd name="T43" fmla="*/ 1295 h 4381"/>
                <a:gd name="T44" fmla="*/ 4312 w 4388"/>
                <a:gd name="T45" fmla="*/ 1625 h 4381"/>
                <a:gd name="T46" fmla="*/ 4301 w 4388"/>
                <a:gd name="T47" fmla="*/ 1639 h 4381"/>
                <a:gd name="T48" fmla="*/ 53 w 4388"/>
                <a:gd name="T49" fmla="*/ 1757 h 4381"/>
                <a:gd name="T50" fmla="*/ 142 w 4388"/>
                <a:gd name="T51" fmla="*/ 1413 h 4381"/>
                <a:gd name="T52" fmla="*/ 163 w 4388"/>
                <a:gd name="T53" fmla="*/ 1421 h 4381"/>
                <a:gd name="T54" fmla="*/ 56 w 4388"/>
                <a:gd name="T55" fmla="*/ 1757 h 4381"/>
                <a:gd name="T56" fmla="*/ 4348 w 4388"/>
                <a:gd name="T57" fmla="*/ 2550 h 4381"/>
                <a:gd name="T58" fmla="*/ 4365 w 4388"/>
                <a:gd name="T59" fmla="*/ 2198 h 4381"/>
                <a:gd name="T60" fmla="*/ 4376 w 4388"/>
                <a:gd name="T61" fmla="*/ 2182 h 4381"/>
                <a:gd name="T62" fmla="*/ 4388 w 4388"/>
                <a:gd name="T63" fmla="*/ 2198 h 4381"/>
                <a:gd name="T64" fmla="*/ 4350 w 4388"/>
                <a:gd name="T65" fmla="*/ 2550 h 4381"/>
                <a:gd name="T66" fmla="*/ 46 w 4388"/>
                <a:gd name="T67" fmla="*/ 2656 h 4381"/>
                <a:gd name="T68" fmla="*/ 11 w 4388"/>
                <a:gd name="T69" fmla="*/ 2303 h 4381"/>
                <a:gd name="T70" fmla="*/ 67 w 4388"/>
                <a:gd name="T71" fmla="*/ 2652 h 4381"/>
                <a:gd name="T72" fmla="*/ 56 w 4388"/>
                <a:gd name="T73" fmla="*/ 2665 h 4381"/>
                <a:gd name="T74" fmla="*/ 4018 w 4388"/>
                <a:gd name="T75" fmla="*/ 3396 h 4381"/>
                <a:gd name="T76" fmla="*/ 4178 w 4388"/>
                <a:gd name="T77" fmla="*/ 3081 h 4381"/>
                <a:gd name="T78" fmla="*/ 4198 w 4388"/>
                <a:gd name="T79" fmla="*/ 3091 h 4381"/>
                <a:gd name="T80" fmla="*/ 4024 w 4388"/>
                <a:gd name="T81" fmla="*/ 3398 h 4381"/>
                <a:gd name="T82" fmla="*/ 418 w 4388"/>
                <a:gd name="T83" fmla="*/ 3489 h 4381"/>
                <a:gd name="T84" fmla="*/ 242 w 4388"/>
                <a:gd name="T85" fmla="*/ 3181 h 4381"/>
                <a:gd name="T86" fmla="*/ 436 w 4388"/>
                <a:gd name="T87" fmla="*/ 3476 h 4381"/>
                <a:gd name="T88" fmla="*/ 427 w 4388"/>
                <a:gd name="T89" fmla="*/ 3494 h 4381"/>
                <a:gd name="T90" fmla="*/ 3373 w 4388"/>
                <a:gd name="T91" fmla="*/ 4035 h 4381"/>
                <a:gd name="T92" fmla="*/ 3647 w 4388"/>
                <a:gd name="T93" fmla="*/ 3812 h 4381"/>
                <a:gd name="T94" fmla="*/ 3662 w 4388"/>
                <a:gd name="T95" fmla="*/ 3829 h 4381"/>
                <a:gd name="T96" fmla="*/ 3383 w 4388"/>
                <a:gd name="T97" fmla="*/ 4040 h 4381"/>
                <a:gd name="T98" fmla="*/ 1096 w 4388"/>
                <a:gd name="T99" fmla="*/ 4100 h 4381"/>
                <a:gd name="T100" fmla="*/ 811 w 4388"/>
                <a:gd name="T101" fmla="*/ 3889 h 4381"/>
                <a:gd name="T102" fmla="*/ 1107 w 4388"/>
                <a:gd name="T103" fmla="*/ 4080 h 4381"/>
                <a:gd name="T104" fmla="*/ 1102 w 4388"/>
                <a:gd name="T105" fmla="*/ 4101 h 4381"/>
                <a:gd name="T106" fmla="*/ 2524 w 4388"/>
                <a:gd name="T107" fmla="*/ 4357 h 4381"/>
                <a:gd name="T108" fmla="*/ 2865 w 4388"/>
                <a:gd name="T109" fmla="*/ 4264 h 4381"/>
                <a:gd name="T110" fmla="*/ 2872 w 4388"/>
                <a:gd name="T111" fmla="*/ 4286 h 4381"/>
                <a:gd name="T112" fmla="*/ 2535 w 4388"/>
                <a:gd name="T113" fmla="*/ 4366 h 4381"/>
                <a:gd name="T114" fmla="*/ 1964 w 4388"/>
                <a:gd name="T115" fmla="*/ 4381 h 4381"/>
                <a:gd name="T116" fmla="*/ 1618 w 4388"/>
                <a:gd name="T117" fmla="*/ 4305 h 4381"/>
                <a:gd name="T118" fmla="*/ 1967 w 4388"/>
                <a:gd name="T119" fmla="*/ 4359 h 4381"/>
                <a:gd name="T120" fmla="*/ 1965 w 4388"/>
                <a:gd name="T121" fmla="*/ 4381 h 4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8" h="4381">
                  <a:moveTo>
                    <a:pt x="1961" y="37"/>
                  </a:moveTo>
                  <a:cubicBezTo>
                    <a:pt x="1955" y="37"/>
                    <a:pt x="1950" y="33"/>
                    <a:pt x="1950" y="27"/>
                  </a:cubicBezTo>
                  <a:cubicBezTo>
                    <a:pt x="1949" y="21"/>
                    <a:pt x="1954" y="16"/>
                    <a:pt x="1960" y="15"/>
                  </a:cubicBezTo>
                  <a:cubicBezTo>
                    <a:pt x="2073" y="3"/>
                    <a:pt x="2190" y="0"/>
                    <a:pt x="2304" y="6"/>
                  </a:cubicBezTo>
                  <a:cubicBezTo>
                    <a:pt x="2310" y="6"/>
                    <a:pt x="2315" y="11"/>
                    <a:pt x="2314" y="17"/>
                  </a:cubicBezTo>
                  <a:cubicBezTo>
                    <a:pt x="2314" y="23"/>
                    <a:pt x="2309" y="28"/>
                    <a:pt x="2303" y="28"/>
                  </a:cubicBezTo>
                  <a:cubicBezTo>
                    <a:pt x="2190" y="22"/>
                    <a:pt x="2074" y="25"/>
                    <a:pt x="1962" y="37"/>
                  </a:cubicBezTo>
                  <a:cubicBezTo>
                    <a:pt x="1962" y="37"/>
                    <a:pt x="1961" y="37"/>
                    <a:pt x="1961" y="37"/>
                  </a:cubicBezTo>
                  <a:close/>
                  <a:moveTo>
                    <a:pt x="3181" y="261"/>
                  </a:moveTo>
                  <a:cubicBezTo>
                    <a:pt x="3179" y="261"/>
                    <a:pt x="3177" y="261"/>
                    <a:pt x="3176" y="260"/>
                  </a:cubicBezTo>
                  <a:cubicBezTo>
                    <a:pt x="3074" y="208"/>
                    <a:pt x="2968" y="165"/>
                    <a:pt x="2860" y="130"/>
                  </a:cubicBezTo>
                  <a:cubicBezTo>
                    <a:pt x="2855" y="128"/>
                    <a:pt x="2851" y="122"/>
                    <a:pt x="2853" y="116"/>
                  </a:cubicBezTo>
                  <a:cubicBezTo>
                    <a:pt x="2855" y="110"/>
                    <a:pt x="2861" y="107"/>
                    <a:pt x="2867" y="109"/>
                  </a:cubicBezTo>
                  <a:cubicBezTo>
                    <a:pt x="2976" y="144"/>
                    <a:pt x="3084" y="188"/>
                    <a:pt x="3186" y="240"/>
                  </a:cubicBezTo>
                  <a:cubicBezTo>
                    <a:pt x="3191" y="243"/>
                    <a:pt x="3193" y="249"/>
                    <a:pt x="3191" y="255"/>
                  </a:cubicBezTo>
                  <a:cubicBezTo>
                    <a:pt x="3189" y="259"/>
                    <a:pt x="3185" y="261"/>
                    <a:pt x="3181" y="261"/>
                  </a:cubicBezTo>
                  <a:close/>
                  <a:moveTo>
                    <a:pt x="1098" y="319"/>
                  </a:moveTo>
                  <a:cubicBezTo>
                    <a:pt x="1094" y="319"/>
                    <a:pt x="1091" y="317"/>
                    <a:pt x="1088" y="313"/>
                  </a:cubicBezTo>
                  <a:cubicBezTo>
                    <a:pt x="1085" y="308"/>
                    <a:pt x="1087" y="301"/>
                    <a:pt x="1092" y="298"/>
                  </a:cubicBezTo>
                  <a:cubicBezTo>
                    <a:pt x="1192" y="240"/>
                    <a:pt x="1296" y="190"/>
                    <a:pt x="1403" y="149"/>
                  </a:cubicBezTo>
                  <a:cubicBezTo>
                    <a:pt x="1409" y="147"/>
                    <a:pt x="1415" y="150"/>
                    <a:pt x="1417" y="156"/>
                  </a:cubicBezTo>
                  <a:cubicBezTo>
                    <a:pt x="1419" y="161"/>
                    <a:pt x="1417" y="168"/>
                    <a:pt x="1411" y="170"/>
                  </a:cubicBezTo>
                  <a:cubicBezTo>
                    <a:pt x="1305" y="211"/>
                    <a:pt x="1202" y="260"/>
                    <a:pt x="1104" y="317"/>
                  </a:cubicBezTo>
                  <a:cubicBezTo>
                    <a:pt x="1102" y="318"/>
                    <a:pt x="1100" y="319"/>
                    <a:pt x="1098" y="319"/>
                  </a:cubicBezTo>
                  <a:moveTo>
                    <a:pt x="3887" y="831"/>
                  </a:moveTo>
                  <a:cubicBezTo>
                    <a:pt x="3884" y="831"/>
                    <a:pt x="3881" y="830"/>
                    <a:pt x="3879" y="827"/>
                  </a:cubicBezTo>
                  <a:cubicBezTo>
                    <a:pt x="3807" y="739"/>
                    <a:pt x="3728" y="656"/>
                    <a:pt x="3643" y="581"/>
                  </a:cubicBezTo>
                  <a:cubicBezTo>
                    <a:pt x="3639" y="576"/>
                    <a:pt x="3638" y="569"/>
                    <a:pt x="3643" y="565"/>
                  </a:cubicBezTo>
                  <a:cubicBezTo>
                    <a:pt x="3647" y="560"/>
                    <a:pt x="3654" y="560"/>
                    <a:pt x="3658" y="564"/>
                  </a:cubicBezTo>
                  <a:cubicBezTo>
                    <a:pt x="3744" y="641"/>
                    <a:pt x="3824" y="724"/>
                    <a:pt x="3896" y="813"/>
                  </a:cubicBezTo>
                  <a:cubicBezTo>
                    <a:pt x="3900" y="818"/>
                    <a:pt x="3899" y="825"/>
                    <a:pt x="3894" y="829"/>
                  </a:cubicBezTo>
                  <a:cubicBezTo>
                    <a:pt x="3892" y="831"/>
                    <a:pt x="3890" y="831"/>
                    <a:pt x="3887" y="831"/>
                  </a:cubicBezTo>
                  <a:close/>
                  <a:moveTo>
                    <a:pt x="424" y="927"/>
                  </a:moveTo>
                  <a:cubicBezTo>
                    <a:pt x="422" y="927"/>
                    <a:pt x="420" y="927"/>
                    <a:pt x="418" y="925"/>
                  </a:cubicBezTo>
                  <a:cubicBezTo>
                    <a:pt x="413" y="922"/>
                    <a:pt x="412" y="915"/>
                    <a:pt x="415" y="910"/>
                  </a:cubicBezTo>
                  <a:cubicBezTo>
                    <a:pt x="483" y="817"/>
                    <a:pt x="558" y="729"/>
                    <a:pt x="639" y="648"/>
                  </a:cubicBezTo>
                  <a:cubicBezTo>
                    <a:pt x="643" y="643"/>
                    <a:pt x="650" y="643"/>
                    <a:pt x="654" y="648"/>
                  </a:cubicBezTo>
                  <a:cubicBezTo>
                    <a:pt x="659" y="652"/>
                    <a:pt x="659" y="659"/>
                    <a:pt x="654" y="663"/>
                  </a:cubicBezTo>
                  <a:cubicBezTo>
                    <a:pt x="574" y="744"/>
                    <a:pt x="500" y="831"/>
                    <a:pt x="433" y="923"/>
                  </a:cubicBezTo>
                  <a:cubicBezTo>
                    <a:pt x="431" y="926"/>
                    <a:pt x="428" y="927"/>
                    <a:pt x="424" y="927"/>
                  </a:cubicBezTo>
                  <a:close/>
                  <a:moveTo>
                    <a:pt x="4301" y="1639"/>
                  </a:moveTo>
                  <a:cubicBezTo>
                    <a:pt x="4296" y="1639"/>
                    <a:pt x="4292" y="1636"/>
                    <a:pt x="4291" y="1631"/>
                  </a:cubicBezTo>
                  <a:cubicBezTo>
                    <a:pt x="4261" y="1521"/>
                    <a:pt x="4223" y="1413"/>
                    <a:pt x="4176" y="1310"/>
                  </a:cubicBezTo>
                  <a:cubicBezTo>
                    <a:pt x="4174" y="1304"/>
                    <a:pt x="4176" y="1298"/>
                    <a:pt x="4182" y="1295"/>
                  </a:cubicBezTo>
                  <a:cubicBezTo>
                    <a:pt x="4187" y="1293"/>
                    <a:pt x="4194" y="1295"/>
                    <a:pt x="4196" y="1301"/>
                  </a:cubicBezTo>
                  <a:cubicBezTo>
                    <a:pt x="4243" y="1405"/>
                    <a:pt x="4282" y="1515"/>
                    <a:pt x="4312" y="1625"/>
                  </a:cubicBezTo>
                  <a:cubicBezTo>
                    <a:pt x="4314" y="1631"/>
                    <a:pt x="4310" y="1637"/>
                    <a:pt x="4304" y="1639"/>
                  </a:cubicBezTo>
                  <a:cubicBezTo>
                    <a:pt x="4303" y="1639"/>
                    <a:pt x="4302" y="1639"/>
                    <a:pt x="4301" y="1639"/>
                  </a:cubicBezTo>
                  <a:close/>
                  <a:moveTo>
                    <a:pt x="56" y="1757"/>
                  </a:moveTo>
                  <a:cubicBezTo>
                    <a:pt x="55" y="1757"/>
                    <a:pt x="54" y="1757"/>
                    <a:pt x="53" y="1757"/>
                  </a:cubicBezTo>
                  <a:cubicBezTo>
                    <a:pt x="47" y="1756"/>
                    <a:pt x="43" y="1750"/>
                    <a:pt x="45" y="1744"/>
                  </a:cubicBezTo>
                  <a:cubicBezTo>
                    <a:pt x="68" y="1632"/>
                    <a:pt x="101" y="1520"/>
                    <a:pt x="142" y="1413"/>
                  </a:cubicBezTo>
                  <a:cubicBezTo>
                    <a:pt x="144" y="1407"/>
                    <a:pt x="151" y="1405"/>
                    <a:pt x="156" y="1407"/>
                  </a:cubicBezTo>
                  <a:cubicBezTo>
                    <a:pt x="162" y="1409"/>
                    <a:pt x="165" y="1415"/>
                    <a:pt x="163" y="1421"/>
                  </a:cubicBezTo>
                  <a:cubicBezTo>
                    <a:pt x="122" y="1527"/>
                    <a:pt x="90" y="1637"/>
                    <a:pt x="66" y="1748"/>
                  </a:cubicBezTo>
                  <a:cubicBezTo>
                    <a:pt x="65" y="1754"/>
                    <a:pt x="61" y="1757"/>
                    <a:pt x="56" y="1757"/>
                  </a:cubicBezTo>
                  <a:close/>
                  <a:moveTo>
                    <a:pt x="4350" y="2550"/>
                  </a:moveTo>
                  <a:cubicBezTo>
                    <a:pt x="4349" y="2550"/>
                    <a:pt x="4349" y="2550"/>
                    <a:pt x="4348" y="2550"/>
                  </a:cubicBezTo>
                  <a:cubicBezTo>
                    <a:pt x="4342" y="2549"/>
                    <a:pt x="4338" y="2544"/>
                    <a:pt x="4339" y="2538"/>
                  </a:cubicBezTo>
                  <a:cubicBezTo>
                    <a:pt x="4356" y="2426"/>
                    <a:pt x="4365" y="2312"/>
                    <a:pt x="4365" y="2198"/>
                  </a:cubicBezTo>
                  <a:lnTo>
                    <a:pt x="4365" y="2193"/>
                  </a:lnTo>
                  <a:cubicBezTo>
                    <a:pt x="4365" y="2187"/>
                    <a:pt x="4370" y="2182"/>
                    <a:pt x="4376" y="2182"/>
                  </a:cubicBezTo>
                  <a:cubicBezTo>
                    <a:pt x="4383" y="2182"/>
                    <a:pt x="4387" y="2187"/>
                    <a:pt x="4387" y="2193"/>
                  </a:cubicBezTo>
                  <a:lnTo>
                    <a:pt x="4388" y="2198"/>
                  </a:lnTo>
                  <a:cubicBezTo>
                    <a:pt x="4388" y="2313"/>
                    <a:pt x="4379" y="2428"/>
                    <a:pt x="4361" y="2541"/>
                  </a:cubicBezTo>
                  <a:cubicBezTo>
                    <a:pt x="4360" y="2547"/>
                    <a:pt x="4355" y="2550"/>
                    <a:pt x="4350" y="2550"/>
                  </a:cubicBezTo>
                  <a:close/>
                  <a:moveTo>
                    <a:pt x="56" y="2665"/>
                  </a:moveTo>
                  <a:cubicBezTo>
                    <a:pt x="51" y="2665"/>
                    <a:pt x="47" y="2662"/>
                    <a:pt x="46" y="2656"/>
                  </a:cubicBezTo>
                  <a:cubicBezTo>
                    <a:pt x="22" y="2545"/>
                    <a:pt x="7" y="2430"/>
                    <a:pt x="1" y="2315"/>
                  </a:cubicBezTo>
                  <a:cubicBezTo>
                    <a:pt x="0" y="2309"/>
                    <a:pt x="5" y="2304"/>
                    <a:pt x="11" y="2303"/>
                  </a:cubicBezTo>
                  <a:cubicBezTo>
                    <a:pt x="17" y="2303"/>
                    <a:pt x="23" y="2308"/>
                    <a:pt x="23" y="2314"/>
                  </a:cubicBezTo>
                  <a:cubicBezTo>
                    <a:pt x="29" y="2427"/>
                    <a:pt x="44" y="2541"/>
                    <a:pt x="67" y="2652"/>
                  </a:cubicBezTo>
                  <a:cubicBezTo>
                    <a:pt x="69" y="2658"/>
                    <a:pt x="65" y="2664"/>
                    <a:pt x="59" y="2665"/>
                  </a:cubicBezTo>
                  <a:cubicBezTo>
                    <a:pt x="58" y="2665"/>
                    <a:pt x="57" y="2665"/>
                    <a:pt x="56" y="2665"/>
                  </a:cubicBezTo>
                  <a:close/>
                  <a:moveTo>
                    <a:pt x="4024" y="3398"/>
                  </a:moveTo>
                  <a:cubicBezTo>
                    <a:pt x="4022" y="3398"/>
                    <a:pt x="4020" y="3398"/>
                    <a:pt x="4018" y="3396"/>
                  </a:cubicBezTo>
                  <a:cubicBezTo>
                    <a:pt x="4013" y="3393"/>
                    <a:pt x="4012" y="3386"/>
                    <a:pt x="4015" y="3381"/>
                  </a:cubicBezTo>
                  <a:cubicBezTo>
                    <a:pt x="4077" y="3286"/>
                    <a:pt x="4132" y="3185"/>
                    <a:pt x="4178" y="3081"/>
                  </a:cubicBezTo>
                  <a:cubicBezTo>
                    <a:pt x="4180" y="3076"/>
                    <a:pt x="4187" y="3073"/>
                    <a:pt x="4193" y="3076"/>
                  </a:cubicBezTo>
                  <a:cubicBezTo>
                    <a:pt x="4198" y="3078"/>
                    <a:pt x="4201" y="3085"/>
                    <a:pt x="4198" y="3091"/>
                  </a:cubicBezTo>
                  <a:cubicBezTo>
                    <a:pt x="4152" y="3195"/>
                    <a:pt x="4096" y="3297"/>
                    <a:pt x="4034" y="3393"/>
                  </a:cubicBezTo>
                  <a:cubicBezTo>
                    <a:pt x="4032" y="3396"/>
                    <a:pt x="4028" y="3398"/>
                    <a:pt x="4024" y="3398"/>
                  </a:cubicBezTo>
                  <a:close/>
                  <a:moveTo>
                    <a:pt x="427" y="3494"/>
                  </a:moveTo>
                  <a:cubicBezTo>
                    <a:pt x="423" y="3494"/>
                    <a:pt x="420" y="3492"/>
                    <a:pt x="418" y="3489"/>
                  </a:cubicBezTo>
                  <a:cubicBezTo>
                    <a:pt x="350" y="3397"/>
                    <a:pt x="289" y="3298"/>
                    <a:pt x="237" y="3196"/>
                  </a:cubicBezTo>
                  <a:cubicBezTo>
                    <a:pt x="235" y="3191"/>
                    <a:pt x="237" y="3184"/>
                    <a:pt x="242" y="3181"/>
                  </a:cubicBezTo>
                  <a:cubicBezTo>
                    <a:pt x="248" y="3178"/>
                    <a:pt x="254" y="3180"/>
                    <a:pt x="257" y="3186"/>
                  </a:cubicBezTo>
                  <a:cubicBezTo>
                    <a:pt x="309" y="3287"/>
                    <a:pt x="369" y="3384"/>
                    <a:pt x="436" y="3476"/>
                  </a:cubicBezTo>
                  <a:cubicBezTo>
                    <a:pt x="439" y="3481"/>
                    <a:pt x="438" y="3488"/>
                    <a:pt x="433" y="3492"/>
                  </a:cubicBezTo>
                  <a:cubicBezTo>
                    <a:pt x="431" y="3493"/>
                    <a:pt x="429" y="3494"/>
                    <a:pt x="427" y="3494"/>
                  </a:cubicBezTo>
                  <a:moveTo>
                    <a:pt x="3383" y="4040"/>
                  </a:moveTo>
                  <a:cubicBezTo>
                    <a:pt x="3379" y="4040"/>
                    <a:pt x="3375" y="4039"/>
                    <a:pt x="3373" y="4035"/>
                  </a:cubicBezTo>
                  <a:cubicBezTo>
                    <a:pt x="3370" y="4030"/>
                    <a:pt x="3371" y="4023"/>
                    <a:pt x="3376" y="4020"/>
                  </a:cubicBezTo>
                  <a:cubicBezTo>
                    <a:pt x="3471" y="3958"/>
                    <a:pt x="3562" y="3888"/>
                    <a:pt x="3647" y="3812"/>
                  </a:cubicBezTo>
                  <a:cubicBezTo>
                    <a:pt x="3651" y="3808"/>
                    <a:pt x="3658" y="3808"/>
                    <a:pt x="3662" y="3813"/>
                  </a:cubicBezTo>
                  <a:cubicBezTo>
                    <a:pt x="3666" y="3818"/>
                    <a:pt x="3666" y="3825"/>
                    <a:pt x="3662" y="3829"/>
                  </a:cubicBezTo>
                  <a:cubicBezTo>
                    <a:pt x="3576" y="3905"/>
                    <a:pt x="3485" y="3976"/>
                    <a:pt x="3389" y="4039"/>
                  </a:cubicBezTo>
                  <a:cubicBezTo>
                    <a:pt x="3387" y="4040"/>
                    <a:pt x="3385" y="4040"/>
                    <a:pt x="3383" y="4040"/>
                  </a:cubicBezTo>
                  <a:close/>
                  <a:moveTo>
                    <a:pt x="1102" y="4101"/>
                  </a:moveTo>
                  <a:cubicBezTo>
                    <a:pt x="1100" y="4101"/>
                    <a:pt x="1098" y="4101"/>
                    <a:pt x="1096" y="4100"/>
                  </a:cubicBezTo>
                  <a:cubicBezTo>
                    <a:pt x="997" y="4042"/>
                    <a:pt x="901" y="3977"/>
                    <a:pt x="812" y="3905"/>
                  </a:cubicBezTo>
                  <a:cubicBezTo>
                    <a:pt x="808" y="3901"/>
                    <a:pt x="807" y="3894"/>
                    <a:pt x="811" y="3889"/>
                  </a:cubicBezTo>
                  <a:cubicBezTo>
                    <a:pt x="815" y="3884"/>
                    <a:pt x="822" y="3883"/>
                    <a:pt x="826" y="3887"/>
                  </a:cubicBezTo>
                  <a:cubicBezTo>
                    <a:pt x="915" y="3959"/>
                    <a:pt x="1009" y="4024"/>
                    <a:pt x="1107" y="4080"/>
                  </a:cubicBezTo>
                  <a:cubicBezTo>
                    <a:pt x="1113" y="4083"/>
                    <a:pt x="1114" y="4090"/>
                    <a:pt x="1111" y="4096"/>
                  </a:cubicBezTo>
                  <a:cubicBezTo>
                    <a:pt x="1109" y="4099"/>
                    <a:pt x="1106" y="4101"/>
                    <a:pt x="1102" y="4101"/>
                  </a:cubicBezTo>
                  <a:close/>
                  <a:moveTo>
                    <a:pt x="2535" y="4366"/>
                  </a:moveTo>
                  <a:cubicBezTo>
                    <a:pt x="2530" y="4366"/>
                    <a:pt x="2525" y="4362"/>
                    <a:pt x="2524" y="4357"/>
                  </a:cubicBezTo>
                  <a:cubicBezTo>
                    <a:pt x="2523" y="4351"/>
                    <a:pt x="2527" y="4345"/>
                    <a:pt x="2533" y="4344"/>
                  </a:cubicBezTo>
                  <a:cubicBezTo>
                    <a:pt x="2646" y="4326"/>
                    <a:pt x="2757" y="4299"/>
                    <a:pt x="2865" y="4264"/>
                  </a:cubicBezTo>
                  <a:cubicBezTo>
                    <a:pt x="2871" y="4263"/>
                    <a:pt x="2877" y="4266"/>
                    <a:pt x="2879" y="4272"/>
                  </a:cubicBezTo>
                  <a:cubicBezTo>
                    <a:pt x="2881" y="4277"/>
                    <a:pt x="2878" y="4284"/>
                    <a:pt x="2872" y="4286"/>
                  </a:cubicBezTo>
                  <a:cubicBezTo>
                    <a:pt x="2763" y="4321"/>
                    <a:pt x="2650" y="4348"/>
                    <a:pt x="2537" y="4366"/>
                  </a:cubicBezTo>
                  <a:cubicBezTo>
                    <a:pt x="2536" y="4366"/>
                    <a:pt x="2536" y="4366"/>
                    <a:pt x="2535" y="4366"/>
                  </a:cubicBezTo>
                  <a:close/>
                  <a:moveTo>
                    <a:pt x="1965" y="4381"/>
                  </a:moveTo>
                  <a:cubicBezTo>
                    <a:pt x="1965" y="4381"/>
                    <a:pt x="1965" y="4381"/>
                    <a:pt x="1964" y="4381"/>
                  </a:cubicBezTo>
                  <a:cubicBezTo>
                    <a:pt x="1850" y="4369"/>
                    <a:pt x="1736" y="4348"/>
                    <a:pt x="1626" y="4319"/>
                  </a:cubicBezTo>
                  <a:cubicBezTo>
                    <a:pt x="1620" y="4317"/>
                    <a:pt x="1616" y="4311"/>
                    <a:pt x="1618" y="4305"/>
                  </a:cubicBezTo>
                  <a:cubicBezTo>
                    <a:pt x="1619" y="4299"/>
                    <a:pt x="1625" y="4296"/>
                    <a:pt x="1631" y="4297"/>
                  </a:cubicBezTo>
                  <a:cubicBezTo>
                    <a:pt x="1741" y="4326"/>
                    <a:pt x="1854" y="4347"/>
                    <a:pt x="1967" y="4359"/>
                  </a:cubicBezTo>
                  <a:cubicBezTo>
                    <a:pt x="1973" y="4359"/>
                    <a:pt x="1977" y="4365"/>
                    <a:pt x="1976" y="4371"/>
                  </a:cubicBezTo>
                  <a:cubicBezTo>
                    <a:pt x="1976" y="4377"/>
                    <a:pt x="1971" y="4381"/>
                    <a:pt x="1965" y="4381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845FA40-3BA8-40FC-A0FA-34D3AA0F2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0213" y="4978400"/>
              <a:ext cx="3338513" cy="3333750"/>
            </a:xfrm>
            <a:custGeom>
              <a:avLst/>
              <a:gdLst>
                <a:gd name="T0" fmla="*/ 1949 w 4387"/>
                <a:gd name="T1" fmla="*/ 28 h 4382"/>
                <a:gd name="T2" fmla="*/ 2303 w 4387"/>
                <a:gd name="T3" fmla="*/ 6 h 4382"/>
                <a:gd name="T4" fmla="*/ 2302 w 4387"/>
                <a:gd name="T5" fmla="*/ 28 h 4382"/>
                <a:gd name="T6" fmla="*/ 1960 w 4387"/>
                <a:gd name="T7" fmla="*/ 38 h 4382"/>
                <a:gd name="T8" fmla="*/ 3175 w 4387"/>
                <a:gd name="T9" fmla="*/ 260 h 4382"/>
                <a:gd name="T10" fmla="*/ 2853 w 4387"/>
                <a:gd name="T11" fmla="*/ 116 h 4382"/>
                <a:gd name="T12" fmla="*/ 3185 w 4387"/>
                <a:gd name="T13" fmla="*/ 240 h 4382"/>
                <a:gd name="T14" fmla="*/ 3180 w 4387"/>
                <a:gd name="T15" fmla="*/ 262 h 4382"/>
                <a:gd name="T16" fmla="*/ 1088 w 4387"/>
                <a:gd name="T17" fmla="*/ 314 h 4382"/>
                <a:gd name="T18" fmla="*/ 1402 w 4387"/>
                <a:gd name="T19" fmla="*/ 150 h 4382"/>
                <a:gd name="T20" fmla="*/ 1410 w 4387"/>
                <a:gd name="T21" fmla="*/ 170 h 4382"/>
                <a:gd name="T22" fmla="*/ 1098 w 4387"/>
                <a:gd name="T23" fmla="*/ 319 h 4382"/>
                <a:gd name="T24" fmla="*/ 3878 w 4387"/>
                <a:gd name="T25" fmla="*/ 828 h 4382"/>
                <a:gd name="T26" fmla="*/ 3642 w 4387"/>
                <a:gd name="T27" fmla="*/ 565 h 4382"/>
                <a:gd name="T28" fmla="*/ 3895 w 4387"/>
                <a:gd name="T29" fmla="*/ 814 h 4382"/>
                <a:gd name="T30" fmla="*/ 3887 w 4387"/>
                <a:gd name="T31" fmla="*/ 832 h 4382"/>
                <a:gd name="T32" fmla="*/ 417 w 4387"/>
                <a:gd name="T33" fmla="*/ 926 h 4382"/>
                <a:gd name="T34" fmla="*/ 638 w 4387"/>
                <a:gd name="T35" fmla="*/ 648 h 4382"/>
                <a:gd name="T36" fmla="*/ 654 w 4387"/>
                <a:gd name="T37" fmla="*/ 664 h 4382"/>
                <a:gd name="T38" fmla="*/ 424 w 4387"/>
                <a:gd name="T39" fmla="*/ 928 h 4382"/>
                <a:gd name="T40" fmla="*/ 4290 w 4387"/>
                <a:gd name="T41" fmla="*/ 1631 h 4382"/>
                <a:gd name="T42" fmla="*/ 4181 w 4387"/>
                <a:gd name="T43" fmla="*/ 1296 h 4382"/>
                <a:gd name="T44" fmla="*/ 4312 w 4387"/>
                <a:gd name="T45" fmla="*/ 1626 h 4382"/>
                <a:gd name="T46" fmla="*/ 4301 w 4387"/>
                <a:gd name="T47" fmla="*/ 1640 h 4382"/>
                <a:gd name="T48" fmla="*/ 53 w 4387"/>
                <a:gd name="T49" fmla="*/ 1757 h 4382"/>
                <a:gd name="T50" fmla="*/ 142 w 4387"/>
                <a:gd name="T51" fmla="*/ 1414 h 4382"/>
                <a:gd name="T52" fmla="*/ 162 w 4387"/>
                <a:gd name="T53" fmla="*/ 1422 h 4382"/>
                <a:gd name="T54" fmla="*/ 55 w 4387"/>
                <a:gd name="T55" fmla="*/ 1758 h 4382"/>
                <a:gd name="T56" fmla="*/ 4348 w 4387"/>
                <a:gd name="T57" fmla="*/ 2551 h 4382"/>
                <a:gd name="T58" fmla="*/ 4365 w 4387"/>
                <a:gd name="T59" fmla="*/ 2198 h 4382"/>
                <a:gd name="T60" fmla="*/ 4376 w 4387"/>
                <a:gd name="T61" fmla="*/ 2182 h 4382"/>
                <a:gd name="T62" fmla="*/ 4387 w 4387"/>
                <a:gd name="T63" fmla="*/ 2198 h 4382"/>
                <a:gd name="T64" fmla="*/ 4349 w 4387"/>
                <a:gd name="T65" fmla="*/ 2551 h 4382"/>
                <a:gd name="T66" fmla="*/ 45 w 4387"/>
                <a:gd name="T67" fmla="*/ 2657 h 4382"/>
                <a:gd name="T68" fmla="*/ 11 w 4387"/>
                <a:gd name="T69" fmla="*/ 2304 h 4382"/>
                <a:gd name="T70" fmla="*/ 67 w 4387"/>
                <a:gd name="T71" fmla="*/ 2652 h 4382"/>
                <a:gd name="T72" fmla="*/ 56 w 4387"/>
                <a:gd name="T73" fmla="*/ 2666 h 4382"/>
                <a:gd name="T74" fmla="*/ 4018 w 4387"/>
                <a:gd name="T75" fmla="*/ 3397 h 4382"/>
                <a:gd name="T76" fmla="*/ 4177 w 4387"/>
                <a:gd name="T77" fmla="*/ 3082 h 4382"/>
                <a:gd name="T78" fmla="*/ 4198 w 4387"/>
                <a:gd name="T79" fmla="*/ 3091 h 4382"/>
                <a:gd name="T80" fmla="*/ 4024 w 4387"/>
                <a:gd name="T81" fmla="*/ 3399 h 4382"/>
                <a:gd name="T82" fmla="*/ 417 w 4387"/>
                <a:gd name="T83" fmla="*/ 3490 h 4382"/>
                <a:gd name="T84" fmla="*/ 242 w 4387"/>
                <a:gd name="T85" fmla="*/ 3182 h 4382"/>
                <a:gd name="T86" fmla="*/ 435 w 4387"/>
                <a:gd name="T87" fmla="*/ 3477 h 4382"/>
                <a:gd name="T88" fmla="*/ 426 w 4387"/>
                <a:gd name="T89" fmla="*/ 3494 h 4382"/>
                <a:gd name="T90" fmla="*/ 3373 w 4387"/>
                <a:gd name="T91" fmla="*/ 4036 h 4382"/>
                <a:gd name="T92" fmla="*/ 3646 w 4387"/>
                <a:gd name="T93" fmla="*/ 3813 h 4382"/>
                <a:gd name="T94" fmla="*/ 3661 w 4387"/>
                <a:gd name="T95" fmla="*/ 3829 h 4382"/>
                <a:gd name="T96" fmla="*/ 3382 w 4387"/>
                <a:gd name="T97" fmla="*/ 4041 h 4382"/>
                <a:gd name="T98" fmla="*/ 1096 w 4387"/>
                <a:gd name="T99" fmla="*/ 4100 h 4382"/>
                <a:gd name="T100" fmla="*/ 810 w 4387"/>
                <a:gd name="T101" fmla="*/ 3889 h 4382"/>
                <a:gd name="T102" fmla="*/ 1107 w 4387"/>
                <a:gd name="T103" fmla="*/ 4081 h 4382"/>
                <a:gd name="T104" fmla="*/ 1101 w 4387"/>
                <a:gd name="T105" fmla="*/ 4102 h 4382"/>
                <a:gd name="T106" fmla="*/ 2524 w 4387"/>
                <a:gd name="T107" fmla="*/ 4357 h 4382"/>
                <a:gd name="T108" fmla="*/ 2864 w 4387"/>
                <a:gd name="T109" fmla="*/ 4265 h 4382"/>
                <a:gd name="T110" fmla="*/ 2871 w 4387"/>
                <a:gd name="T111" fmla="*/ 4286 h 4382"/>
                <a:gd name="T112" fmla="*/ 2535 w 4387"/>
                <a:gd name="T113" fmla="*/ 4366 h 4382"/>
                <a:gd name="T114" fmla="*/ 1964 w 4387"/>
                <a:gd name="T115" fmla="*/ 4381 h 4382"/>
                <a:gd name="T116" fmla="*/ 1617 w 4387"/>
                <a:gd name="T117" fmla="*/ 4306 h 4382"/>
                <a:gd name="T118" fmla="*/ 1966 w 4387"/>
                <a:gd name="T119" fmla="*/ 4359 h 4382"/>
                <a:gd name="T120" fmla="*/ 1965 w 4387"/>
                <a:gd name="T121" fmla="*/ 4382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7" h="4382">
                  <a:moveTo>
                    <a:pt x="1960" y="38"/>
                  </a:moveTo>
                  <a:cubicBezTo>
                    <a:pt x="1955" y="38"/>
                    <a:pt x="1950" y="34"/>
                    <a:pt x="1949" y="28"/>
                  </a:cubicBezTo>
                  <a:cubicBezTo>
                    <a:pt x="1949" y="22"/>
                    <a:pt x="1953" y="16"/>
                    <a:pt x="1959" y="16"/>
                  </a:cubicBezTo>
                  <a:cubicBezTo>
                    <a:pt x="2073" y="4"/>
                    <a:pt x="2189" y="0"/>
                    <a:pt x="2303" y="6"/>
                  </a:cubicBezTo>
                  <a:cubicBezTo>
                    <a:pt x="2310" y="6"/>
                    <a:pt x="2314" y="12"/>
                    <a:pt x="2314" y="18"/>
                  </a:cubicBezTo>
                  <a:cubicBezTo>
                    <a:pt x="2314" y="24"/>
                    <a:pt x="2308" y="29"/>
                    <a:pt x="2302" y="28"/>
                  </a:cubicBezTo>
                  <a:cubicBezTo>
                    <a:pt x="2189" y="23"/>
                    <a:pt x="2074" y="26"/>
                    <a:pt x="1962" y="38"/>
                  </a:cubicBezTo>
                  <a:cubicBezTo>
                    <a:pt x="1961" y="38"/>
                    <a:pt x="1961" y="38"/>
                    <a:pt x="1960" y="38"/>
                  </a:cubicBezTo>
                  <a:close/>
                  <a:moveTo>
                    <a:pt x="3180" y="262"/>
                  </a:moveTo>
                  <a:cubicBezTo>
                    <a:pt x="3179" y="262"/>
                    <a:pt x="3177" y="261"/>
                    <a:pt x="3175" y="260"/>
                  </a:cubicBezTo>
                  <a:cubicBezTo>
                    <a:pt x="3074" y="209"/>
                    <a:pt x="2968" y="165"/>
                    <a:pt x="2860" y="130"/>
                  </a:cubicBezTo>
                  <a:cubicBezTo>
                    <a:pt x="2854" y="128"/>
                    <a:pt x="2851" y="122"/>
                    <a:pt x="2853" y="116"/>
                  </a:cubicBezTo>
                  <a:cubicBezTo>
                    <a:pt x="2855" y="110"/>
                    <a:pt x="2861" y="107"/>
                    <a:pt x="2867" y="109"/>
                  </a:cubicBezTo>
                  <a:cubicBezTo>
                    <a:pt x="2976" y="144"/>
                    <a:pt x="3083" y="188"/>
                    <a:pt x="3185" y="240"/>
                  </a:cubicBezTo>
                  <a:cubicBezTo>
                    <a:pt x="3191" y="243"/>
                    <a:pt x="3193" y="250"/>
                    <a:pt x="3190" y="255"/>
                  </a:cubicBezTo>
                  <a:cubicBezTo>
                    <a:pt x="3188" y="259"/>
                    <a:pt x="3184" y="262"/>
                    <a:pt x="3180" y="262"/>
                  </a:cubicBezTo>
                  <a:close/>
                  <a:moveTo>
                    <a:pt x="1098" y="319"/>
                  </a:moveTo>
                  <a:cubicBezTo>
                    <a:pt x="1094" y="319"/>
                    <a:pt x="1090" y="317"/>
                    <a:pt x="1088" y="314"/>
                  </a:cubicBezTo>
                  <a:cubicBezTo>
                    <a:pt x="1085" y="308"/>
                    <a:pt x="1087" y="302"/>
                    <a:pt x="1092" y="298"/>
                  </a:cubicBezTo>
                  <a:cubicBezTo>
                    <a:pt x="1191" y="241"/>
                    <a:pt x="1296" y="191"/>
                    <a:pt x="1402" y="150"/>
                  </a:cubicBezTo>
                  <a:cubicBezTo>
                    <a:pt x="1408" y="147"/>
                    <a:pt x="1415" y="150"/>
                    <a:pt x="1417" y="156"/>
                  </a:cubicBezTo>
                  <a:cubicBezTo>
                    <a:pt x="1419" y="162"/>
                    <a:pt x="1416" y="168"/>
                    <a:pt x="1410" y="170"/>
                  </a:cubicBezTo>
                  <a:cubicBezTo>
                    <a:pt x="1305" y="211"/>
                    <a:pt x="1201" y="261"/>
                    <a:pt x="1103" y="318"/>
                  </a:cubicBezTo>
                  <a:cubicBezTo>
                    <a:pt x="1101" y="319"/>
                    <a:pt x="1100" y="319"/>
                    <a:pt x="1098" y="319"/>
                  </a:cubicBezTo>
                  <a:close/>
                  <a:moveTo>
                    <a:pt x="3887" y="832"/>
                  </a:moveTo>
                  <a:cubicBezTo>
                    <a:pt x="3884" y="832"/>
                    <a:pt x="3880" y="831"/>
                    <a:pt x="3878" y="828"/>
                  </a:cubicBezTo>
                  <a:cubicBezTo>
                    <a:pt x="3807" y="740"/>
                    <a:pt x="3727" y="657"/>
                    <a:pt x="3643" y="581"/>
                  </a:cubicBezTo>
                  <a:cubicBezTo>
                    <a:pt x="3638" y="577"/>
                    <a:pt x="3638" y="570"/>
                    <a:pt x="3642" y="565"/>
                  </a:cubicBezTo>
                  <a:cubicBezTo>
                    <a:pt x="3646" y="561"/>
                    <a:pt x="3653" y="560"/>
                    <a:pt x="3658" y="564"/>
                  </a:cubicBezTo>
                  <a:cubicBezTo>
                    <a:pt x="3743" y="641"/>
                    <a:pt x="3823" y="725"/>
                    <a:pt x="3895" y="814"/>
                  </a:cubicBezTo>
                  <a:cubicBezTo>
                    <a:pt x="3899" y="819"/>
                    <a:pt x="3899" y="826"/>
                    <a:pt x="3894" y="829"/>
                  </a:cubicBezTo>
                  <a:cubicBezTo>
                    <a:pt x="3892" y="831"/>
                    <a:pt x="3889" y="832"/>
                    <a:pt x="3887" y="832"/>
                  </a:cubicBezTo>
                  <a:moveTo>
                    <a:pt x="424" y="928"/>
                  </a:moveTo>
                  <a:cubicBezTo>
                    <a:pt x="422" y="928"/>
                    <a:pt x="419" y="927"/>
                    <a:pt x="417" y="926"/>
                  </a:cubicBezTo>
                  <a:cubicBezTo>
                    <a:pt x="412" y="922"/>
                    <a:pt x="411" y="915"/>
                    <a:pt x="415" y="910"/>
                  </a:cubicBezTo>
                  <a:cubicBezTo>
                    <a:pt x="482" y="817"/>
                    <a:pt x="557" y="729"/>
                    <a:pt x="638" y="648"/>
                  </a:cubicBezTo>
                  <a:cubicBezTo>
                    <a:pt x="643" y="644"/>
                    <a:pt x="650" y="644"/>
                    <a:pt x="654" y="648"/>
                  </a:cubicBezTo>
                  <a:cubicBezTo>
                    <a:pt x="658" y="652"/>
                    <a:pt x="658" y="659"/>
                    <a:pt x="654" y="664"/>
                  </a:cubicBezTo>
                  <a:cubicBezTo>
                    <a:pt x="574" y="744"/>
                    <a:pt x="499" y="831"/>
                    <a:pt x="433" y="923"/>
                  </a:cubicBezTo>
                  <a:cubicBezTo>
                    <a:pt x="431" y="926"/>
                    <a:pt x="427" y="928"/>
                    <a:pt x="424" y="928"/>
                  </a:cubicBezTo>
                  <a:close/>
                  <a:moveTo>
                    <a:pt x="4301" y="1640"/>
                  </a:moveTo>
                  <a:cubicBezTo>
                    <a:pt x="4296" y="1640"/>
                    <a:pt x="4291" y="1636"/>
                    <a:pt x="4290" y="1631"/>
                  </a:cubicBezTo>
                  <a:cubicBezTo>
                    <a:pt x="4261" y="1522"/>
                    <a:pt x="4222" y="1414"/>
                    <a:pt x="4176" y="1310"/>
                  </a:cubicBezTo>
                  <a:cubicBezTo>
                    <a:pt x="4173" y="1305"/>
                    <a:pt x="4176" y="1298"/>
                    <a:pt x="4181" y="1296"/>
                  </a:cubicBezTo>
                  <a:cubicBezTo>
                    <a:pt x="4187" y="1293"/>
                    <a:pt x="4193" y="1296"/>
                    <a:pt x="4196" y="1301"/>
                  </a:cubicBezTo>
                  <a:cubicBezTo>
                    <a:pt x="4243" y="1406"/>
                    <a:pt x="4282" y="1515"/>
                    <a:pt x="4312" y="1626"/>
                  </a:cubicBezTo>
                  <a:cubicBezTo>
                    <a:pt x="4313" y="1632"/>
                    <a:pt x="4310" y="1638"/>
                    <a:pt x="4304" y="1639"/>
                  </a:cubicBezTo>
                  <a:cubicBezTo>
                    <a:pt x="4303" y="1640"/>
                    <a:pt x="4302" y="1640"/>
                    <a:pt x="4301" y="1640"/>
                  </a:cubicBezTo>
                  <a:moveTo>
                    <a:pt x="55" y="1758"/>
                  </a:moveTo>
                  <a:cubicBezTo>
                    <a:pt x="54" y="1758"/>
                    <a:pt x="54" y="1758"/>
                    <a:pt x="53" y="1757"/>
                  </a:cubicBezTo>
                  <a:cubicBezTo>
                    <a:pt x="47" y="1756"/>
                    <a:pt x="43" y="1750"/>
                    <a:pt x="44" y="1744"/>
                  </a:cubicBezTo>
                  <a:cubicBezTo>
                    <a:pt x="68" y="1632"/>
                    <a:pt x="101" y="1521"/>
                    <a:pt x="142" y="1414"/>
                  </a:cubicBezTo>
                  <a:cubicBezTo>
                    <a:pt x="144" y="1408"/>
                    <a:pt x="150" y="1405"/>
                    <a:pt x="156" y="1407"/>
                  </a:cubicBezTo>
                  <a:cubicBezTo>
                    <a:pt x="162" y="1409"/>
                    <a:pt x="165" y="1416"/>
                    <a:pt x="162" y="1422"/>
                  </a:cubicBezTo>
                  <a:cubicBezTo>
                    <a:pt x="122" y="1528"/>
                    <a:pt x="89" y="1638"/>
                    <a:pt x="66" y="1749"/>
                  </a:cubicBezTo>
                  <a:cubicBezTo>
                    <a:pt x="65" y="1754"/>
                    <a:pt x="60" y="1758"/>
                    <a:pt x="55" y="1758"/>
                  </a:cubicBezTo>
                  <a:close/>
                  <a:moveTo>
                    <a:pt x="4349" y="2551"/>
                  </a:moveTo>
                  <a:cubicBezTo>
                    <a:pt x="4349" y="2551"/>
                    <a:pt x="4348" y="2551"/>
                    <a:pt x="4348" y="2551"/>
                  </a:cubicBezTo>
                  <a:cubicBezTo>
                    <a:pt x="4342" y="2550"/>
                    <a:pt x="4337" y="2544"/>
                    <a:pt x="4338" y="2538"/>
                  </a:cubicBezTo>
                  <a:cubicBezTo>
                    <a:pt x="4356" y="2426"/>
                    <a:pt x="4365" y="2312"/>
                    <a:pt x="4365" y="2198"/>
                  </a:cubicBezTo>
                  <a:lnTo>
                    <a:pt x="4365" y="2194"/>
                  </a:lnTo>
                  <a:cubicBezTo>
                    <a:pt x="4365" y="2187"/>
                    <a:pt x="4370" y="2182"/>
                    <a:pt x="4376" y="2182"/>
                  </a:cubicBezTo>
                  <a:cubicBezTo>
                    <a:pt x="4382" y="2182"/>
                    <a:pt x="4387" y="2187"/>
                    <a:pt x="4387" y="2194"/>
                  </a:cubicBezTo>
                  <a:lnTo>
                    <a:pt x="4387" y="2198"/>
                  </a:lnTo>
                  <a:cubicBezTo>
                    <a:pt x="4387" y="2313"/>
                    <a:pt x="4378" y="2429"/>
                    <a:pt x="4360" y="2542"/>
                  </a:cubicBezTo>
                  <a:cubicBezTo>
                    <a:pt x="4359" y="2547"/>
                    <a:pt x="4355" y="2551"/>
                    <a:pt x="4349" y="2551"/>
                  </a:cubicBezTo>
                  <a:moveTo>
                    <a:pt x="56" y="2666"/>
                  </a:moveTo>
                  <a:cubicBezTo>
                    <a:pt x="51" y="2666"/>
                    <a:pt x="46" y="2662"/>
                    <a:pt x="45" y="2657"/>
                  </a:cubicBezTo>
                  <a:cubicBezTo>
                    <a:pt x="21" y="2545"/>
                    <a:pt x="6" y="2430"/>
                    <a:pt x="0" y="2315"/>
                  </a:cubicBezTo>
                  <a:cubicBezTo>
                    <a:pt x="0" y="2309"/>
                    <a:pt x="5" y="2304"/>
                    <a:pt x="11" y="2304"/>
                  </a:cubicBezTo>
                  <a:cubicBezTo>
                    <a:pt x="17" y="2303"/>
                    <a:pt x="22" y="2308"/>
                    <a:pt x="23" y="2314"/>
                  </a:cubicBezTo>
                  <a:cubicBezTo>
                    <a:pt x="28" y="2428"/>
                    <a:pt x="43" y="2541"/>
                    <a:pt x="67" y="2652"/>
                  </a:cubicBezTo>
                  <a:cubicBezTo>
                    <a:pt x="68" y="2658"/>
                    <a:pt x="64" y="2664"/>
                    <a:pt x="58" y="2665"/>
                  </a:cubicBezTo>
                  <a:cubicBezTo>
                    <a:pt x="58" y="2665"/>
                    <a:pt x="57" y="2666"/>
                    <a:pt x="56" y="2666"/>
                  </a:cubicBezTo>
                  <a:close/>
                  <a:moveTo>
                    <a:pt x="4024" y="3399"/>
                  </a:moveTo>
                  <a:cubicBezTo>
                    <a:pt x="4022" y="3399"/>
                    <a:pt x="4020" y="3398"/>
                    <a:pt x="4018" y="3397"/>
                  </a:cubicBezTo>
                  <a:cubicBezTo>
                    <a:pt x="4013" y="3394"/>
                    <a:pt x="4011" y="3387"/>
                    <a:pt x="4015" y="3381"/>
                  </a:cubicBezTo>
                  <a:cubicBezTo>
                    <a:pt x="4077" y="3286"/>
                    <a:pt x="4131" y="3185"/>
                    <a:pt x="4177" y="3082"/>
                  </a:cubicBezTo>
                  <a:cubicBezTo>
                    <a:pt x="4180" y="3076"/>
                    <a:pt x="4187" y="3074"/>
                    <a:pt x="4192" y="3076"/>
                  </a:cubicBezTo>
                  <a:cubicBezTo>
                    <a:pt x="4198" y="3079"/>
                    <a:pt x="4200" y="3085"/>
                    <a:pt x="4198" y="3091"/>
                  </a:cubicBezTo>
                  <a:cubicBezTo>
                    <a:pt x="4151" y="3196"/>
                    <a:pt x="4096" y="3297"/>
                    <a:pt x="4033" y="3394"/>
                  </a:cubicBezTo>
                  <a:cubicBezTo>
                    <a:pt x="4031" y="3397"/>
                    <a:pt x="4028" y="3399"/>
                    <a:pt x="4024" y="3399"/>
                  </a:cubicBezTo>
                  <a:close/>
                  <a:moveTo>
                    <a:pt x="426" y="3494"/>
                  </a:moveTo>
                  <a:cubicBezTo>
                    <a:pt x="423" y="3494"/>
                    <a:pt x="419" y="3493"/>
                    <a:pt x="417" y="3490"/>
                  </a:cubicBezTo>
                  <a:cubicBezTo>
                    <a:pt x="350" y="3397"/>
                    <a:pt x="289" y="3298"/>
                    <a:pt x="237" y="3197"/>
                  </a:cubicBezTo>
                  <a:cubicBezTo>
                    <a:pt x="234" y="3191"/>
                    <a:pt x="236" y="3184"/>
                    <a:pt x="242" y="3182"/>
                  </a:cubicBezTo>
                  <a:cubicBezTo>
                    <a:pt x="247" y="3179"/>
                    <a:pt x="254" y="3181"/>
                    <a:pt x="257" y="3186"/>
                  </a:cubicBezTo>
                  <a:cubicBezTo>
                    <a:pt x="308" y="3287"/>
                    <a:pt x="368" y="3385"/>
                    <a:pt x="435" y="3477"/>
                  </a:cubicBezTo>
                  <a:cubicBezTo>
                    <a:pt x="439" y="3482"/>
                    <a:pt x="438" y="3489"/>
                    <a:pt x="433" y="3492"/>
                  </a:cubicBezTo>
                  <a:cubicBezTo>
                    <a:pt x="431" y="3494"/>
                    <a:pt x="428" y="3494"/>
                    <a:pt x="426" y="3494"/>
                  </a:cubicBezTo>
                  <a:close/>
                  <a:moveTo>
                    <a:pt x="3382" y="4041"/>
                  </a:moveTo>
                  <a:cubicBezTo>
                    <a:pt x="3378" y="4041"/>
                    <a:pt x="3375" y="4039"/>
                    <a:pt x="3373" y="4036"/>
                  </a:cubicBezTo>
                  <a:cubicBezTo>
                    <a:pt x="3369" y="4031"/>
                    <a:pt x="3371" y="4024"/>
                    <a:pt x="3376" y="4020"/>
                  </a:cubicBezTo>
                  <a:cubicBezTo>
                    <a:pt x="3471" y="3958"/>
                    <a:pt x="3562" y="3889"/>
                    <a:pt x="3646" y="3813"/>
                  </a:cubicBezTo>
                  <a:cubicBezTo>
                    <a:pt x="3651" y="3809"/>
                    <a:pt x="3658" y="3809"/>
                    <a:pt x="3662" y="3813"/>
                  </a:cubicBezTo>
                  <a:cubicBezTo>
                    <a:pt x="3666" y="3818"/>
                    <a:pt x="3666" y="3825"/>
                    <a:pt x="3661" y="3829"/>
                  </a:cubicBezTo>
                  <a:cubicBezTo>
                    <a:pt x="3576" y="3906"/>
                    <a:pt x="3484" y="3977"/>
                    <a:pt x="3388" y="4039"/>
                  </a:cubicBezTo>
                  <a:cubicBezTo>
                    <a:pt x="3386" y="4040"/>
                    <a:pt x="3384" y="4041"/>
                    <a:pt x="3382" y="4041"/>
                  </a:cubicBezTo>
                  <a:close/>
                  <a:moveTo>
                    <a:pt x="1101" y="4102"/>
                  </a:moveTo>
                  <a:cubicBezTo>
                    <a:pt x="1099" y="4102"/>
                    <a:pt x="1097" y="4101"/>
                    <a:pt x="1096" y="4100"/>
                  </a:cubicBezTo>
                  <a:cubicBezTo>
                    <a:pt x="996" y="4043"/>
                    <a:pt x="901" y="3977"/>
                    <a:pt x="812" y="3905"/>
                  </a:cubicBezTo>
                  <a:cubicBezTo>
                    <a:pt x="807" y="3901"/>
                    <a:pt x="806" y="3894"/>
                    <a:pt x="810" y="3889"/>
                  </a:cubicBezTo>
                  <a:cubicBezTo>
                    <a:pt x="814" y="3885"/>
                    <a:pt x="821" y="3884"/>
                    <a:pt x="826" y="3888"/>
                  </a:cubicBezTo>
                  <a:cubicBezTo>
                    <a:pt x="914" y="3959"/>
                    <a:pt x="1009" y="4024"/>
                    <a:pt x="1107" y="4081"/>
                  </a:cubicBezTo>
                  <a:cubicBezTo>
                    <a:pt x="1112" y="4084"/>
                    <a:pt x="1114" y="4091"/>
                    <a:pt x="1111" y="4096"/>
                  </a:cubicBezTo>
                  <a:cubicBezTo>
                    <a:pt x="1109" y="4100"/>
                    <a:pt x="1105" y="4102"/>
                    <a:pt x="1101" y="4102"/>
                  </a:cubicBezTo>
                  <a:close/>
                  <a:moveTo>
                    <a:pt x="2535" y="4366"/>
                  </a:moveTo>
                  <a:cubicBezTo>
                    <a:pt x="2529" y="4366"/>
                    <a:pt x="2525" y="4363"/>
                    <a:pt x="2524" y="4357"/>
                  </a:cubicBezTo>
                  <a:cubicBezTo>
                    <a:pt x="2523" y="4351"/>
                    <a:pt x="2527" y="4345"/>
                    <a:pt x="2533" y="4344"/>
                  </a:cubicBezTo>
                  <a:cubicBezTo>
                    <a:pt x="2645" y="4327"/>
                    <a:pt x="2757" y="4300"/>
                    <a:pt x="2864" y="4265"/>
                  </a:cubicBezTo>
                  <a:cubicBezTo>
                    <a:pt x="2870" y="4263"/>
                    <a:pt x="2876" y="4266"/>
                    <a:pt x="2878" y="4272"/>
                  </a:cubicBezTo>
                  <a:cubicBezTo>
                    <a:pt x="2880" y="4278"/>
                    <a:pt x="2877" y="4284"/>
                    <a:pt x="2871" y="4286"/>
                  </a:cubicBezTo>
                  <a:cubicBezTo>
                    <a:pt x="2762" y="4321"/>
                    <a:pt x="2650" y="4348"/>
                    <a:pt x="2536" y="4366"/>
                  </a:cubicBezTo>
                  <a:cubicBezTo>
                    <a:pt x="2536" y="4366"/>
                    <a:pt x="2535" y="4366"/>
                    <a:pt x="2535" y="4366"/>
                  </a:cubicBezTo>
                  <a:close/>
                  <a:moveTo>
                    <a:pt x="1965" y="4382"/>
                  </a:moveTo>
                  <a:cubicBezTo>
                    <a:pt x="1965" y="4382"/>
                    <a:pt x="1964" y="4381"/>
                    <a:pt x="1964" y="4381"/>
                  </a:cubicBezTo>
                  <a:cubicBezTo>
                    <a:pt x="1850" y="4370"/>
                    <a:pt x="1736" y="4349"/>
                    <a:pt x="1625" y="4319"/>
                  </a:cubicBezTo>
                  <a:cubicBezTo>
                    <a:pt x="1619" y="4318"/>
                    <a:pt x="1616" y="4312"/>
                    <a:pt x="1617" y="4306"/>
                  </a:cubicBezTo>
                  <a:cubicBezTo>
                    <a:pt x="1619" y="4300"/>
                    <a:pt x="1625" y="4296"/>
                    <a:pt x="1631" y="4298"/>
                  </a:cubicBezTo>
                  <a:cubicBezTo>
                    <a:pt x="1740" y="4327"/>
                    <a:pt x="1853" y="4348"/>
                    <a:pt x="1966" y="4359"/>
                  </a:cubicBezTo>
                  <a:cubicBezTo>
                    <a:pt x="1972" y="4360"/>
                    <a:pt x="1977" y="4365"/>
                    <a:pt x="1976" y="4371"/>
                  </a:cubicBezTo>
                  <a:cubicBezTo>
                    <a:pt x="1975" y="4377"/>
                    <a:pt x="1971" y="4382"/>
                    <a:pt x="1965" y="4382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C7D3D03-E828-4A2A-926E-AECD095F2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3750" y="6850063"/>
              <a:ext cx="3338513" cy="3333750"/>
            </a:xfrm>
            <a:custGeom>
              <a:avLst/>
              <a:gdLst>
                <a:gd name="T0" fmla="*/ 1949 w 4387"/>
                <a:gd name="T1" fmla="*/ 27 h 4381"/>
                <a:gd name="T2" fmla="*/ 2303 w 4387"/>
                <a:gd name="T3" fmla="*/ 6 h 4381"/>
                <a:gd name="T4" fmla="*/ 2302 w 4387"/>
                <a:gd name="T5" fmla="*/ 28 h 4381"/>
                <a:gd name="T6" fmla="*/ 1960 w 4387"/>
                <a:gd name="T7" fmla="*/ 37 h 4381"/>
                <a:gd name="T8" fmla="*/ 3175 w 4387"/>
                <a:gd name="T9" fmla="*/ 260 h 4381"/>
                <a:gd name="T10" fmla="*/ 2853 w 4387"/>
                <a:gd name="T11" fmla="*/ 116 h 4381"/>
                <a:gd name="T12" fmla="*/ 3185 w 4387"/>
                <a:gd name="T13" fmla="*/ 240 h 4381"/>
                <a:gd name="T14" fmla="*/ 3180 w 4387"/>
                <a:gd name="T15" fmla="*/ 261 h 4381"/>
                <a:gd name="T16" fmla="*/ 1088 w 4387"/>
                <a:gd name="T17" fmla="*/ 313 h 4381"/>
                <a:gd name="T18" fmla="*/ 1402 w 4387"/>
                <a:gd name="T19" fmla="*/ 149 h 4381"/>
                <a:gd name="T20" fmla="*/ 1410 w 4387"/>
                <a:gd name="T21" fmla="*/ 170 h 4381"/>
                <a:gd name="T22" fmla="*/ 1097 w 4387"/>
                <a:gd name="T23" fmla="*/ 319 h 4381"/>
                <a:gd name="T24" fmla="*/ 3878 w 4387"/>
                <a:gd name="T25" fmla="*/ 827 h 4381"/>
                <a:gd name="T26" fmla="*/ 3642 w 4387"/>
                <a:gd name="T27" fmla="*/ 565 h 4381"/>
                <a:gd name="T28" fmla="*/ 3895 w 4387"/>
                <a:gd name="T29" fmla="*/ 813 h 4381"/>
                <a:gd name="T30" fmla="*/ 3886 w 4387"/>
                <a:gd name="T31" fmla="*/ 831 h 4381"/>
                <a:gd name="T32" fmla="*/ 417 w 4387"/>
                <a:gd name="T33" fmla="*/ 925 h 4381"/>
                <a:gd name="T34" fmla="*/ 638 w 4387"/>
                <a:gd name="T35" fmla="*/ 648 h 4381"/>
                <a:gd name="T36" fmla="*/ 654 w 4387"/>
                <a:gd name="T37" fmla="*/ 663 h 4381"/>
                <a:gd name="T38" fmla="*/ 423 w 4387"/>
                <a:gd name="T39" fmla="*/ 927 h 4381"/>
                <a:gd name="T40" fmla="*/ 4290 w 4387"/>
                <a:gd name="T41" fmla="*/ 1631 h 4381"/>
                <a:gd name="T42" fmla="*/ 4181 w 4387"/>
                <a:gd name="T43" fmla="*/ 1295 h 4381"/>
                <a:gd name="T44" fmla="*/ 4311 w 4387"/>
                <a:gd name="T45" fmla="*/ 1625 h 4381"/>
                <a:gd name="T46" fmla="*/ 4300 w 4387"/>
                <a:gd name="T47" fmla="*/ 1639 h 4381"/>
                <a:gd name="T48" fmla="*/ 52 w 4387"/>
                <a:gd name="T49" fmla="*/ 1757 h 4381"/>
                <a:gd name="T50" fmla="*/ 141 w 4387"/>
                <a:gd name="T51" fmla="*/ 1413 h 4381"/>
                <a:gd name="T52" fmla="*/ 162 w 4387"/>
                <a:gd name="T53" fmla="*/ 1421 h 4381"/>
                <a:gd name="T54" fmla="*/ 55 w 4387"/>
                <a:gd name="T55" fmla="*/ 1757 h 4381"/>
                <a:gd name="T56" fmla="*/ 4347 w 4387"/>
                <a:gd name="T57" fmla="*/ 2550 h 4381"/>
                <a:gd name="T58" fmla="*/ 4364 w 4387"/>
                <a:gd name="T59" fmla="*/ 2198 h 4381"/>
                <a:gd name="T60" fmla="*/ 4376 w 4387"/>
                <a:gd name="T61" fmla="*/ 2182 h 4381"/>
                <a:gd name="T62" fmla="*/ 4387 w 4387"/>
                <a:gd name="T63" fmla="*/ 2198 h 4381"/>
                <a:gd name="T64" fmla="*/ 4349 w 4387"/>
                <a:gd name="T65" fmla="*/ 2550 h 4381"/>
                <a:gd name="T66" fmla="*/ 45 w 4387"/>
                <a:gd name="T67" fmla="*/ 2656 h 4381"/>
                <a:gd name="T68" fmla="*/ 10 w 4387"/>
                <a:gd name="T69" fmla="*/ 2303 h 4381"/>
                <a:gd name="T70" fmla="*/ 67 w 4387"/>
                <a:gd name="T71" fmla="*/ 2652 h 4381"/>
                <a:gd name="T72" fmla="*/ 56 w 4387"/>
                <a:gd name="T73" fmla="*/ 2665 h 4381"/>
                <a:gd name="T74" fmla="*/ 4018 w 4387"/>
                <a:gd name="T75" fmla="*/ 3396 h 4381"/>
                <a:gd name="T76" fmla="*/ 4177 w 4387"/>
                <a:gd name="T77" fmla="*/ 3081 h 4381"/>
                <a:gd name="T78" fmla="*/ 4198 w 4387"/>
                <a:gd name="T79" fmla="*/ 3091 h 4381"/>
                <a:gd name="T80" fmla="*/ 4024 w 4387"/>
                <a:gd name="T81" fmla="*/ 3398 h 4381"/>
                <a:gd name="T82" fmla="*/ 417 w 4387"/>
                <a:gd name="T83" fmla="*/ 3489 h 4381"/>
                <a:gd name="T84" fmla="*/ 241 w 4387"/>
                <a:gd name="T85" fmla="*/ 3181 h 4381"/>
                <a:gd name="T86" fmla="*/ 435 w 4387"/>
                <a:gd name="T87" fmla="*/ 3476 h 4381"/>
                <a:gd name="T88" fmla="*/ 426 w 4387"/>
                <a:gd name="T89" fmla="*/ 3494 h 4381"/>
                <a:gd name="T90" fmla="*/ 3372 w 4387"/>
                <a:gd name="T91" fmla="*/ 4035 h 4381"/>
                <a:gd name="T92" fmla="*/ 3646 w 4387"/>
                <a:gd name="T93" fmla="*/ 3812 h 4381"/>
                <a:gd name="T94" fmla="*/ 3661 w 4387"/>
                <a:gd name="T95" fmla="*/ 3829 h 4381"/>
                <a:gd name="T96" fmla="*/ 3382 w 4387"/>
                <a:gd name="T97" fmla="*/ 4040 h 4381"/>
                <a:gd name="T98" fmla="*/ 1095 w 4387"/>
                <a:gd name="T99" fmla="*/ 4100 h 4381"/>
                <a:gd name="T100" fmla="*/ 810 w 4387"/>
                <a:gd name="T101" fmla="*/ 3889 h 4381"/>
                <a:gd name="T102" fmla="*/ 1106 w 4387"/>
                <a:gd name="T103" fmla="*/ 4080 h 4381"/>
                <a:gd name="T104" fmla="*/ 1101 w 4387"/>
                <a:gd name="T105" fmla="*/ 4101 h 4381"/>
                <a:gd name="T106" fmla="*/ 2523 w 4387"/>
                <a:gd name="T107" fmla="*/ 4357 h 4381"/>
                <a:gd name="T108" fmla="*/ 2864 w 4387"/>
                <a:gd name="T109" fmla="*/ 4264 h 4381"/>
                <a:gd name="T110" fmla="*/ 2871 w 4387"/>
                <a:gd name="T111" fmla="*/ 4286 h 4381"/>
                <a:gd name="T112" fmla="*/ 2534 w 4387"/>
                <a:gd name="T113" fmla="*/ 4366 h 4381"/>
                <a:gd name="T114" fmla="*/ 1963 w 4387"/>
                <a:gd name="T115" fmla="*/ 4381 h 4381"/>
                <a:gd name="T116" fmla="*/ 1617 w 4387"/>
                <a:gd name="T117" fmla="*/ 4305 h 4381"/>
                <a:gd name="T118" fmla="*/ 1966 w 4387"/>
                <a:gd name="T119" fmla="*/ 4359 h 4381"/>
                <a:gd name="T120" fmla="*/ 1965 w 4387"/>
                <a:gd name="T121" fmla="*/ 4381 h 4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7" h="4381">
                  <a:moveTo>
                    <a:pt x="1960" y="37"/>
                  </a:moveTo>
                  <a:cubicBezTo>
                    <a:pt x="1954" y="37"/>
                    <a:pt x="1950" y="33"/>
                    <a:pt x="1949" y="27"/>
                  </a:cubicBezTo>
                  <a:cubicBezTo>
                    <a:pt x="1948" y="21"/>
                    <a:pt x="1953" y="16"/>
                    <a:pt x="1959" y="15"/>
                  </a:cubicBezTo>
                  <a:cubicBezTo>
                    <a:pt x="2072" y="3"/>
                    <a:pt x="2189" y="0"/>
                    <a:pt x="2303" y="6"/>
                  </a:cubicBezTo>
                  <a:cubicBezTo>
                    <a:pt x="2309" y="6"/>
                    <a:pt x="2314" y="11"/>
                    <a:pt x="2314" y="17"/>
                  </a:cubicBezTo>
                  <a:cubicBezTo>
                    <a:pt x="2313" y="23"/>
                    <a:pt x="2308" y="28"/>
                    <a:pt x="2302" y="28"/>
                  </a:cubicBezTo>
                  <a:cubicBezTo>
                    <a:pt x="2189" y="22"/>
                    <a:pt x="2074" y="25"/>
                    <a:pt x="1961" y="37"/>
                  </a:cubicBezTo>
                  <a:cubicBezTo>
                    <a:pt x="1961" y="37"/>
                    <a:pt x="1960" y="37"/>
                    <a:pt x="1960" y="37"/>
                  </a:cubicBezTo>
                  <a:close/>
                  <a:moveTo>
                    <a:pt x="3180" y="261"/>
                  </a:moveTo>
                  <a:cubicBezTo>
                    <a:pt x="3178" y="261"/>
                    <a:pt x="3177" y="261"/>
                    <a:pt x="3175" y="260"/>
                  </a:cubicBezTo>
                  <a:cubicBezTo>
                    <a:pt x="3074" y="208"/>
                    <a:pt x="2968" y="165"/>
                    <a:pt x="2860" y="130"/>
                  </a:cubicBezTo>
                  <a:cubicBezTo>
                    <a:pt x="2854" y="128"/>
                    <a:pt x="2851" y="122"/>
                    <a:pt x="2853" y="116"/>
                  </a:cubicBezTo>
                  <a:cubicBezTo>
                    <a:pt x="2854" y="110"/>
                    <a:pt x="2861" y="107"/>
                    <a:pt x="2867" y="109"/>
                  </a:cubicBezTo>
                  <a:cubicBezTo>
                    <a:pt x="2976" y="144"/>
                    <a:pt x="3083" y="188"/>
                    <a:pt x="3185" y="240"/>
                  </a:cubicBezTo>
                  <a:cubicBezTo>
                    <a:pt x="3191" y="243"/>
                    <a:pt x="3193" y="249"/>
                    <a:pt x="3190" y="255"/>
                  </a:cubicBezTo>
                  <a:cubicBezTo>
                    <a:pt x="3188" y="259"/>
                    <a:pt x="3184" y="261"/>
                    <a:pt x="3180" y="261"/>
                  </a:cubicBezTo>
                  <a:close/>
                  <a:moveTo>
                    <a:pt x="1097" y="319"/>
                  </a:moveTo>
                  <a:cubicBezTo>
                    <a:pt x="1093" y="319"/>
                    <a:pt x="1090" y="317"/>
                    <a:pt x="1088" y="313"/>
                  </a:cubicBezTo>
                  <a:cubicBezTo>
                    <a:pt x="1085" y="308"/>
                    <a:pt x="1086" y="301"/>
                    <a:pt x="1092" y="298"/>
                  </a:cubicBezTo>
                  <a:cubicBezTo>
                    <a:pt x="1191" y="240"/>
                    <a:pt x="1295" y="190"/>
                    <a:pt x="1402" y="149"/>
                  </a:cubicBezTo>
                  <a:cubicBezTo>
                    <a:pt x="1408" y="147"/>
                    <a:pt x="1414" y="150"/>
                    <a:pt x="1416" y="156"/>
                  </a:cubicBezTo>
                  <a:cubicBezTo>
                    <a:pt x="1419" y="161"/>
                    <a:pt x="1416" y="168"/>
                    <a:pt x="1410" y="170"/>
                  </a:cubicBezTo>
                  <a:cubicBezTo>
                    <a:pt x="1304" y="211"/>
                    <a:pt x="1201" y="260"/>
                    <a:pt x="1103" y="317"/>
                  </a:cubicBezTo>
                  <a:cubicBezTo>
                    <a:pt x="1101" y="318"/>
                    <a:pt x="1099" y="319"/>
                    <a:pt x="1097" y="319"/>
                  </a:cubicBezTo>
                  <a:close/>
                  <a:moveTo>
                    <a:pt x="3886" y="831"/>
                  </a:moveTo>
                  <a:cubicBezTo>
                    <a:pt x="3883" y="831"/>
                    <a:pt x="3880" y="830"/>
                    <a:pt x="3878" y="827"/>
                  </a:cubicBezTo>
                  <a:cubicBezTo>
                    <a:pt x="3806" y="739"/>
                    <a:pt x="3727" y="656"/>
                    <a:pt x="3643" y="581"/>
                  </a:cubicBezTo>
                  <a:cubicBezTo>
                    <a:pt x="3638" y="576"/>
                    <a:pt x="3638" y="569"/>
                    <a:pt x="3642" y="565"/>
                  </a:cubicBezTo>
                  <a:cubicBezTo>
                    <a:pt x="3646" y="560"/>
                    <a:pt x="3653" y="560"/>
                    <a:pt x="3658" y="564"/>
                  </a:cubicBezTo>
                  <a:cubicBezTo>
                    <a:pt x="3743" y="641"/>
                    <a:pt x="3823" y="724"/>
                    <a:pt x="3895" y="813"/>
                  </a:cubicBezTo>
                  <a:cubicBezTo>
                    <a:pt x="3899" y="818"/>
                    <a:pt x="3898" y="825"/>
                    <a:pt x="3893" y="829"/>
                  </a:cubicBezTo>
                  <a:cubicBezTo>
                    <a:pt x="3891" y="831"/>
                    <a:pt x="3889" y="831"/>
                    <a:pt x="3886" y="831"/>
                  </a:cubicBezTo>
                  <a:close/>
                  <a:moveTo>
                    <a:pt x="423" y="927"/>
                  </a:moveTo>
                  <a:cubicBezTo>
                    <a:pt x="421" y="927"/>
                    <a:pt x="419" y="927"/>
                    <a:pt x="417" y="925"/>
                  </a:cubicBezTo>
                  <a:cubicBezTo>
                    <a:pt x="412" y="922"/>
                    <a:pt x="411" y="915"/>
                    <a:pt x="414" y="910"/>
                  </a:cubicBezTo>
                  <a:cubicBezTo>
                    <a:pt x="482" y="817"/>
                    <a:pt x="557" y="729"/>
                    <a:pt x="638" y="648"/>
                  </a:cubicBezTo>
                  <a:cubicBezTo>
                    <a:pt x="642" y="643"/>
                    <a:pt x="649" y="643"/>
                    <a:pt x="654" y="648"/>
                  </a:cubicBezTo>
                  <a:cubicBezTo>
                    <a:pt x="658" y="652"/>
                    <a:pt x="658" y="659"/>
                    <a:pt x="654" y="663"/>
                  </a:cubicBezTo>
                  <a:cubicBezTo>
                    <a:pt x="573" y="744"/>
                    <a:pt x="499" y="831"/>
                    <a:pt x="432" y="923"/>
                  </a:cubicBezTo>
                  <a:cubicBezTo>
                    <a:pt x="430" y="926"/>
                    <a:pt x="427" y="927"/>
                    <a:pt x="423" y="927"/>
                  </a:cubicBezTo>
                  <a:close/>
                  <a:moveTo>
                    <a:pt x="4300" y="1639"/>
                  </a:moveTo>
                  <a:cubicBezTo>
                    <a:pt x="4296" y="1639"/>
                    <a:pt x="4291" y="1636"/>
                    <a:pt x="4290" y="1631"/>
                  </a:cubicBezTo>
                  <a:cubicBezTo>
                    <a:pt x="4260" y="1521"/>
                    <a:pt x="4222" y="1413"/>
                    <a:pt x="4175" y="1310"/>
                  </a:cubicBezTo>
                  <a:cubicBezTo>
                    <a:pt x="4173" y="1304"/>
                    <a:pt x="4175" y="1298"/>
                    <a:pt x="4181" y="1295"/>
                  </a:cubicBezTo>
                  <a:cubicBezTo>
                    <a:pt x="4187" y="1293"/>
                    <a:pt x="4193" y="1295"/>
                    <a:pt x="4196" y="1301"/>
                  </a:cubicBezTo>
                  <a:cubicBezTo>
                    <a:pt x="4243" y="1405"/>
                    <a:pt x="4281" y="1515"/>
                    <a:pt x="4311" y="1625"/>
                  </a:cubicBezTo>
                  <a:cubicBezTo>
                    <a:pt x="4313" y="1631"/>
                    <a:pt x="4309" y="1637"/>
                    <a:pt x="4303" y="1639"/>
                  </a:cubicBezTo>
                  <a:cubicBezTo>
                    <a:pt x="4302" y="1639"/>
                    <a:pt x="4301" y="1639"/>
                    <a:pt x="4300" y="1639"/>
                  </a:cubicBezTo>
                  <a:moveTo>
                    <a:pt x="55" y="1757"/>
                  </a:moveTo>
                  <a:cubicBezTo>
                    <a:pt x="54" y="1757"/>
                    <a:pt x="53" y="1757"/>
                    <a:pt x="52" y="1757"/>
                  </a:cubicBezTo>
                  <a:cubicBezTo>
                    <a:pt x="46" y="1756"/>
                    <a:pt x="43" y="1750"/>
                    <a:pt x="44" y="1744"/>
                  </a:cubicBezTo>
                  <a:cubicBezTo>
                    <a:pt x="67" y="1632"/>
                    <a:pt x="100" y="1520"/>
                    <a:pt x="141" y="1413"/>
                  </a:cubicBezTo>
                  <a:cubicBezTo>
                    <a:pt x="143" y="1407"/>
                    <a:pt x="150" y="1405"/>
                    <a:pt x="156" y="1407"/>
                  </a:cubicBezTo>
                  <a:cubicBezTo>
                    <a:pt x="161" y="1409"/>
                    <a:pt x="164" y="1415"/>
                    <a:pt x="162" y="1421"/>
                  </a:cubicBezTo>
                  <a:cubicBezTo>
                    <a:pt x="121" y="1527"/>
                    <a:pt x="89" y="1637"/>
                    <a:pt x="66" y="1748"/>
                  </a:cubicBezTo>
                  <a:cubicBezTo>
                    <a:pt x="65" y="1754"/>
                    <a:pt x="60" y="1757"/>
                    <a:pt x="55" y="1757"/>
                  </a:cubicBezTo>
                  <a:close/>
                  <a:moveTo>
                    <a:pt x="4349" y="2550"/>
                  </a:moveTo>
                  <a:cubicBezTo>
                    <a:pt x="4348" y="2550"/>
                    <a:pt x="4348" y="2550"/>
                    <a:pt x="4347" y="2550"/>
                  </a:cubicBezTo>
                  <a:cubicBezTo>
                    <a:pt x="4341" y="2549"/>
                    <a:pt x="4337" y="2544"/>
                    <a:pt x="4338" y="2538"/>
                  </a:cubicBezTo>
                  <a:cubicBezTo>
                    <a:pt x="4356" y="2426"/>
                    <a:pt x="4364" y="2312"/>
                    <a:pt x="4364" y="2198"/>
                  </a:cubicBezTo>
                  <a:lnTo>
                    <a:pt x="4364" y="2193"/>
                  </a:lnTo>
                  <a:cubicBezTo>
                    <a:pt x="4364" y="2187"/>
                    <a:pt x="4369" y="2182"/>
                    <a:pt x="4376" y="2182"/>
                  </a:cubicBezTo>
                  <a:cubicBezTo>
                    <a:pt x="4382" y="2182"/>
                    <a:pt x="4387" y="2187"/>
                    <a:pt x="4387" y="2193"/>
                  </a:cubicBezTo>
                  <a:lnTo>
                    <a:pt x="4387" y="2198"/>
                  </a:lnTo>
                  <a:cubicBezTo>
                    <a:pt x="4387" y="2313"/>
                    <a:pt x="4378" y="2428"/>
                    <a:pt x="4360" y="2541"/>
                  </a:cubicBezTo>
                  <a:cubicBezTo>
                    <a:pt x="4359" y="2547"/>
                    <a:pt x="4354" y="2550"/>
                    <a:pt x="4349" y="2550"/>
                  </a:cubicBezTo>
                  <a:close/>
                  <a:moveTo>
                    <a:pt x="56" y="2665"/>
                  </a:moveTo>
                  <a:cubicBezTo>
                    <a:pt x="51" y="2665"/>
                    <a:pt x="46" y="2662"/>
                    <a:pt x="45" y="2656"/>
                  </a:cubicBezTo>
                  <a:cubicBezTo>
                    <a:pt x="21" y="2545"/>
                    <a:pt x="6" y="2430"/>
                    <a:pt x="0" y="2315"/>
                  </a:cubicBezTo>
                  <a:cubicBezTo>
                    <a:pt x="0" y="2309"/>
                    <a:pt x="4" y="2304"/>
                    <a:pt x="10" y="2303"/>
                  </a:cubicBezTo>
                  <a:cubicBezTo>
                    <a:pt x="17" y="2303"/>
                    <a:pt x="22" y="2308"/>
                    <a:pt x="22" y="2314"/>
                  </a:cubicBezTo>
                  <a:cubicBezTo>
                    <a:pt x="28" y="2427"/>
                    <a:pt x="43" y="2541"/>
                    <a:pt x="67" y="2652"/>
                  </a:cubicBezTo>
                  <a:cubicBezTo>
                    <a:pt x="68" y="2658"/>
                    <a:pt x="64" y="2664"/>
                    <a:pt x="58" y="2665"/>
                  </a:cubicBezTo>
                  <a:cubicBezTo>
                    <a:pt x="57" y="2665"/>
                    <a:pt x="56" y="2665"/>
                    <a:pt x="56" y="2665"/>
                  </a:cubicBezTo>
                  <a:close/>
                  <a:moveTo>
                    <a:pt x="4024" y="3398"/>
                  </a:moveTo>
                  <a:cubicBezTo>
                    <a:pt x="4022" y="3398"/>
                    <a:pt x="4019" y="3398"/>
                    <a:pt x="4018" y="3396"/>
                  </a:cubicBezTo>
                  <a:cubicBezTo>
                    <a:pt x="4012" y="3393"/>
                    <a:pt x="4011" y="3386"/>
                    <a:pt x="4014" y="3381"/>
                  </a:cubicBezTo>
                  <a:cubicBezTo>
                    <a:pt x="4076" y="3286"/>
                    <a:pt x="4131" y="3185"/>
                    <a:pt x="4177" y="3081"/>
                  </a:cubicBezTo>
                  <a:cubicBezTo>
                    <a:pt x="4180" y="3076"/>
                    <a:pt x="4186" y="3073"/>
                    <a:pt x="4192" y="3076"/>
                  </a:cubicBezTo>
                  <a:cubicBezTo>
                    <a:pt x="4198" y="3078"/>
                    <a:pt x="4200" y="3085"/>
                    <a:pt x="4198" y="3091"/>
                  </a:cubicBezTo>
                  <a:cubicBezTo>
                    <a:pt x="4151" y="3195"/>
                    <a:pt x="4096" y="3297"/>
                    <a:pt x="4033" y="3393"/>
                  </a:cubicBezTo>
                  <a:cubicBezTo>
                    <a:pt x="4031" y="3396"/>
                    <a:pt x="4027" y="3398"/>
                    <a:pt x="4024" y="3398"/>
                  </a:cubicBezTo>
                  <a:close/>
                  <a:moveTo>
                    <a:pt x="426" y="3494"/>
                  </a:moveTo>
                  <a:cubicBezTo>
                    <a:pt x="422" y="3494"/>
                    <a:pt x="419" y="3492"/>
                    <a:pt x="417" y="3489"/>
                  </a:cubicBezTo>
                  <a:cubicBezTo>
                    <a:pt x="349" y="3397"/>
                    <a:pt x="289" y="3298"/>
                    <a:pt x="236" y="3196"/>
                  </a:cubicBezTo>
                  <a:cubicBezTo>
                    <a:pt x="234" y="3191"/>
                    <a:pt x="236" y="3184"/>
                    <a:pt x="241" y="3181"/>
                  </a:cubicBezTo>
                  <a:cubicBezTo>
                    <a:pt x="247" y="3178"/>
                    <a:pt x="254" y="3180"/>
                    <a:pt x="256" y="3186"/>
                  </a:cubicBezTo>
                  <a:cubicBezTo>
                    <a:pt x="308" y="3287"/>
                    <a:pt x="368" y="3384"/>
                    <a:pt x="435" y="3476"/>
                  </a:cubicBezTo>
                  <a:cubicBezTo>
                    <a:pt x="438" y="3481"/>
                    <a:pt x="437" y="3488"/>
                    <a:pt x="432" y="3492"/>
                  </a:cubicBezTo>
                  <a:cubicBezTo>
                    <a:pt x="430" y="3493"/>
                    <a:pt x="428" y="3494"/>
                    <a:pt x="426" y="3494"/>
                  </a:cubicBezTo>
                  <a:close/>
                  <a:moveTo>
                    <a:pt x="3382" y="4040"/>
                  </a:moveTo>
                  <a:cubicBezTo>
                    <a:pt x="3378" y="4040"/>
                    <a:pt x="3374" y="4039"/>
                    <a:pt x="3372" y="4035"/>
                  </a:cubicBezTo>
                  <a:cubicBezTo>
                    <a:pt x="3369" y="4030"/>
                    <a:pt x="3370" y="4023"/>
                    <a:pt x="3376" y="4020"/>
                  </a:cubicBezTo>
                  <a:cubicBezTo>
                    <a:pt x="3471" y="3958"/>
                    <a:pt x="3562" y="3888"/>
                    <a:pt x="3646" y="3812"/>
                  </a:cubicBezTo>
                  <a:cubicBezTo>
                    <a:pt x="3650" y="3808"/>
                    <a:pt x="3657" y="3808"/>
                    <a:pt x="3662" y="3813"/>
                  </a:cubicBezTo>
                  <a:cubicBezTo>
                    <a:pt x="3666" y="3818"/>
                    <a:pt x="3665" y="3825"/>
                    <a:pt x="3661" y="3829"/>
                  </a:cubicBezTo>
                  <a:cubicBezTo>
                    <a:pt x="3576" y="3905"/>
                    <a:pt x="3484" y="3976"/>
                    <a:pt x="3388" y="4039"/>
                  </a:cubicBezTo>
                  <a:cubicBezTo>
                    <a:pt x="3386" y="4040"/>
                    <a:pt x="3384" y="4040"/>
                    <a:pt x="3382" y="4040"/>
                  </a:cubicBezTo>
                  <a:close/>
                  <a:moveTo>
                    <a:pt x="1101" y="4101"/>
                  </a:moveTo>
                  <a:cubicBezTo>
                    <a:pt x="1099" y="4101"/>
                    <a:pt x="1097" y="4101"/>
                    <a:pt x="1095" y="4100"/>
                  </a:cubicBezTo>
                  <a:cubicBezTo>
                    <a:pt x="996" y="4042"/>
                    <a:pt x="901" y="3977"/>
                    <a:pt x="812" y="3905"/>
                  </a:cubicBezTo>
                  <a:cubicBezTo>
                    <a:pt x="807" y="3901"/>
                    <a:pt x="806" y="3894"/>
                    <a:pt x="810" y="3889"/>
                  </a:cubicBezTo>
                  <a:cubicBezTo>
                    <a:pt x="814" y="3884"/>
                    <a:pt x="821" y="3883"/>
                    <a:pt x="826" y="3887"/>
                  </a:cubicBezTo>
                  <a:cubicBezTo>
                    <a:pt x="914" y="3959"/>
                    <a:pt x="1008" y="4024"/>
                    <a:pt x="1106" y="4080"/>
                  </a:cubicBezTo>
                  <a:cubicBezTo>
                    <a:pt x="1112" y="4083"/>
                    <a:pt x="1114" y="4090"/>
                    <a:pt x="1111" y="4096"/>
                  </a:cubicBezTo>
                  <a:cubicBezTo>
                    <a:pt x="1108" y="4099"/>
                    <a:pt x="1105" y="4101"/>
                    <a:pt x="1101" y="4101"/>
                  </a:cubicBezTo>
                  <a:close/>
                  <a:moveTo>
                    <a:pt x="2534" y="4366"/>
                  </a:moveTo>
                  <a:cubicBezTo>
                    <a:pt x="2529" y="4366"/>
                    <a:pt x="2524" y="4362"/>
                    <a:pt x="2523" y="4357"/>
                  </a:cubicBezTo>
                  <a:cubicBezTo>
                    <a:pt x="2522" y="4351"/>
                    <a:pt x="2527" y="4345"/>
                    <a:pt x="2533" y="4344"/>
                  </a:cubicBezTo>
                  <a:cubicBezTo>
                    <a:pt x="2645" y="4326"/>
                    <a:pt x="2756" y="4299"/>
                    <a:pt x="2864" y="4264"/>
                  </a:cubicBezTo>
                  <a:cubicBezTo>
                    <a:pt x="2870" y="4263"/>
                    <a:pt x="2876" y="4266"/>
                    <a:pt x="2878" y="4272"/>
                  </a:cubicBezTo>
                  <a:cubicBezTo>
                    <a:pt x="2880" y="4277"/>
                    <a:pt x="2877" y="4284"/>
                    <a:pt x="2871" y="4286"/>
                  </a:cubicBezTo>
                  <a:cubicBezTo>
                    <a:pt x="2762" y="4321"/>
                    <a:pt x="2649" y="4348"/>
                    <a:pt x="2536" y="4366"/>
                  </a:cubicBezTo>
                  <a:cubicBezTo>
                    <a:pt x="2535" y="4366"/>
                    <a:pt x="2535" y="4366"/>
                    <a:pt x="2534" y="4366"/>
                  </a:cubicBezTo>
                  <a:close/>
                  <a:moveTo>
                    <a:pt x="1965" y="4381"/>
                  </a:moveTo>
                  <a:cubicBezTo>
                    <a:pt x="1964" y="4381"/>
                    <a:pt x="1964" y="4381"/>
                    <a:pt x="1963" y="4381"/>
                  </a:cubicBezTo>
                  <a:cubicBezTo>
                    <a:pt x="1849" y="4369"/>
                    <a:pt x="1735" y="4348"/>
                    <a:pt x="1625" y="4319"/>
                  </a:cubicBezTo>
                  <a:cubicBezTo>
                    <a:pt x="1619" y="4317"/>
                    <a:pt x="1615" y="4311"/>
                    <a:pt x="1617" y="4305"/>
                  </a:cubicBezTo>
                  <a:cubicBezTo>
                    <a:pt x="1618" y="4299"/>
                    <a:pt x="1625" y="4296"/>
                    <a:pt x="1631" y="4297"/>
                  </a:cubicBezTo>
                  <a:cubicBezTo>
                    <a:pt x="1740" y="4326"/>
                    <a:pt x="1853" y="4347"/>
                    <a:pt x="1966" y="4359"/>
                  </a:cubicBezTo>
                  <a:cubicBezTo>
                    <a:pt x="1972" y="4359"/>
                    <a:pt x="1976" y="4365"/>
                    <a:pt x="1976" y="4371"/>
                  </a:cubicBezTo>
                  <a:cubicBezTo>
                    <a:pt x="1975" y="4377"/>
                    <a:pt x="1970" y="4381"/>
                    <a:pt x="1965" y="4381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237AC0-6CD2-4204-A0EA-709DB1C50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663" y="5287963"/>
              <a:ext cx="11476039" cy="4625975"/>
            </a:xfrm>
            <a:custGeom>
              <a:avLst/>
              <a:gdLst>
                <a:gd name="connsiteX0" fmla="*/ 4279107 w 11476039"/>
                <a:gd name="connsiteY0" fmla="*/ 1870075 h 4625975"/>
                <a:gd name="connsiteX1" fmla="*/ 5656264 w 11476039"/>
                <a:gd name="connsiteY1" fmla="*/ 3248025 h 4625975"/>
                <a:gd name="connsiteX2" fmla="*/ 4279107 w 11476039"/>
                <a:gd name="connsiteY2" fmla="*/ 4625975 h 4625975"/>
                <a:gd name="connsiteX3" fmla="*/ 2901950 w 11476039"/>
                <a:gd name="connsiteY3" fmla="*/ 3248025 h 4625975"/>
                <a:gd name="connsiteX4" fmla="*/ 4279107 w 11476039"/>
                <a:gd name="connsiteY4" fmla="*/ 1870075 h 4625975"/>
                <a:gd name="connsiteX5" fmla="*/ 10098882 w 11476039"/>
                <a:gd name="connsiteY5" fmla="*/ 1854200 h 4625975"/>
                <a:gd name="connsiteX6" fmla="*/ 11476039 w 11476039"/>
                <a:gd name="connsiteY6" fmla="*/ 3231357 h 4625975"/>
                <a:gd name="connsiteX7" fmla="*/ 10098882 w 11476039"/>
                <a:gd name="connsiteY7" fmla="*/ 4608514 h 4625975"/>
                <a:gd name="connsiteX8" fmla="*/ 8721725 w 11476039"/>
                <a:gd name="connsiteY8" fmla="*/ 3231357 h 4625975"/>
                <a:gd name="connsiteX9" fmla="*/ 10098882 w 11476039"/>
                <a:gd name="connsiteY9" fmla="*/ 1854200 h 4625975"/>
                <a:gd name="connsiteX10" fmla="*/ 7206457 w 11476039"/>
                <a:gd name="connsiteY10" fmla="*/ 17462 h 4625975"/>
                <a:gd name="connsiteX11" fmla="*/ 8583614 w 11476039"/>
                <a:gd name="connsiteY11" fmla="*/ 1394619 h 4625975"/>
                <a:gd name="connsiteX12" fmla="*/ 7206457 w 11476039"/>
                <a:gd name="connsiteY12" fmla="*/ 2771776 h 4625975"/>
                <a:gd name="connsiteX13" fmla="*/ 5829300 w 11476039"/>
                <a:gd name="connsiteY13" fmla="*/ 1394619 h 4625975"/>
                <a:gd name="connsiteX14" fmla="*/ 7206457 w 11476039"/>
                <a:gd name="connsiteY14" fmla="*/ 17462 h 4625975"/>
                <a:gd name="connsiteX15" fmla="*/ 1377157 w 11476039"/>
                <a:gd name="connsiteY15" fmla="*/ 0 h 4625975"/>
                <a:gd name="connsiteX16" fmla="*/ 2754315 w 11476039"/>
                <a:gd name="connsiteY16" fmla="*/ 1377157 h 4625975"/>
                <a:gd name="connsiteX17" fmla="*/ 1377157 w 11476039"/>
                <a:gd name="connsiteY17" fmla="*/ 2754314 h 4625975"/>
                <a:gd name="connsiteX18" fmla="*/ 0 w 11476039"/>
                <a:gd name="connsiteY18" fmla="*/ 1377157 h 4625975"/>
                <a:gd name="connsiteX19" fmla="*/ 1377157 w 11476039"/>
                <a:gd name="connsiteY19" fmla="*/ 0 h 46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76039" h="4625975">
                  <a:moveTo>
                    <a:pt x="4279107" y="1870075"/>
                  </a:moveTo>
                  <a:cubicBezTo>
                    <a:pt x="5039690" y="1870075"/>
                    <a:pt x="5656264" y="2487004"/>
                    <a:pt x="5656264" y="3248025"/>
                  </a:cubicBezTo>
                  <a:cubicBezTo>
                    <a:pt x="5656264" y="4009046"/>
                    <a:pt x="5039690" y="4625975"/>
                    <a:pt x="4279107" y="4625975"/>
                  </a:cubicBezTo>
                  <a:cubicBezTo>
                    <a:pt x="3518524" y="4625975"/>
                    <a:pt x="2901950" y="4009046"/>
                    <a:pt x="2901950" y="3248025"/>
                  </a:cubicBezTo>
                  <a:cubicBezTo>
                    <a:pt x="2901950" y="2487004"/>
                    <a:pt x="3518524" y="1870075"/>
                    <a:pt x="4279107" y="1870075"/>
                  </a:cubicBezTo>
                  <a:close/>
                  <a:moveTo>
                    <a:pt x="10098882" y="1854200"/>
                  </a:moveTo>
                  <a:cubicBezTo>
                    <a:pt x="10859465" y="1854200"/>
                    <a:pt x="11476039" y="2470774"/>
                    <a:pt x="11476039" y="3231357"/>
                  </a:cubicBezTo>
                  <a:cubicBezTo>
                    <a:pt x="11476039" y="3991940"/>
                    <a:pt x="10859465" y="4608514"/>
                    <a:pt x="10098882" y="4608514"/>
                  </a:cubicBezTo>
                  <a:cubicBezTo>
                    <a:pt x="9338299" y="4608514"/>
                    <a:pt x="8721725" y="3991940"/>
                    <a:pt x="8721725" y="3231357"/>
                  </a:cubicBezTo>
                  <a:cubicBezTo>
                    <a:pt x="8721725" y="2470774"/>
                    <a:pt x="9338299" y="1854200"/>
                    <a:pt x="10098882" y="1854200"/>
                  </a:cubicBezTo>
                  <a:close/>
                  <a:moveTo>
                    <a:pt x="7206457" y="17462"/>
                  </a:moveTo>
                  <a:cubicBezTo>
                    <a:pt x="7967040" y="17462"/>
                    <a:pt x="8583614" y="634036"/>
                    <a:pt x="8583614" y="1394619"/>
                  </a:cubicBezTo>
                  <a:cubicBezTo>
                    <a:pt x="8583614" y="2155202"/>
                    <a:pt x="7967040" y="2771776"/>
                    <a:pt x="7206457" y="2771776"/>
                  </a:cubicBezTo>
                  <a:cubicBezTo>
                    <a:pt x="6445874" y="2771776"/>
                    <a:pt x="5829300" y="2155202"/>
                    <a:pt x="5829300" y="1394619"/>
                  </a:cubicBezTo>
                  <a:cubicBezTo>
                    <a:pt x="5829300" y="634036"/>
                    <a:pt x="6445874" y="17462"/>
                    <a:pt x="7206457" y="17462"/>
                  </a:cubicBezTo>
                  <a:close/>
                  <a:moveTo>
                    <a:pt x="1377157" y="0"/>
                  </a:moveTo>
                  <a:cubicBezTo>
                    <a:pt x="2137741" y="0"/>
                    <a:pt x="2754315" y="616574"/>
                    <a:pt x="2754315" y="1377157"/>
                  </a:cubicBezTo>
                  <a:cubicBezTo>
                    <a:pt x="2754315" y="2137740"/>
                    <a:pt x="2137741" y="2754314"/>
                    <a:pt x="1377157" y="2754314"/>
                  </a:cubicBezTo>
                  <a:cubicBezTo>
                    <a:pt x="616574" y="2754314"/>
                    <a:pt x="0" y="2137740"/>
                    <a:pt x="0" y="1377157"/>
                  </a:cubicBezTo>
                  <a:cubicBezTo>
                    <a:pt x="0" y="616574"/>
                    <a:pt x="616574" y="0"/>
                    <a:pt x="1377157" y="0"/>
                  </a:cubicBezTo>
                  <a:close/>
                </a:path>
              </a:pathLst>
            </a:custGeom>
            <a:solidFill>
              <a:srgbClr val="8FB0E6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EA003C39-168F-42B0-B109-1CDBC6573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38" y="5886450"/>
              <a:ext cx="1555750" cy="1557338"/>
            </a:xfrm>
            <a:prstGeom prst="ellipse">
              <a:avLst/>
            </a:prstGeom>
            <a:solidFill>
              <a:srgbClr val="E8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5F6D97DB-70A8-4FCC-ADC9-F7F692F4F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7758113"/>
              <a:ext cx="1557338" cy="1555750"/>
            </a:xfrm>
            <a:prstGeom prst="ellipse">
              <a:avLst/>
            </a:prstGeom>
            <a:solidFill>
              <a:srgbClr val="E8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643F38F6-3B99-48AA-A688-CC670DE5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5905500"/>
              <a:ext cx="1557338" cy="1555750"/>
            </a:xfrm>
            <a:prstGeom prst="ellipse">
              <a:avLst/>
            </a:prstGeom>
            <a:solidFill>
              <a:srgbClr val="E8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2" name="Oval 18">
              <a:extLst>
                <a:ext uri="{FF2B5EF4-FFF2-40B4-BE49-F238E27FC236}">
                  <a16:creationId xmlns:a16="http://schemas.microsoft.com/office/drawing/2014/main" id="{CADAA0A2-270B-4A25-B222-572E69263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8463" y="7740650"/>
              <a:ext cx="1555750" cy="1555750"/>
            </a:xfrm>
            <a:prstGeom prst="ellipse">
              <a:avLst/>
            </a:prstGeom>
            <a:solidFill>
              <a:srgbClr val="E8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D6C60AF7-B5DA-46EC-8AB0-2D7ECFF1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6029325"/>
              <a:ext cx="2501900" cy="1844675"/>
            </a:xfrm>
            <a:custGeom>
              <a:avLst/>
              <a:gdLst>
                <a:gd name="T0" fmla="*/ 2549 w 3287"/>
                <a:gd name="T1" fmla="*/ 666 h 2424"/>
                <a:gd name="T2" fmla="*/ 1809 w 3287"/>
                <a:gd name="T3" fmla="*/ 279 h 2424"/>
                <a:gd name="T4" fmla="*/ 1790 w 3287"/>
                <a:gd name="T5" fmla="*/ 279 h 2424"/>
                <a:gd name="T6" fmla="*/ 1790 w 3287"/>
                <a:gd name="T7" fmla="*/ 0 h 2424"/>
                <a:gd name="T8" fmla="*/ 1416 w 3287"/>
                <a:gd name="T9" fmla="*/ 0 h 2424"/>
                <a:gd name="T10" fmla="*/ 1416 w 3287"/>
                <a:gd name="T11" fmla="*/ 279 h 2424"/>
                <a:gd name="T12" fmla="*/ 1413 w 3287"/>
                <a:gd name="T13" fmla="*/ 279 h 2424"/>
                <a:gd name="T14" fmla="*/ 648 w 3287"/>
                <a:gd name="T15" fmla="*/ 659 h 2424"/>
                <a:gd name="T16" fmla="*/ 249 w 3287"/>
                <a:gd name="T17" fmla="*/ 1770 h 2424"/>
                <a:gd name="T18" fmla="*/ 793 w 3287"/>
                <a:gd name="T19" fmla="*/ 1548 h 2424"/>
                <a:gd name="T20" fmla="*/ 699 w 3287"/>
                <a:gd name="T21" fmla="*/ 2279 h 2424"/>
                <a:gd name="T22" fmla="*/ 827 w 3287"/>
                <a:gd name="T23" fmla="*/ 2424 h 2424"/>
                <a:gd name="T24" fmla="*/ 2379 w 3287"/>
                <a:gd name="T25" fmla="*/ 2424 h 2424"/>
                <a:gd name="T26" fmla="*/ 2507 w 3287"/>
                <a:gd name="T27" fmla="*/ 2279 h 2424"/>
                <a:gd name="T28" fmla="*/ 2413 w 3287"/>
                <a:gd name="T29" fmla="*/ 1548 h 2424"/>
                <a:gd name="T30" fmla="*/ 3088 w 3287"/>
                <a:gd name="T31" fmla="*/ 1766 h 2424"/>
                <a:gd name="T32" fmla="*/ 2549 w 3287"/>
                <a:gd name="T33" fmla="*/ 666 h 2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7" h="2424">
                  <a:moveTo>
                    <a:pt x="2549" y="666"/>
                  </a:moveTo>
                  <a:cubicBezTo>
                    <a:pt x="2367" y="442"/>
                    <a:pt x="2160" y="283"/>
                    <a:pt x="1809" y="279"/>
                  </a:cubicBezTo>
                  <a:lnTo>
                    <a:pt x="1790" y="279"/>
                  </a:lnTo>
                  <a:lnTo>
                    <a:pt x="1790" y="0"/>
                  </a:lnTo>
                  <a:lnTo>
                    <a:pt x="1416" y="0"/>
                  </a:lnTo>
                  <a:lnTo>
                    <a:pt x="1416" y="279"/>
                  </a:lnTo>
                  <a:lnTo>
                    <a:pt x="1413" y="279"/>
                  </a:lnTo>
                  <a:cubicBezTo>
                    <a:pt x="1112" y="279"/>
                    <a:pt x="829" y="419"/>
                    <a:pt x="648" y="659"/>
                  </a:cubicBezTo>
                  <a:cubicBezTo>
                    <a:pt x="358" y="1045"/>
                    <a:pt x="0" y="1609"/>
                    <a:pt x="249" y="1770"/>
                  </a:cubicBezTo>
                  <a:cubicBezTo>
                    <a:pt x="385" y="1858"/>
                    <a:pt x="793" y="1548"/>
                    <a:pt x="793" y="1548"/>
                  </a:cubicBezTo>
                  <a:lnTo>
                    <a:pt x="699" y="2279"/>
                  </a:lnTo>
                  <a:cubicBezTo>
                    <a:pt x="689" y="2356"/>
                    <a:pt x="750" y="2424"/>
                    <a:pt x="827" y="2424"/>
                  </a:cubicBezTo>
                  <a:lnTo>
                    <a:pt x="2379" y="2424"/>
                  </a:lnTo>
                  <a:cubicBezTo>
                    <a:pt x="2456" y="2424"/>
                    <a:pt x="2517" y="2356"/>
                    <a:pt x="2507" y="2279"/>
                  </a:cubicBezTo>
                  <a:lnTo>
                    <a:pt x="2413" y="1548"/>
                  </a:lnTo>
                  <a:cubicBezTo>
                    <a:pt x="2413" y="1548"/>
                    <a:pt x="2869" y="1940"/>
                    <a:pt x="3088" y="1766"/>
                  </a:cubicBezTo>
                  <a:cubicBezTo>
                    <a:pt x="3287" y="1608"/>
                    <a:pt x="2858" y="1047"/>
                    <a:pt x="2549" y="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6322BD-8EDB-4A99-AFCB-5E47DC64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7" y="6075972"/>
              <a:ext cx="1233488" cy="1131278"/>
            </a:xfrm>
            <a:custGeom>
              <a:avLst/>
              <a:gdLst>
                <a:gd name="connsiteX0" fmla="*/ 234515 w 1233488"/>
                <a:gd name="connsiteY0" fmla="*/ 729640 h 1131278"/>
                <a:gd name="connsiteX1" fmla="*/ 957095 w 1233488"/>
                <a:gd name="connsiteY1" fmla="*/ 729640 h 1131278"/>
                <a:gd name="connsiteX2" fmla="*/ 1233488 w 1233488"/>
                <a:gd name="connsiteY2" fmla="*/ 1131278 h 1131278"/>
                <a:gd name="connsiteX3" fmla="*/ 778925 w 1233488"/>
                <a:gd name="connsiteY3" fmla="*/ 953616 h 1131278"/>
                <a:gd name="connsiteX4" fmla="*/ 471314 w 1233488"/>
                <a:gd name="connsiteY4" fmla="*/ 953616 h 1131278"/>
                <a:gd name="connsiteX5" fmla="*/ 0 w 1233488"/>
                <a:gd name="connsiteY5" fmla="*/ 1131278 h 1131278"/>
                <a:gd name="connsiteX6" fmla="*/ 474662 w 1233488"/>
                <a:gd name="connsiteY6" fmla="*/ 0 h 1131278"/>
                <a:gd name="connsiteX7" fmla="*/ 512468 w 1233488"/>
                <a:gd name="connsiteY7" fmla="*/ 20571 h 1131278"/>
                <a:gd name="connsiteX8" fmla="*/ 616744 w 1233488"/>
                <a:gd name="connsiteY8" fmla="*/ 35904 h 1131278"/>
                <a:gd name="connsiteX9" fmla="*/ 721021 w 1233488"/>
                <a:gd name="connsiteY9" fmla="*/ 20571 h 1131278"/>
                <a:gd name="connsiteX10" fmla="*/ 758825 w 1233488"/>
                <a:gd name="connsiteY10" fmla="*/ 0 h 1131278"/>
                <a:gd name="connsiteX11" fmla="*/ 758825 w 1233488"/>
                <a:gd name="connsiteY11" fmla="*/ 151791 h 1131278"/>
                <a:gd name="connsiteX12" fmla="*/ 474662 w 1233488"/>
                <a:gd name="connsiteY12" fmla="*/ 28623 h 113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3488" h="1131278">
                  <a:moveTo>
                    <a:pt x="234515" y="729640"/>
                  </a:moveTo>
                  <a:lnTo>
                    <a:pt x="957095" y="729640"/>
                  </a:lnTo>
                  <a:lnTo>
                    <a:pt x="1233488" y="1131278"/>
                  </a:lnTo>
                  <a:lnTo>
                    <a:pt x="778925" y="953616"/>
                  </a:lnTo>
                  <a:lnTo>
                    <a:pt x="471314" y="953616"/>
                  </a:lnTo>
                  <a:lnTo>
                    <a:pt x="0" y="1131278"/>
                  </a:lnTo>
                  <a:close/>
                  <a:moveTo>
                    <a:pt x="474662" y="0"/>
                  </a:moveTo>
                  <a:lnTo>
                    <a:pt x="512468" y="20571"/>
                  </a:lnTo>
                  <a:cubicBezTo>
                    <a:pt x="542430" y="30446"/>
                    <a:pt x="576957" y="35904"/>
                    <a:pt x="616744" y="35904"/>
                  </a:cubicBezTo>
                  <a:cubicBezTo>
                    <a:pt x="656531" y="35904"/>
                    <a:pt x="691059" y="30446"/>
                    <a:pt x="721021" y="20571"/>
                  </a:cubicBezTo>
                  <a:lnTo>
                    <a:pt x="758825" y="0"/>
                  </a:lnTo>
                  <a:lnTo>
                    <a:pt x="758825" y="151791"/>
                  </a:lnTo>
                  <a:lnTo>
                    <a:pt x="474662" y="28623"/>
                  </a:lnTo>
                  <a:close/>
                </a:path>
              </a:pathLst>
            </a:custGeom>
            <a:solidFill>
              <a:srgbClr val="8FB0E6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B285CFD-0912-4BBB-968A-5A3F88FA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5297488"/>
              <a:ext cx="636588" cy="814388"/>
            </a:xfrm>
            <a:custGeom>
              <a:avLst/>
              <a:gdLst>
                <a:gd name="T0" fmla="*/ 812 w 836"/>
                <a:gd name="T1" fmla="*/ 394 h 1070"/>
                <a:gd name="T2" fmla="*/ 418 w 836"/>
                <a:gd name="T3" fmla="*/ 1070 h 1070"/>
                <a:gd name="T4" fmla="*/ 24 w 836"/>
                <a:gd name="T5" fmla="*/ 394 h 1070"/>
                <a:gd name="T6" fmla="*/ 418 w 836"/>
                <a:gd name="T7" fmla="*/ 0 h 1070"/>
                <a:gd name="T8" fmla="*/ 812 w 836"/>
                <a:gd name="T9" fmla="*/ 394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070">
                  <a:moveTo>
                    <a:pt x="812" y="394"/>
                  </a:moveTo>
                  <a:cubicBezTo>
                    <a:pt x="812" y="611"/>
                    <a:pt x="836" y="1070"/>
                    <a:pt x="418" y="1070"/>
                  </a:cubicBezTo>
                  <a:cubicBezTo>
                    <a:pt x="0" y="1070"/>
                    <a:pt x="24" y="611"/>
                    <a:pt x="24" y="394"/>
                  </a:cubicBezTo>
                  <a:cubicBezTo>
                    <a:pt x="24" y="177"/>
                    <a:pt x="201" y="0"/>
                    <a:pt x="418" y="0"/>
                  </a:cubicBezTo>
                  <a:cubicBezTo>
                    <a:pt x="635" y="0"/>
                    <a:pt x="812" y="177"/>
                    <a:pt x="812" y="3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ACE7749-710C-48B9-BD27-E270277F9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5586413"/>
              <a:ext cx="458788" cy="227013"/>
            </a:xfrm>
            <a:custGeom>
              <a:avLst/>
              <a:gdLst>
                <a:gd name="T0" fmla="*/ 604 w 604"/>
                <a:gd name="T1" fmla="*/ 0 h 298"/>
                <a:gd name="T2" fmla="*/ 0 w 604"/>
                <a:gd name="T3" fmla="*/ 0 h 298"/>
                <a:gd name="T4" fmla="*/ 0 w 604"/>
                <a:gd name="T5" fmla="*/ 288 h 298"/>
                <a:gd name="T6" fmla="*/ 40 w 604"/>
                <a:gd name="T7" fmla="*/ 298 h 298"/>
                <a:gd name="T8" fmla="*/ 247 w 604"/>
                <a:gd name="T9" fmla="*/ 234 h 298"/>
                <a:gd name="T10" fmla="*/ 355 w 604"/>
                <a:gd name="T11" fmla="*/ 234 h 298"/>
                <a:gd name="T12" fmla="*/ 564 w 604"/>
                <a:gd name="T13" fmla="*/ 298 h 298"/>
                <a:gd name="T14" fmla="*/ 604 w 604"/>
                <a:gd name="T15" fmla="*/ 288 h 298"/>
                <a:gd name="T16" fmla="*/ 604 w 604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98">
                  <a:moveTo>
                    <a:pt x="604" y="0"/>
                  </a:moveTo>
                  <a:lnTo>
                    <a:pt x="0" y="0"/>
                  </a:lnTo>
                  <a:lnTo>
                    <a:pt x="0" y="288"/>
                  </a:lnTo>
                  <a:cubicBezTo>
                    <a:pt x="15" y="288"/>
                    <a:pt x="28" y="291"/>
                    <a:pt x="40" y="298"/>
                  </a:cubicBezTo>
                  <a:lnTo>
                    <a:pt x="247" y="234"/>
                  </a:lnTo>
                  <a:cubicBezTo>
                    <a:pt x="282" y="224"/>
                    <a:pt x="320" y="224"/>
                    <a:pt x="355" y="234"/>
                  </a:cubicBezTo>
                  <a:lnTo>
                    <a:pt x="564" y="298"/>
                  </a:lnTo>
                  <a:cubicBezTo>
                    <a:pt x="576" y="291"/>
                    <a:pt x="590" y="288"/>
                    <a:pt x="604" y="288"/>
                  </a:cubicBezTo>
                  <a:lnTo>
                    <a:pt x="604" y="0"/>
                  </a:lnTo>
                  <a:close/>
                </a:path>
              </a:pathLst>
            </a:custGeom>
            <a:solidFill>
              <a:srgbClr val="FCD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8A0A18B4-4F34-459E-A98C-278935910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5757863"/>
              <a:ext cx="398463" cy="319088"/>
            </a:xfrm>
            <a:custGeom>
              <a:avLst/>
              <a:gdLst>
                <a:gd name="T0" fmla="*/ 0 w 524"/>
                <a:gd name="T1" fmla="*/ 74 h 421"/>
                <a:gd name="T2" fmla="*/ 47 w 524"/>
                <a:gd name="T3" fmla="*/ 150 h 421"/>
                <a:gd name="T4" fmla="*/ 47 w 524"/>
                <a:gd name="T5" fmla="*/ 234 h 421"/>
                <a:gd name="T6" fmla="*/ 267 w 524"/>
                <a:gd name="T7" fmla="*/ 421 h 421"/>
                <a:gd name="T8" fmla="*/ 478 w 524"/>
                <a:gd name="T9" fmla="*/ 234 h 421"/>
                <a:gd name="T10" fmla="*/ 478 w 524"/>
                <a:gd name="T11" fmla="*/ 150 h 421"/>
                <a:gd name="T12" fmla="*/ 524 w 524"/>
                <a:gd name="T13" fmla="*/ 74 h 421"/>
                <a:gd name="T14" fmla="*/ 315 w 524"/>
                <a:gd name="T15" fmla="*/ 10 h 421"/>
                <a:gd name="T16" fmla="*/ 207 w 524"/>
                <a:gd name="T17" fmla="*/ 10 h 421"/>
                <a:gd name="T18" fmla="*/ 0 w 524"/>
                <a:gd name="T19" fmla="*/ 7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421">
                  <a:moveTo>
                    <a:pt x="0" y="74"/>
                  </a:moveTo>
                  <a:cubicBezTo>
                    <a:pt x="27" y="88"/>
                    <a:pt x="47" y="117"/>
                    <a:pt x="47" y="150"/>
                  </a:cubicBezTo>
                  <a:lnTo>
                    <a:pt x="47" y="234"/>
                  </a:lnTo>
                  <a:lnTo>
                    <a:pt x="267" y="421"/>
                  </a:lnTo>
                  <a:lnTo>
                    <a:pt x="478" y="234"/>
                  </a:lnTo>
                  <a:lnTo>
                    <a:pt x="478" y="150"/>
                  </a:lnTo>
                  <a:cubicBezTo>
                    <a:pt x="478" y="117"/>
                    <a:pt x="497" y="88"/>
                    <a:pt x="524" y="74"/>
                  </a:cubicBezTo>
                  <a:lnTo>
                    <a:pt x="315" y="10"/>
                  </a:lnTo>
                  <a:cubicBezTo>
                    <a:pt x="280" y="0"/>
                    <a:pt x="242" y="0"/>
                    <a:pt x="207" y="1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4F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E82A5DBA-EDC1-43AC-A5F6-A0F9AA4A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5586413"/>
              <a:ext cx="174625" cy="114300"/>
            </a:xfrm>
            <a:custGeom>
              <a:avLst/>
              <a:gdLst>
                <a:gd name="T0" fmla="*/ 38 w 230"/>
                <a:gd name="T1" fmla="*/ 0 h 149"/>
                <a:gd name="T2" fmla="*/ 0 w 230"/>
                <a:gd name="T3" fmla="*/ 76 h 149"/>
                <a:gd name="T4" fmla="*/ 67 w 230"/>
                <a:gd name="T5" fmla="*/ 60 h 149"/>
                <a:gd name="T6" fmla="*/ 68 w 230"/>
                <a:gd name="T7" fmla="*/ 59 h 149"/>
                <a:gd name="T8" fmla="*/ 25 w 230"/>
                <a:gd name="T9" fmla="*/ 149 h 149"/>
                <a:gd name="T10" fmla="*/ 163 w 230"/>
                <a:gd name="T11" fmla="*/ 42 h 149"/>
                <a:gd name="T12" fmla="*/ 177 w 230"/>
                <a:gd name="T13" fmla="*/ 89 h 149"/>
                <a:gd name="T14" fmla="*/ 230 w 230"/>
                <a:gd name="T15" fmla="*/ 0 h 149"/>
                <a:gd name="T16" fmla="*/ 38 w 230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49">
                  <a:moveTo>
                    <a:pt x="38" y="0"/>
                  </a:moveTo>
                  <a:lnTo>
                    <a:pt x="0" y="76"/>
                  </a:lnTo>
                  <a:cubicBezTo>
                    <a:pt x="0" y="76"/>
                    <a:pt x="38" y="89"/>
                    <a:pt x="67" y="60"/>
                  </a:cubicBezTo>
                  <a:cubicBezTo>
                    <a:pt x="67" y="59"/>
                    <a:pt x="68" y="59"/>
                    <a:pt x="68" y="59"/>
                  </a:cubicBezTo>
                  <a:lnTo>
                    <a:pt x="25" y="149"/>
                  </a:lnTo>
                  <a:cubicBezTo>
                    <a:pt x="25" y="149"/>
                    <a:pt x="133" y="128"/>
                    <a:pt x="163" y="42"/>
                  </a:cubicBezTo>
                  <a:lnTo>
                    <a:pt x="177" y="89"/>
                  </a:lnTo>
                  <a:cubicBezTo>
                    <a:pt x="177" y="89"/>
                    <a:pt x="228" y="65"/>
                    <a:pt x="230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C48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D65131-7416-4A62-BDDE-5E480050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325" y="5653087"/>
              <a:ext cx="328613" cy="68264"/>
            </a:xfrm>
            <a:custGeom>
              <a:avLst/>
              <a:gdLst>
                <a:gd name="connsiteX0" fmla="*/ 302419 w 328613"/>
                <a:gd name="connsiteY0" fmla="*/ 0 h 68264"/>
                <a:gd name="connsiteX1" fmla="*/ 328613 w 328613"/>
                <a:gd name="connsiteY1" fmla="*/ 34132 h 68264"/>
                <a:gd name="connsiteX2" fmla="*/ 302419 w 328613"/>
                <a:gd name="connsiteY2" fmla="*/ 68264 h 68264"/>
                <a:gd name="connsiteX3" fmla="*/ 276225 w 328613"/>
                <a:gd name="connsiteY3" fmla="*/ 34132 h 68264"/>
                <a:gd name="connsiteX4" fmla="*/ 302419 w 328613"/>
                <a:gd name="connsiteY4" fmla="*/ 0 h 68264"/>
                <a:gd name="connsiteX5" fmla="*/ 26194 w 328613"/>
                <a:gd name="connsiteY5" fmla="*/ 0 h 68264"/>
                <a:gd name="connsiteX6" fmla="*/ 52388 w 328613"/>
                <a:gd name="connsiteY6" fmla="*/ 34132 h 68264"/>
                <a:gd name="connsiteX7" fmla="*/ 26194 w 328613"/>
                <a:gd name="connsiteY7" fmla="*/ 68264 h 68264"/>
                <a:gd name="connsiteX8" fmla="*/ 0 w 328613"/>
                <a:gd name="connsiteY8" fmla="*/ 34132 h 68264"/>
                <a:gd name="connsiteX9" fmla="*/ 26194 w 328613"/>
                <a:gd name="connsiteY9" fmla="*/ 0 h 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613" h="68264">
                  <a:moveTo>
                    <a:pt x="302419" y="0"/>
                  </a:moveTo>
                  <a:cubicBezTo>
                    <a:pt x="316886" y="0"/>
                    <a:pt x="328613" y="15281"/>
                    <a:pt x="328613" y="34132"/>
                  </a:cubicBezTo>
                  <a:cubicBezTo>
                    <a:pt x="328613" y="52983"/>
                    <a:pt x="316886" y="68264"/>
                    <a:pt x="302419" y="68264"/>
                  </a:cubicBezTo>
                  <a:cubicBezTo>
                    <a:pt x="287952" y="68264"/>
                    <a:pt x="276225" y="52983"/>
                    <a:pt x="276225" y="34132"/>
                  </a:cubicBezTo>
                  <a:cubicBezTo>
                    <a:pt x="276225" y="15281"/>
                    <a:pt x="287952" y="0"/>
                    <a:pt x="302419" y="0"/>
                  </a:cubicBezTo>
                  <a:close/>
                  <a:moveTo>
                    <a:pt x="26194" y="0"/>
                  </a:moveTo>
                  <a:cubicBezTo>
                    <a:pt x="40661" y="0"/>
                    <a:pt x="52388" y="15281"/>
                    <a:pt x="52388" y="34132"/>
                  </a:cubicBezTo>
                  <a:cubicBezTo>
                    <a:pt x="52388" y="52983"/>
                    <a:pt x="40661" y="68264"/>
                    <a:pt x="26194" y="68264"/>
                  </a:cubicBezTo>
                  <a:cubicBezTo>
                    <a:pt x="11727" y="68264"/>
                    <a:pt x="0" y="52983"/>
                    <a:pt x="0" y="34132"/>
                  </a:cubicBezTo>
                  <a:cubicBezTo>
                    <a:pt x="0" y="15281"/>
                    <a:pt x="11727" y="0"/>
                    <a:pt x="26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E8DAC36-AD65-426A-8260-2B60BB06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5629275"/>
              <a:ext cx="366713" cy="34925"/>
            </a:xfrm>
            <a:custGeom>
              <a:avLst/>
              <a:gdLst>
                <a:gd name="connsiteX0" fmla="*/ 321089 w 366713"/>
                <a:gd name="connsiteY0" fmla="*/ 0 h 34925"/>
                <a:gd name="connsiteX1" fmla="*/ 366713 w 366713"/>
                <a:gd name="connsiteY1" fmla="*/ 28981 h 34925"/>
                <a:gd name="connsiteX2" fmla="*/ 360630 w 366713"/>
                <a:gd name="connsiteY2" fmla="*/ 34925 h 34925"/>
                <a:gd name="connsiteX3" fmla="*/ 353786 w 366713"/>
                <a:gd name="connsiteY3" fmla="*/ 28981 h 34925"/>
                <a:gd name="connsiteX4" fmla="*/ 321089 w 366713"/>
                <a:gd name="connsiteY4" fmla="*/ 11890 h 34925"/>
                <a:gd name="connsiteX5" fmla="*/ 289152 w 366713"/>
                <a:gd name="connsiteY5" fmla="*/ 28981 h 34925"/>
                <a:gd name="connsiteX6" fmla="*/ 282308 w 366713"/>
                <a:gd name="connsiteY6" fmla="*/ 34925 h 34925"/>
                <a:gd name="connsiteX7" fmla="*/ 276225 w 366713"/>
                <a:gd name="connsiteY7" fmla="*/ 28981 h 34925"/>
                <a:gd name="connsiteX8" fmla="*/ 321089 w 366713"/>
                <a:gd name="connsiteY8" fmla="*/ 0 h 34925"/>
                <a:gd name="connsiteX9" fmla="*/ 45624 w 366713"/>
                <a:gd name="connsiteY9" fmla="*/ 0 h 34925"/>
                <a:gd name="connsiteX10" fmla="*/ 90488 w 366713"/>
                <a:gd name="connsiteY10" fmla="*/ 28981 h 34925"/>
                <a:gd name="connsiteX11" fmla="*/ 84405 w 366713"/>
                <a:gd name="connsiteY11" fmla="*/ 34925 h 34925"/>
                <a:gd name="connsiteX12" fmla="*/ 78321 w 366713"/>
                <a:gd name="connsiteY12" fmla="*/ 28981 h 34925"/>
                <a:gd name="connsiteX13" fmla="*/ 45624 w 366713"/>
                <a:gd name="connsiteY13" fmla="*/ 11890 h 34925"/>
                <a:gd name="connsiteX14" fmla="*/ 12927 w 366713"/>
                <a:gd name="connsiteY14" fmla="*/ 28981 h 34925"/>
                <a:gd name="connsiteX15" fmla="*/ 6844 w 366713"/>
                <a:gd name="connsiteY15" fmla="*/ 34925 h 34925"/>
                <a:gd name="connsiteX16" fmla="*/ 0 w 366713"/>
                <a:gd name="connsiteY16" fmla="*/ 28981 h 34925"/>
                <a:gd name="connsiteX17" fmla="*/ 45624 w 366713"/>
                <a:gd name="connsiteY17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713" h="34925">
                  <a:moveTo>
                    <a:pt x="321089" y="0"/>
                  </a:moveTo>
                  <a:cubicBezTo>
                    <a:pt x="332495" y="0"/>
                    <a:pt x="366713" y="0"/>
                    <a:pt x="366713" y="28981"/>
                  </a:cubicBezTo>
                  <a:cubicBezTo>
                    <a:pt x="366713" y="31953"/>
                    <a:pt x="363672" y="34925"/>
                    <a:pt x="360630" y="34925"/>
                  </a:cubicBezTo>
                  <a:cubicBezTo>
                    <a:pt x="356828" y="34925"/>
                    <a:pt x="353786" y="31953"/>
                    <a:pt x="353786" y="28981"/>
                  </a:cubicBezTo>
                  <a:cubicBezTo>
                    <a:pt x="353786" y="20064"/>
                    <a:pt x="349984" y="11890"/>
                    <a:pt x="321089" y="11890"/>
                  </a:cubicBezTo>
                  <a:cubicBezTo>
                    <a:pt x="292954" y="11890"/>
                    <a:pt x="289152" y="20064"/>
                    <a:pt x="289152" y="28981"/>
                  </a:cubicBezTo>
                  <a:cubicBezTo>
                    <a:pt x="289152" y="31953"/>
                    <a:pt x="286110" y="34925"/>
                    <a:pt x="282308" y="34925"/>
                  </a:cubicBezTo>
                  <a:cubicBezTo>
                    <a:pt x="279267" y="34925"/>
                    <a:pt x="276225" y="31953"/>
                    <a:pt x="276225" y="28981"/>
                  </a:cubicBezTo>
                  <a:cubicBezTo>
                    <a:pt x="276225" y="0"/>
                    <a:pt x="310443" y="0"/>
                    <a:pt x="321089" y="0"/>
                  </a:cubicBezTo>
                  <a:close/>
                  <a:moveTo>
                    <a:pt x="45624" y="0"/>
                  </a:moveTo>
                  <a:cubicBezTo>
                    <a:pt x="57030" y="0"/>
                    <a:pt x="90488" y="0"/>
                    <a:pt x="90488" y="28981"/>
                  </a:cubicBezTo>
                  <a:cubicBezTo>
                    <a:pt x="90488" y="31953"/>
                    <a:pt x="88207" y="34925"/>
                    <a:pt x="84405" y="34925"/>
                  </a:cubicBezTo>
                  <a:cubicBezTo>
                    <a:pt x="80603" y="34925"/>
                    <a:pt x="78321" y="31953"/>
                    <a:pt x="78321" y="28981"/>
                  </a:cubicBezTo>
                  <a:cubicBezTo>
                    <a:pt x="78321" y="20064"/>
                    <a:pt x="73759" y="11890"/>
                    <a:pt x="45624" y="11890"/>
                  </a:cubicBezTo>
                  <a:cubicBezTo>
                    <a:pt x="16729" y="11890"/>
                    <a:pt x="12927" y="20064"/>
                    <a:pt x="12927" y="28981"/>
                  </a:cubicBezTo>
                  <a:cubicBezTo>
                    <a:pt x="12927" y="31953"/>
                    <a:pt x="9885" y="34925"/>
                    <a:pt x="6844" y="34925"/>
                  </a:cubicBezTo>
                  <a:cubicBezTo>
                    <a:pt x="3041" y="34925"/>
                    <a:pt x="0" y="31953"/>
                    <a:pt x="0" y="28981"/>
                  </a:cubicBezTo>
                  <a:cubicBezTo>
                    <a:pt x="0" y="0"/>
                    <a:pt x="34218" y="0"/>
                    <a:pt x="45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A8F2D625-5BFA-47C6-837C-F11CA7C0E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8" y="5783263"/>
              <a:ext cx="230188" cy="42863"/>
            </a:xfrm>
            <a:custGeom>
              <a:avLst/>
              <a:gdLst>
                <a:gd name="T0" fmla="*/ 6 w 302"/>
                <a:gd name="T1" fmla="*/ 56 h 56"/>
                <a:gd name="T2" fmla="*/ 1 w 302"/>
                <a:gd name="T3" fmla="*/ 53 h 56"/>
                <a:gd name="T4" fmla="*/ 4 w 302"/>
                <a:gd name="T5" fmla="*/ 46 h 56"/>
                <a:gd name="T6" fmla="*/ 115 w 302"/>
                <a:gd name="T7" fmla="*/ 6 h 56"/>
                <a:gd name="T8" fmla="*/ 171 w 302"/>
                <a:gd name="T9" fmla="*/ 5 h 56"/>
                <a:gd name="T10" fmla="*/ 298 w 302"/>
                <a:gd name="T11" fmla="*/ 43 h 56"/>
                <a:gd name="T12" fmla="*/ 301 w 302"/>
                <a:gd name="T13" fmla="*/ 50 h 56"/>
                <a:gd name="T14" fmla="*/ 295 w 302"/>
                <a:gd name="T15" fmla="*/ 53 h 56"/>
                <a:gd name="T16" fmla="*/ 168 w 302"/>
                <a:gd name="T17" fmla="*/ 16 h 56"/>
                <a:gd name="T18" fmla="*/ 119 w 302"/>
                <a:gd name="T19" fmla="*/ 17 h 56"/>
                <a:gd name="T20" fmla="*/ 8 w 302"/>
                <a:gd name="T21" fmla="*/ 56 h 56"/>
                <a:gd name="T22" fmla="*/ 6 w 302"/>
                <a:gd name="T2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56">
                  <a:moveTo>
                    <a:pt x="6" y="56"/>
                  </a:moveTo>
                  <a:cubicBezTo>
                    <a:pt x="4" y="56"/>
                    <a:pt x="1" y="55"/>
                    <a:pt x="1" y="53"/>
                  </a:cubicBezTo>
                  <a:cubicBezTo>
                    <a:pt x="0" y="50"/>
                    <a:pt x="1" y="47"/>
                    <a:pt x="4" y="46"/>
                  </a:cubicBezTo>
                  <a:lnTo>
                    <a:pt x="115" y="6"/>
                  </a:lnTo>
                  <a:cubicBezTo>
                    <a:pt x="133" y="0"/>
                    <a:pt x="153" y="0"/>
                    <a:pt x="171" y="5"/>
                  </a:cubicBezTo>
                  <a:lnTo>
                    <a:pt x="298" y="43"/>
                  </a:lnTo>
                  <a:cubicBezTo>
                    <a:pt x="301" y="44"/>
                    <a:pt x="302" y="47"/>
                    <a:pt x="301" y="50"/>
                  </a:cubicBezTo>
                  <a:cubicBezTo>
                    <a:pt x="301" y="53"/>
                    <a:pt x="298" y="54"/>
                    <a:pt x="295" y="53"/>
                  </a:cubicBezTo>
                  <a:lnTo>
                    <a:pt x="168" y="16"/>
                  </a:lnTo>
                  <a:cubicBezTo>
                    <a:pt x="152" y="11"/>
                    <a:pt x="135" y="11"/>
                    <a:pt x="119" y="17"/>
                  </a:cubicBezTo>
                  <a:lnTo>
                    <a:pt x="8" y="56"/>
                  </a:lnTo>
                  <a:cubicBezTo>
                    <a:pt x="7" y="56"/>
                    <a:pt x="7" y="56"/>
                    <a:pt x="6" y="56"/>
                  </a:cubicBezTo>
                  <a:close/>
                </a:path>
              </a:pathLst>
            </a:custGeom>
            <a:solidFill>
              <a:srgbClr val="37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5ED8084-CFD2-4410-B32F-0A4D4174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6254750"/>
              <a:ext cx="1263651" cy="529139"/>
            </a:xfrm>
            <a:custGeom>
              <a:avLst/>
              <a:gdLst>
                <a:gd name="connsiteX0" fmla="*/ 1237657 w 1263651"/>
                <a:gd name="connsiteY0" fmla="*/ 155575 h 529139"/>
                <a:gd name="connsiteX1" fmla="*/ 1263651 w 1263651"/>
                <a:gd name="connsiteY1" fmla="*/ 178382 h 529139"/>
                <a:gd name="connsiteX2" fmla="*/ 1194843 w 1263651"/>
                <a:gd name="connsiteY2" fmla="*/ 237678 h 529139"/>
                <a:gd name="connsiteX3" fmla="*/ 1048817 w 1263651"/>
                <a:gd name="connsiteY3" fmla="*/ 513635 h 529139"/>
                <a:gd name="connsiteX4" fmla="*/ 1022823 w 1263651"/>
                <a:gd name="connsiteY4" fmla="*/ 526558 h 529139"/>
                <a:gd name="connsiteX5" fmla="*/ 1014413 w 1263651"/>
                <a:gd name="connsiteY5" fmla="*/ 512114 h 529139"/>
                <a:gd name="connsiteX6" fmla="*/ 1171143 w 1263651"/>
                <a:gd name="connsiteY6" fmla="*/ 213351 h 529139"/>
                <a:gd name="connsiteX7" fmla="*/ 1237657 w 1263651"/>
                <a:gd name="connsiteY7" fmla="*/ 155575 h 529139"/>
                <a:gd name="connsiteX8" fmla="*/ 25828 w 1263651"/>
                <a:gd name="connsiteY8" fmla="*/ 155575 h 529139"/>
                <a:gd name="connsiteX9" fmla="*/ 91919 w 1263651"/>
                <a:gd name="connsiteY9" fmla="*/ 213351 h 529139"/>
                <a:gd name="connsiteX10" fmla="*/ 247650 w 1263651"/>
                <a:gd name="connsiteY10" fmla="*/ 512114 h 529139"/>
                <a:gd name="connsiteX11" fmla="*/ 239294 w 1263651"/>
                <a:gd name="connsiteY11" fmla="*/ 526558 h 529139"/>
                <a:gd name="connsiteX12" fmla="*/ 213465 w 1263651"/>
                <a:gd name="connsiteY12" fmla="*/ 513635 h 529139"/>
                <a:gd name="connsiteX13" fmla="*/ 68370 w 1263651"/>
                <a:gd name="connsiteY13" fmla="*/ 237678 h 529139"/>
                <a:gd name="connsiteX14" fmla="*/ 0 w 1263651"/>
                <a:gd name="connsiteY14" fmla="*/ 178382 h 529139"/>
                <a:gd name="connsiteX15" fmla="*/ 25828 w 1263651"/>
                <a:gd name="connsiteY15" fmla="*/ 155575 h 529139"/>
                <a:gd name="connsiteX16" fmla="*/ 943045 w 1263651"/>
                <a:gd name="connsiteY16" fmla="*/ 0 h 529139"/>
                <a:gd name="connsiteX17" fmla="*/ 981075 w 1263651"/>
                <a:gd name="connsiteY17" fmla="*/ 6870 h 529139"/>
                <a:gd name="connsiteX18" fmla="*/ 631197 w 1263651"/>
                <a:gd name="connsiteY18" fmla="*/ 139700 h 529139"/>
                <a:gd name="connsiteX19" fmla="*/ 288925 w 1263651"/>
                <a:gd name="connsiteY19" fmla="*/ 16031 h 529139"/>
                <a:gd name="connsiteX20" fmla="*/ 326194 w 1263651"/>
                <a:gd name="connsiteY20" fmla="*/ 6107 h 529139"/>
                <a:gd name="connsiteX21" fmla="*/ 631197 w 1263651"/>
                <a:gd name="connsiteY21" fmla="*/ 106111 h 529139"/>
                <a:gd name="connsiteX22" fmla="*/ 943045 w 1263651"/>
                <a:gd name="connsiteY22" fmla="*/ 0 h 52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3651" h="529139">
                  <a:moveTo>
                    <a:pt x="1237657" y="155575"/>
                  </a:moveTo>
                  <a:cubicBezTo>
                    <a:pt x="1246067" y="163177"/>
                    <a:pt x="1255241" y="170779"/>
                    <a:pt x="1263651" y="178382"/>
                  </a:cubicBezTo>
                  <a:cubicBezTo>
                    <a:pt x="1239951" y="195866"/>
                    <a:pt x="1217015" y="215632"/>
                    <a:pt x="1194843" y="237678"/>
                  </a:cubicBezTo>
                  <a:cubicBezTo>
                    <a:pt x="1105393" y="326623"/>
                    <a:pt x="1052640" y="431532"/>
                    <a:pt x="1048817" y="513635"/>
                  </a:cubicBezTo>
                  <a:cubicBezTo>
                    <a:pt x="1048053" y="525798"/>
                    <a:pt x="1033526" y="533400"/>
                    <a:pt x="1022823" y="526558"/>
                  </a:cubicBezTo>
                  <a:cubicBezTo>
                    <a:pt x="1017471" y="523517"/>
                    <a:pt x="1014413" y="518196"/>
                    <a:pt x="1014413" y="512114"/>
                  </a:cubicBezTo>
                  <a:cubicBezTo>
                    <a:pt x="1019000" y="420889"/>
                    <a:pt x="1074047" y="309898"/>
                    <a:pt x="1171143" y="213351"/>
                  </a:cubicBezTo>
                  <a:cubicBezTo>
                    <a:pt x="1192549" y="192065"/>
                    <a:pt x="1214721" y="173060"/>
                    <a:pt x="1237657" y="155575"/>
                  </a:cubicBezTo>
                  <a:close/>
                  <a:moveTo>
                    <a:pt x="25828" y="155575"/>
                  </a:moveTo>
                  <a:cubicBezTo>
                    <a:pt x="48618" y="173060"/>
                    <a:pt x="70648" y="192065"/>
                    <a:pt x="91919" y="213351"/>
                  </a:cubicBezTo>
                  <a:cubicBezTo>
                    <a:pt x="188396" y="309898"/>
                    <a:pt x="243092" y="420889"/>
                    <a:pt x="247650" y="512114"/>
                  </a:cubicBezTo>
                  <a:cubicBezTo>
                    <a:pt x="247650" y="518196"/>
                    <a:pt x="244611" y="523517"/>
                    <a:pt x="239294" y="526558"/>
                  </a:cubicBezTo>
                  <a:cubicBezTo>
                    <a:pt x="228658" y="533400"/>
                    <a:pt x="214225" y="525798"/>
                    <a:pt x="213465" y="513635"/>
                  </a:cubicBezTo>
                  <a:cubicBezTo>
                    <a:pt x="209667" y="431532"/>
                    <a:pt x="157250" y="326623"/>
                    <a:pt x="68370" y="237678"/>
                  </a:cubicBezTo>
                  <a:cubicBezTo>
                    <a:pt x="46339" y="215632"/>
                    <a:pt x="23549" y="195866"/>
                    <a:pt x="0" y="178382"/>
                  </a:cubicBezTo>
                  <a:cubicBezTo>
                    <a:pt x="8356" y="170779"/>
                    <a:pt x="17472" y="163177"/>
                    <a:pt x="25828" y="155575"/>
                  </a:cubicBezTo>
                  <a:close/>
                  <a:moveTo>
                    <a:pt x="943045" y="0"/>
                  </a:moveTo>
                  <a:cubicBezTo>
                    <a:pt x="955975" y="1527"/>
                    <a:pt x="968145" y="4580"/>
                    <a:pt x="981075" y="6870"/>
                  </a:cubicBezTo>
                  <a:cubicBezTo>
                    <a:pt x="922508" y="85499"/>
                    <a:pt x="790163" y="139700"/>
                    <a:pt x="631197" y="139700"/>
                  </a:cubicBezTo>
                  <a:cubicBezTo>
                    <a:pt x="479076" y="139700"/>
                    <a:pt x="350534" y="90080"/>
                    <a:pt x="288925" y="16031"/>
                  </a:cubicBezTo>
                  <a:cubicBezTo>
                    <a:pt x="301095" y="12214"/>
                    <a:pt x="313264" y="9160"/>
                    <a:pt x="326194" y="6107"/>
                  </a:cubicBezTo>
                  <a:cubicBezTo>
                    <a:pt x="384761" y="65651"/>
                    <a:pt x="499612" y="106111"/>
                    <a:pt x="631197" y="106111"/>
                  </a:cubicBezTo>
                  <a:cubicBezTo>
                    <a:pt x="768106" y="106111"/>
                    <a:pt x="886760" y="62598"/>
                    <a:pt x="943045" y="0"/>
                  </a:cubicBezTo>
                  <a:close/>
                </a:path>
              </a:pathLst>
            </a:custGeom>
            <a:solidFill>
              <a:srgbClr val="4F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04CAF52-2B8D-4F91-8B31-0EE796FD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0972800"/>
              <a:ext cx="638175" cy="30163"/>
            </a:xfrm>
            <a:custGeom>
              <a:avLst/>
              <a:gdLst>
                <a:gd name="T0" fmla="*/ 67 w 838"/>
                <a:gd name="T1" fmla="*/ 40 h 40"/>
                <a:gd name="T2" fmla="*/ 838 w 838"/>
                <a:gd name="T3" fmla="*/ 40 h 40"/>
                <a:gd name="T4" fmla="*/ 838 w 838"/>
                <a:gd name="T5" fmla="*/ 0 h 40"/>
                <a:gd name="T6" fmla="*/ 0 w 838"/>
                <a:gd name="T7" fmla="*/ 0 h 40"/>
                <a:gd name="T8" fmla="*/ 67 w 83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8" h="40">
                  <a:moveTo>
                    <a:pt x="67" y="40"/>
                  </a:moveTo>
                  <a:lnTo>
                    <a:pt x="838" y="40"/>
                  </a:lnTo>
                  <a:lnTo>
                    <a:pt x="838" y="0"/>
                  </a:lnTo>
                  <a:lnTo>
                    <a:pt x="0" y="0"/>
                  </a:lnTo>
                  <a:cubicBezTo>
                    <a:pt x="12" y="23"/>
                    <a:pt x="36" y="40"/>
                    <a:pt x="67" y="40"/>
                  </a:cubicBezTo>
                  <a:close/>
                </a:path>
              </a:pathLst>
            </a:custGeom>
            <a:solidFill>
              <a:srgbClr val="37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5BB2EC7-7A05-4D99-B7A7-66F3D276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644" y="9996487"/>
              <a:ext cx="760219" cy="976312"/>
            </a:xfrm>
            <a:custGeom>
              <a:avLst/>
              <a:gdLst>
                <a:gd name="connsiteX0" fmla="*/ 467720 w 760219"/>
                <a:gd name="connsiteY0" fmla="*/ 0 h 976312"/>
                <a:gd name="connsiteX1" fmla="*/ 760219 w 760219"/>
                <a:gd name="connsiteY1" fmla="*/ 59312 h 976312"/>
                <a:gd name="connsiteX2" fmla="*/ 594927 w 760219"/>
                <a:gd name="connsiteY2" fmla="*/ 760413 h 976312"/>
                <a:gd name="connsiteX3" fmla="*/ 592109 w 760219"/>
                <a:gd name="connsiteY3" fmla="*/ 760413 h 976312"/>
                <a:gd name="connsiteX4" fmla="*/ 621925 w 760219"/>
                <a:gd name="connsiteY4" fmla="*/ 823791 h 976312"/>
                <a:gd name="connsiteX5" fmla="*/ 640064 w 760219"/>
                <a:gd name="connsiteY5" fmla="*/ 976312 h 976312"/>
                <a:gd name="connsiteX6" fmla="*/ 2180 w 760219"/>
                <a:gd name="connsiteY6" fmla="*/ 976312 h 976312"/>
                <a:gd name="connsiteX7" fmla="*/ 418555 w 760219"/>
                <a:gd name="connsiteY7" fmla="*/ 760412 h 976312"/>
                <a:gd name="connsiteX8" fmla="*/ 420494 w 760219"/>
                <a:gd name="connsiteY8" fmla="*/ 760412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19" h="976312">
                  <a:moveTo>
                    <a:pt x="467720" y="0"/>
                  </a:moveTo>
                  <a:lnTo>
                    <a:pt x="760219" y="59312"/>
                  </a:lnTo>
                  <a:lnTo>
                    <a:pt x="594927" y="760413"/>
                  </a:lnTo>
                  <a:lnTo>
                    <a:pt x="592109" y="760413"/>
                  </a:lnTo>
                  <a:lnTo>
                    <a:pt x="621925" y="823791"/>
                  </a:lnTo>
                  <a:cubicBezTo>
                    <a:pt x="677363" y="955285"/>
                    <a:pt x="640064" y="976312"/>
                    <a:pt x="640064" y="976312"/>
                  </a:cubicBezTo>
                  <a:lnTo>
                    <a:pt x="2180" y="976312"/>
                  </a:lnTo>
                  <a:cubicBezTo>
                    <a:pt x="-35119" y="861114"/>
                    <a:pt x="418555" y="760412"/>
                    <a:pt x="418555" y="760412"/>
                  </a:cubicBezTo>
                  <a:lnTo>
                    <a:pt x="420494" y="760412"/>
                  </a:lnTo>
                  <a:close/>
                </a:path>
              </a:pathLst>
            </a:custGeom>
            <a:solidFill>
              <a:srgbClr val="4F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4A1975A8-8135-4BC0-858C-E90CC8C30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9947275"/>
              <a:ext cx="301625" cy="107950"/>
            </a:xfrm>
            <a:custGeom>
              <a:avLst/>
              <a:gdLst>
                <a:gd name="T0" fmla="*/ 4 w 398"/>
                <a:gd name="T1" fmla="*/ 0 h 142"/>
                <a:gd name="T2" fmla="*/ 0 w 398"/>
                <a:gd name="T3" fmla="*/ 64 h 142"/>
                <a:gd name="T4" fmla="*/ 384 w 398"/>
                <a:gd name="T5" fmla="*/ 142 h 142"/>
                <a:gd name="T6" fmla="*/ 398 w 398"/>
                <a:gd name="T7" fmla="*/ 80 h 142"/>
                <a:gd name="T8" fmla="*/ 4 w 39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2">
                  <a:moveTo>
                    <a:pt x="4" y="0"/>
                  </a:moveTo>
                  <a:lnTo>
                    <a:pt x="0" y="64"/>
                  </a:lnTo>
                  <a:lnTo>
                    <a:pt x="384" y="142"/>
                  </a:lnTo>
                  <a:lnTo>
                    <a:pt x="398" y="8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7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338DACB1-E9AF-4C46-BC2B-3A12F8A7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10972800"/>
              <a:ext cx="638175" cy="30163"/>
            </a:xfrm>
            <a:custGeom>
              <a:avLst/>
              <a:gdLst>
                <a:gd name="T0" fmla="*/ 771 w 838"/>
                <a:gd name="T1" fmla="*/ 40 h 40"/>
                <a:gd name="T2" fmla="*/ 0 w 838"/>
                <a:gd name="T3" fmla="*/ 40 h 40"/>
                <a:gd name="T4" fmla="*/ 0 w 838"/>
                <a:gd name="T5" fmla="*/ 0 h 40"/>
                <a:gd name="T6" fmla="*/ 838 w 838"/>
                <a:gd name="T7" fmla="*/ 0 h 40"/>
                <a:gd name="T8" fmla="*/ 771 w 83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8" h="40">
                  <a:moveTo>
                    <a:pt x="771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838" y="0"/>
                  </a:lnTo>
                  <a:cubicBezTo>
                    <a:pt x="826" y="23"/>
                    <a:pt x="802" y="40"/>
                    <a:pt x="771" y="40"/>
                  </a:cubicBezTo>
                  <a:close/>
                </a:path>
              </a:pathLst>
            </a:custGeom>
            <a:solidFill>
              <a:srgbClr val="37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68F2F76-20EE-49F6-87D9-63BE4675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9996487"/>
              <a:ext cx="753868" cy="976312"/>
            </a:xfrm>
            <a:custGeom>
              <a:avLst/>
              <a:gdLst>
                <a:gd name="connsiteX0" fmla="*/ 290374 w 753868"/>
                <a:gd name="connsiteY0" fmla="*/ 0 h 976312"/>
                <a:gd name="connsiteX1" fmla="*/ 338138 w 753868"/>
                <a:gd name="connsiteY1" fmla="*/ 760413 h 976312"/>
                <a:gd name="connsiteX2" fmla="*/ 335317 w 753868"/>
                <a:gd name="connsiteY2" fmla="*/ 760413 h 976312"/>
                <a:gd name="connsiteX3" fmla="*/ 340399 w 753868"/>
                <a:gd name="connsiteY3" fmla="*/ 761571 h 976312"/>
                <a:gd name="connsiteX4" fmla="*/ 751688 w 753868"/>
                <a:gd name="connsiteY4" fmla="*/ 976312 h 976312"/>
                <a:gd name="connsiteX5" fmla="*/ 113804 w 753868"/>
                <a:gd name="connsiteY5" fmla="*/ 976312 h 976312"/>
                <a:gd name="connsiteX6" fmla="*/ 131943 w 753868"/>
                <a:gd name="connsiteY6" fmla="*/ 823791 h 976312"/>
                <a:gd name="connsiteX7" fmla="*/ 161759 w 753868"/>
                <a:gd name="connsiteY7" fmla="*/ 760413 h 976312"/>
                <a:gd name="connsiteX8" fmla="*/ 161488 w 753868"/>
                <a:gd name="connsiteY8" fmla="*/ 760413 h 976312"/>
                <a:gd name="connsiteX9" fmla="*/ 0 w 753868"/>
                <a:gd name="connsiteY9" fmla="*/ 59312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868" h="976312">
                  <a:moveTo>
                    <a:pt x="290374" y="0"/>
                  </a:moveTo>
                  <a:lnTo>
                    <a:pt x="338138" y="760413"/>
                  </a:lnTo>
                  <a:lnTo>
                    <a:pt x="335317" y="760413"/>
                  </a:lnTo>
                  <a:lnTo>
                    <a:pt x="340399" y="761571"/>
                  </a:lnTo>
                  <a:cubicBezTo>
                    <a:pt x="390104" y="773056"/>
                    <a:pt x="786656" y="868314"/>
                    <a:pt x="751688" y="976312"/>
                  </a:cubicBezTo>
                  <a:lnTo>
                    <a:pt x="113804" y="976312"/>
                  </a:lnTo>
                  <a:cubicBezTo>
                    <a:pt x="113804" y="976312"/>
                    <a:pt x="76505" y="955285"/>
                    <a:pt x="131943" y="823791"/>
                  </a:cubicBezTo>
                  <a:lnTo>
                    <a:pt x="161759" y="760413"/>
                  </a:lnTo>
                  <a:lnTo>
                    <a:pt x="161488" y="760413"/>
                  </a:lnTo>
                  <a:lnTo>
                    <a:pt x="0" y="59312"/>
                  </a:lnTo>
                  <a:close/>
                </a:path>
              </a:pathLst>
            </a:custGeom>
            <a:solidFill>
              <a:srgbClr val="4F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E990A61B-EA3A-438F-A26D-2918B23E7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7953375"/>
              <a:ext cx="1452563" cy="2051050"/>
            </a:xfrm>
            <a:custGeom>
              <a:avLst/>
              <a:gdLst>
                <a:gd name="T0" fmla="*/ 1910 w 1910"/>
                <a:gd name="T1" fmla="*/ 2615 h 2694"/>
                <a:gd name="T2" fmla="*/ 1747 w 1910"/>
                <a:gd name="T3" fmla="*/ 0 h 2694"/>
                <a:gd name="T4" fmla="*/ 1028 w 1910"/>
                <a:gd name="T5" fmla="*/ 0 h 2694"/>
                <a:gd name="T6" fmla="*/ 882 w 1910"/>
                <a:gd name="T7" fmla="*/ 0 h 2694"/>
                <a:gd name="T8" fmla="*/ 163 w 1910"/>
                <a:gd name="T9" fmla="*/ 0 h 2694"/>
                <a:gd name="T10" fmla="*/ 0 w 1910"/>
                <a:gd name="T11" fmla="*/ 2615 h 2694"/>
                <a:gd name="T12" fmla="*/ 394 w 1910"/>
                <a:gd name="T13" fmla="*/ 2694 h 2694"/>
                <a:gd name="T14" fmla="*/ 955 w 1910"/>
                <a:gd name="T15" fmla="*/ 311 h 2694"/>
                <a:gd name="T16" fmla="*/ 1516 w 1910"/>
                <a:gd name="T17" fmla="*/ 2694 h 2694"/>
                <a:gd name="T18" fmla="*/ 1910 w 1910"/>
                <a:gd name="T19" fmla="*/ 2615 h 2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0" h="2694">
                  <a:moveTo>
                    <a:pt x="1910" y="2615"/>
                  </a:moveTo>
                  <a:lnTo>
                    <a:pt x="1747" y="0"/>
                  </a:lnTo>
                  <a:lnTo>
                    <a:pt x="1028" y="0"/>
                  </a:lnTo>
                  <a:lnTo>
                    <a:pt x="882" y="0"/>
                  </a:lnTo>
                  <a:lnTo>
                    <a:pt x="163" y="0"/>
                  </a:lnTo>
                  <a:lnTo>
                    <a:pt x="0" y="2615"/>
                  </a:lnTo>
                  <a:lnTo>
                    <a:pt x="394" y="2694"/>
                  </a:lnTo>
                  <a:lnTo>
                    <a:pt x="955" y="311"/>
                  </a:lnTo>
                  <a:lnTo>
                    <a:pt x="1516" y="2694"/>
                  </a:lnTo>
                  <a:lnTo>
                    <a:pt x="1910" y="26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46A9F03-0FF3-486F-A854-17319AFD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9947275"/>
              <a:ext cx="303213" cy="107950"/>
            </a:xfrm>
            <a:custGeom>
              <a:avLst/>
              <a:gdLst>
                <a:gd name="T0" fmla="*/ 394 w 398"/>
                <a:gd name="T1" fmla="*/ 0 h 142"/>
                <a:gd name="T2" fmla="*/ 398 w 398"/>
                <a:gd name="T3" fmla="*/ 64 h 142"/>
                <a:gd name="T4" fmla="*/ 15 w 398"/>
                <a:gd name="T5" fmla="*/ 142 h 142"/>
                <a:gd name="T6" fmla="*/ 0 w 398"/>
                <a:gd name="T7" fmla="*/ 80 h 142"/>
                <a:gd name="T8" fmla="*/ 394 w 398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42">
                  <a:moveTo>
                    <a:pt x="394" y="0"/>
                  </a:moveTo>
                  <a:lnTo>
                    <a:pt x="398" y="64"/>
                  </a:lnTo>
                  <a:lnTo>
                    <a:pt x="15" y="142"/>
                  </a:lnTo>
                  <a:lnTo>
                    <a:pt x="0" y="8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379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87BB2FD-4B89-4AB4-8584-76F2738C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6591300"/>
              <a:ext cx="325438" cy="319088"/>
            </a:xfrm>
            <a:custGeom>
              <a:avLst/>
              <a:gdLst>
                <a:gd name="T0" fmla="*/ 108 w 428"/>
                <a:gd name="T1" fmla="*/ 420 h 420"/>
                <a:gd name="T2" fmla="*/ 320 w 428"/>
                <a:gd name="T3" fmla="*/ 293 h 420"/>
                <a:gd name="T4" fmla="*/ 366 w 428"/>
                <a:gd name="T5" fmla="*/ 131 h 420"/>
                <a:gd name="T6" fmla="*/ 179 w 428"/>
                <a:gd name="T7" fmla="*/ 0 h 420"/>
                <a:gd name="T8" fmla="*/ 0 w 428"/>
                <a:gd name="T9" fmla="*/ 254 h 420"/>
                <a:gd name="T10" fmla="*/ 108 w 428"/>
                <a:gd name="T11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420">
                  <a:moveTo>
                    <a:pt x="108" y="420"/>
                  </a:moveTo>
                  <a:lnTo>
                    <a:pt x="320" y="293"/>
                  </a:lnTo>
                  <a:cubicBezTo>
                    <a:pt x="320" y="293"/>
                    <a:pt x="428" y="244"/>
                    <a:pt x="366" y="131"/>
                  </a:cubicBezTo>
                  <a:lnTo>
                    <a:pt x="179" y="0"/>
                  </a:lnTo>
                  <a:lnTo>
                    <a:pt x="0" y="254"/>
                  </a:lnTo>
                  <a:lnTo>
                    <a:pt x="108" y="420"/>
                  </a:lnTo>
                  <a:close/>
                </a:path>
              </a:pathLst>
            </a:custGeom>
            <a:solidFill>
              <a:srgbClr val="FCD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2C249095-97F5-4636-B2BF-7FB8CEE52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5800" y="6411913"/>
              <a:ext cx="317500" cy="149225"/>
            </a:xfrm>
            <a:custGeom>
              <a:avLst/>
              <a:gdLst>
                <a:gd name="T0" fmla="*/ 34 w 417"/>
                <a:gd name="T1" fmla="*/ 163 h 196"/>
                <a:gd name="T2" fmla="*/ 383 w 417"/>
                <a:gd name="T3" fmla="*/ 163 h 196"/>
                <a:gd name="T4" fmla="*/ 237 w 417"/>
                <a:gd name="T5" fmla="*/ 33 h 196"/>
                <a:gd name="T6" fmla="*/ 180 w 417"/>
                <a:gd name="T7" fmla="*/ 33 h 196"/>
                <a:gd name="T8" fmla="*/ 34 w 417"/>
                <a:gd name="T9" fmla="*/ 163 h 196"/>
                <a:gd name="T10" fmla="*/ 417 w 417"/>
                <a:gd name="T11" fmla="*/ 196 h 196"/>
                <a:gd name="T12" fmla="*/ 0 w 417"/>
                <a:gd name="T13" fmla="*/ 196 h 196"/>
                <a:gd name="T14" fmla="*/ 0 w 417"/>
                <a:gd name="T15" fmla="*/ 180 h 196"/>
                <a:gd name="T16" fmla="*/ 180 w 417"/>
                <a:gd name="T17" fmla="*/ 0 h 196"/>
                <a:gd name="T18" fmla="*/ 237 w 417"/>
                <a:gd name="T19" fmla="*/ 0 h 196"/>
                <a:gd name="T20" fmla="*/ 417 w 417"/>
                <a:gd name="T21" fmla="*/ 180 h 196"/>
                <a:gd name="T22" fmla="*/ 417 w 417"/>
                <a:gd name="T2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7" h="196">
                  <a:moveTo>
                    <a:pt x="34" y="163"/>
                  </a:moveTo>
                  <a:lnTo>
                    <a:pt x="383" y="163"/>
                  </a:lnTo>
                  <a:cubicBezTo>
                    <a:pt x="375" y="90"/>
                    <a:pt x="313" y="33"/>
                    <a:pt x="237" y="33"/>
                  </a:cubicBezTo>
                  <a:lnTo>
                    <a:pt x="180" y="33"/>
                  </a:lnTo>
                  <a:cubicBezTo>
                    <a:pt x="105" y="33"/>
                    <a:pt x="42" y="90"/>
                    <a:pt x="34" y="163"/>
                  </a:cubicBezTo>
                  <a:close/>
                  <a:moveTo>
                    <a:pt x="417" y="196"/>
                  </a:moveTo>
                  <a:lnTo>
                    <a:pt x="0" y="196"/>
                  </a:lnTo>
                  <a:lnTo>
                    <a:pt x="0" y="180"/>
                  </a:lnTo>
                  <a:cubicBezTo>
                    <a:pt x="0" y="80"/>
                    <a:pt x="80" y="0"/>
                    <a:pt x="180" y="0"/>
                  </a:cubicBezTo>
                  <a:lnTo>
                    <a:pt x="237" y="0"/>
                  </a:lnTo>
                  <a:cubicBezTo>
                    <a:pt x="337" y="0"/>
                    <a:pt x="417" y="80"/>
                    <a:pt x="417" y="180"/>
                  </a:cubicBezTo>
                  <a:lnTo>
                    <a:pt x="417" y="196"/>
                  </a:lnTo>
                  <a:close/>
                </a:path>
              </a:pathLst>
            </a:custGeom>
            <a:solidFill>
              <a:srgbClr val="99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4A9444-52AB-498E-BFEE-109496BF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811" y="6745288"/>
              <a:ext cx="1709388" cy="470553"/>
            </a:xfrm>
            <a:custGeom>
              <a:avLst/>
              <a:gdLst>
                <a:gd name="connsiteX0" fmla="*/ 1223302 w 1709388"/>
                <a:gd name="connsiteY0" fmla="*/ 0 h 470553"/>
                <a:gd name="connsiteX1" fmla="*/ 1709388 w 1709388"/>
                <a:gd name="connsiteY1" fmla="*/ 258885 h 470553"/>
                <a:gd name="connsiteX2" fmla="*/ 1457990 w 1709388"/>
                <a:gd name="connsiteY2" fmla="*/ 462947 h 470553"/>
                <a:gd name="connsiteX3" fmla="*/ 1128363 w 1709388"/>
                <a:gd name="connsiteY3" fmla="*/ 125635 h 470553"/>
                <a:gd name="connsiteX4" fmla="*/ 422060 w 1709388"/>
                <a:gd name="connsiteY4" fmla="*/ 0 h 470553"/>
                <a:gd name="connsiteX5" fmla="*/ 533051 w 1709388"/>
                <a:gd name="connsiteY5" fmla="*/ 159904 h 470553"/>
                <a:gd name="connsiteX6" fmla="*/ 225166 w 1709388"/>
                <a:gd name="connsiteY6" fmla="*/ 462198 h 470553"/>
                <a:gd name="connsiteX7" fmla="*/ 6985 w 1709388"/>
                <a:gd name="connsiteY7" fmla="*/ 223865 h 47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388" h="470553">
                  <a:moveTo>
                    <a:pt x="1223302" y="0"/>
                  </a:moveTo>
                  <a:lnTo>
                    <a:pt x="1709388" y="258885"/>
                  </a:lnTo>
                  <a:cubicBezTo>
                    <a:pt x="1709388" y="258885"/>
                    <a:pt x="1684324" y="504825"/>
                    <a:pt x="1457990" y="462947"/>
                  </a:cubicBezTo>
                  <a:lnTo>
                    <a:pt x="1128363" y="125635"/>
                  </a:lnTo>
                  <a:close/>
                  <a:moveTo>
                    <a:pt x="422060" y="0"/>
                  </a:moveTo>
                  <a:lnTo>
                    <a:pt x="533051" y="159904"/>
                  </a:lnTo>
                  <a:lnTo>
                    <a:pt x="225166" y="462198"/>
                  </a:lnTo>
                  <a:cubicBezTo>
                    <a:pt x="-60674" y="523875"/>
                    <a:pt x="6985" y="223865"/>
                    <a:pt x="6985" y="223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2DD8069-038B-4034-A31F-08D3969E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6478588"/>
              <a:ext cx="644525" cy="815975"/>
            </a:xfrm>
            <a:custGeom>
              <a:avLst/>
              <a:gdLst>
                <a:gd name="T0" fmla="*/ 716 w 848"/>
                <a:gd name="T1" fmla="*/ 1073 h 1073"/>
                <a:gd name="T2" fmla="*/ 131 w 848"/>
                <a:gd name="T3" fmla="*/ 1073 h 1073"/>
                <a:gd name="T4" fmla="*/ 0 w 848"/>
                <a:gd name="T5" fmla="*/ 0 h 1073"/>
                <a:gd name="T6" fmla="*/ 848 w 848"/>
                <a:gd name="T7" fmla="*/ 0 h 1073"/>
                <a:gd name="T8" fmla="*/ 716 w 848"/>
                <a:gd name="T9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1073">
                  <a:moveTo>
                    <a:pt x="716" y="1073"/>
                  </a:moveTo>
                  <a:lnTo>
                    <a:pt x="131" y="1073"/>
                  </a:lnTo>
                  <a:lnTo>
                    <a:pt x="0" y="0"/>
                  </a:lnTo>
                  <a:lnTo>
                    <a:pt x="848" y="0"/>
                  </a:lnTo>
                  <a:lnTo>
                    <a:pt x="716" y="1073"/>
                  </a:lnTo>
                  <a:close/>
                </a:path>
              </a:pathLst>
            </a:custGeom>
            <a:solidFill>
              <a:srgbClr val="C48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C46DA54A-EF78-4DD5-B278-5816EBDB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6659563"/>
              <a:ext cx="392113" cy="214313"/>
            </a:xfrm>
            <a:custGeom>
              <a:avLst/>
              <a:gdLst>
                <a:gd name="T0" fmla="*/ 516 w 516"/>
                <a:gd name="T1" fmla="*/ 152 h 282"/>
                <a:gd name="T2" fmla="*/ 487 w 516"/>
                <a:gd name="T3" fmla="*/ 81 h 282"/>
                <a:gd name="T4" fmla="*/ 411 w 516"/>
                <a:gd name="T5" fmla="*/ 15 h 282"/>
                <a:gd name="T6" fmla="*/ 363 w 516"/>
                <a:gd name="T7" fmla="*/ 4 h 282"/>
                <a:gd name="T8" fmla="*/ 357 w 516"/>
                <a:gd name="T9" fmla="*/ 45 h 282"/>
                <a:gd name="T10" fmla="*/ 226 w 516"/>
                <a:gd name="T11" fmla="*/ 79 h 282"/>
                <a:gd name="T12" fmla="*/ 66 w 516"/>
                <a:gd name="T13" fmla="*/ 84 h 282"/>
                <a:gd name="T14" fmla="*/ 56 w 516"/>
                <a:gd name="T15" fmla="*/ 145 h 282"/>
                <a:gd name="T16" fmla="*/ 57 w 516"/>
                <a:gd name="T17" fmla="*/ 198 h 282"/>
                <a:gd name="T18" fmla="*/ 207 w 516"/>
                <a:gd name="T19" fmla="*/ 278 h 282"/>
                <a:gd name="T20" fmla="*/ 374 w 516"/>
                <a:gd name="T21" fmla="*/ 238 h 282"/>
                <a:gd name="T22" fmla="*/ 420 w 516"/>
                <a:gd name="T23" fmla="*/ 282 h 282"/>
                <a:gd name="T24" fmla="*/ 516 w 516"/>
                <a:gd name="T25" fmla="*/ 15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282">
                  <a:moveTo>
                    <a:pt x="516" y="152"/>
                  </a:moveTo>
                  <a:lnTo>
                    <a:pt x="487" y="81"/>
                  </a:lnTo>
                  <a:cubicBezTo>
                    <a:pt x="473" y="48"/>
                    <a:pt x="445" y="24"/>
                    <a:pt x="411" y="15"/>
                  </a:cubicBezTo>
                  <a:lnTo>
                    <a:pt x="363" y="4"/>
                  </a:lnTo>
                  <a:lnTo>
                    <a:pt x="357" y="45"/>
                  </a:lnTo>
                  <a:lnTo>
                    <a:pt x="226" y="79"/>
                  </a:lnTo>
                  <a:cubicBezTo>
                    <a:pt x="226" y="79"/>
                    <a:pt x="1" y="0"/>
                    <a:pt x="66" y="84"/>
                  </a:cubicBezTo>
                  <a:cubicBezTo>
                    <a:pt x="66" y="84"/>
                    <a:pt x="0" y="87"/>
                    <a:pt x="56" y="145"/>
                  </a:cubicBezTo>
                  <a:cubicBezTo>
                    <a:pt x="56" y="145"/>
                    <a:pt x="9" y="160"/>
                    <a:pt x="57" y="198"/>
                  </a:cubicBezTo>
                  <a:cubicBezTo>
                    <a:pt x="105" y="236"/>
                    <a:pt x="207" y="278"/>
                    <a:pt x="207" y="278"/>
                  </a:cubicBezTo>
                  <a:lnTo>
                    <a:pt x="374" y="238"/>
                  </a:lnTo>
                  <a:lnTo>
                    <a:pt x="420" y="282"/>
                  </a:lnTo>
                  <a:lnTo>
                    <a:pt x="516" y="152"/>
                  </a:lnTo>
                  <a:close/>
                </a:path>
              </a:pathLst>
            </a:custGeom>
            <a:solidFill>
              <a:srgbClr val="FCD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FE28657-D150-41A7-BBD7-3F394D63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7958138"/>
              <a:ext cx="1217613" cy="1275620"/>
            </a:xfrm>
            <a:custGeom>
              <a:avLst/>
              <a:gdLst>
                <a:gd name="connsiteX0" fmla="*/ 1184682 w 1217613"/>
                <a:gd name="connsiteY0" fmla="*/ 1148733 h 1275620"/>
                <a:gd name="connsiteX1" fmla="*/ 1190296 w 1217613"/>
                <a:gd name="connsiteY1" fmla="*/ 1165107 h 1275620"/>
                <a:gd name="connsiteX2" fmla="*/ 1091757 w 1217613"/>
                <a:gd name="connsiteY2" fmla="*/ 1271352 h 1275620"/>
                <a:gd name="connsiteX3" fmla="*/ 957591 w 1217613"/>
                <a:gd name="connsiteY3" fmla="*/ 1217848 h 1275620"/>
                <a:gd name="connsiteX4" fmla="*/ 1076597 w 1217613"/>
                <a:gd name="connsiteY4" fmla="*/ 1204089 h 1275620"/>
                <a:gd name="connsiteX5" fmla="*/ 1184682 w 1217613"/>
                <a:gd name="connsiteY5" fmla="*/ 1148733 h 1275620"/>
                <a:gd name="connsiteX6" fmla="*/ 28265 w 1217613"/>
                <a:gd name="connsiteY6" fmla="*/ 1148733 h 1275620"/>
                <a:gd name="connsiteX7" fmla="*/ 137030 w 1217613"/>
                <a:gd name="connsiteY7" fmla="*/ 1204089 h 1275620"/>
                <a:gd name="connsiteX8" fmla="*/ 256784 w 1217613"/>
                <a:gd name="connsiteY8" fmla="*/ 1217848 h 1275620"/>
                <a:gd name="connsiteX9" fmla="*/ 121775 w 1217613"/>
                <a:gd name="connsiteY9" fmla="*/ 1271352 h 1275620"/>
                <a:gd name="connsiteX10" fmla="*/ 22616 w 1217613"/>
                <a:gd name="connsiteY10" fmla="*/ 1165107 h 1275620"/>
                <a:gd name="connsiteX11" fmla="*/ 28265 w 1217613"/>
                <a:gd name="connsiteY11" fmla="*/ 1148733 h 1275620"/>
                <a:gd name="connsiteX12" fmla="*/ 0 w 1217613"/>
                <a:gd name="connsiteY12" fmla="*/ 0 h 1275620"/>
                <a:gd name="connsiteX13" fmla="*/ 1204684 w 1217613"/>
                <a:gd name="connsiteY13" fmla="*/ 0 h 1275620"/>
                <a:gd name="connsiteX14" fmla="*/ 1217613 w 1217613"/>
                <a:gd name="connsiteY14" fmla="*/ 198438 h 127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7613" h="1275620">
                  <a:moveTo>
                    <a:pt x="1184682" y="1148733"/>
                  </a:moveTo>
                  <a:cubicBezTo>
                    <a:pt x="1186743" y="1149247"/>
                    <a:pt x="1187833" y="1154024"/>
                    <a:pt x="1190296" y="1165107"/>
                  </a:cubicBezTo>
                  <a:cubicBezTo>
                    <a:pt x="1200150" y="1209440"/>
                    <a:pt x="1156186" y="1256830"/>
                    <a:pt x="1091757" y="1271352"/>
                  </a:cubicBezTo>
                  <a:cubicBezTo>
                    <a:pt x="1027327" y="1285875"/>
                    <a:pt x="967445" y="1262180"/>
                    <a:pt x="957591" y="1217848"/>
                  </a:cubicBezTo>
                  <a:cubicBezTo>
                    <a:pt x="947737" y="1173515"/>
                    <a:pt x="960623" y="1230077"/>
                    <a:pt x="1076597" y="1204089"/>
                  </a:cubicBezTo>
                  <a:cubicBezTo>
                    <a:pt x="1163577" y="1184025"/>
                    <a:pt x="1178500" y="1147193"/>
                    <a:pt x="1184682" y="1148733"/>
                  </a:cubicBezTo>
                  <a:close/>
                  <a:moveTo>
                    <a:pt x="28265" y="1148733"/>
                  </a:moveTo>
                  <a:cubicBezTo>
                    <a:pt x="34486" y="1147193"/>
                    <a:pt x="49503" y="1184025"/>
                    <a:pt x="137030" y="1204089"/>
                  </a:cubicBezTo>
                  <a:cubicBezTo>
                    <a:pt x="252970" y="1230077"/>
                    <a:pt x="266700" y="1173515"/>
                    <a:pt x="256784" y="1217848"/>
                  </a:cubicBezTo>
                  <a:cubicBezTo>
                    <a:pt x="246868" y="1262180"/>
                    <a:pt x="185847" y="1285875"/>
                    <a:pt x="121775" y="1271352"/>
                  </a:cubicBezTo>
                  <a:cubicBezTo>
                    <a:pt x="56940" y="1256830"/>
                    <a:pt x="12700" y="1209440"/>
                    <a:pt x="22616" y="1165107"/>
                  </a:cubicBezTo>
                  <a:cubicBezTo>
                    <a:pt x="25095" y="1154024"/>
                    <a:pt x="26191" y="1149247"/>
                    <a:pt x="28265" y="1148733"/>
                  </a:cubicBezTo>
                  <a:close/>
                  <a:moveTo>
                    <a:pt x="0" y="0"/>
                  </a:moveTo>
                  <a:lnTo>
                    <a:pt x="1204684" y="0"/>
                  </a:lnTo>
                  <a:lnTo>
                    <a:pt x="1217613" y="198438"/>
                  </a:lnTo>
                  <a:close/>
                </a:path>
              </a:pathLst>
            </a:custGeom>
            <a:solidFill>
              <a:srgbClr val="8FB0E6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BF1EBF7-62DA-4FDE-A774-053E9D112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398" y="6008688"/>
              <a:ext cx="638839" cy="123825"/>
            </a:xfrm>
            <a:custGeom>
              <a:avLst/>
              <a:gdLst>
                <a:gd name="connsiteX0" fmla="*/ 634635 w 638839"/>
                <a:gd name="connsiteY0" fmla="*/ 0 h 123825"/>
                <a:gd name="connsiteX1" fmla="*/ 596479 w 638839"/>
                <a:gd name="connsiteY1" fmla="*/ 123825 h 123825"/>
                <a:gd name="connsiteX2" fmla="*/ 543824 w 638839"/>
                <a:gd name="connsiteY2" fmla="*/ 49832 h 123825"/>
                <a:gd name="connsiteX3" fmla="*/ 440040 w 638839"/>
                <a:gd name="connsiteY3" fmla="*/ 755 h 123825"/>
                <a:gd name="connsiteX4" fmla="*/ 4145 w 638839"/>
                <a:gd name="connsiteY4" fmla="*/ 0 h 123825"/>
                <a:gd name="connsiteX5" fmla="*/ 198740 w 638839"/>
                <a:gd name="connsiteY5" fmla="*/ 755 h 123825"/>
                <a:gd name="connsiteX6" fmla="*/ 95719 w 638839"/>
                <a:gd name="connsiteY6" fmla="*/ 49832 h 123825"/>
                <a:gd name="connsiteX7" fmla="*/ 43064 w 638839"/>
                <a:gd name="connsiteY7" fmla="*/ 123825 h 123825"/>
                <a:gd name="connsiteX8" fmla="*/ 4145 w 638839"/>
                <a:gd name="connsiteY8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39" h="123825">
                  <a:moveTo>
                    <a:pt x="634635" y="0"/>
                  </a:moveTo>
                  <a:cubicBezTo>
                    <a:pt x="634635" y="0"/>
                    <a:pt x="657528" y="91359"/>
                    <a:pt x="596479" y="123825"/>
                  </a:cubicBezTo>
                  <a:cubicBezTo>
                    <a:pt x="596479" y="123825"/>
                    <a:pt x="551455" y="116275"/>
                    <a:pt x="543824" y="49832"/>
                  </a:cubicBezTo>
                  <a:cubicBezTo>
                    <a:pt x="538482" y="6040"/>
                    <a:pt x="460644" y="40772"/>
                    <a:pt x="440040" y="755"/>
                  </a:cubicBezTo>
                  <a:close/>
                  <a:moveTo>
                    <a:pt x="4145" y="0"/>
                  </a:moveTo>
                  <a:lnTo>
                    <a:pt x="198740" y="755"/>
                  </a:lnTo>
                  <a:cubicBezTo>
                    <a:pt x="178136" y="40772"/>
                    <a:pt x="100298" y="6040"/>
                    <a:pt x="95719" y="49832"/>
                  </a:cubicBezTo>
                  <a:cubicBezTo>
                    <a:pt x="87325" y="116275"/>
                    <a:pt x="43064" y="123825"/>
                    <a:pt x="43064" y="123825"/>
                  </a:cubicBezTo>
                  <a:cubicBezTo>
                    <a:pt x="-18748" y="91359"/>
                    <a:pt x="4145" y="0"/>
                    <a:pt x="4145" y="0"/>
                  </a:cubicBezTo>
                  <a:close/>
                </a:path>
              </a:pathLst>
            </a:custGeom>
            <a:solidFill>
              <a:srgbClr val="603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1435EA9-E983-41A9-82B4-DB46A717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10809288"/>
              <a:ext cx="573088" cy="161925"/>
            </a:xfrm>
            <a:custGeom>
              <a:avLst/>
              <a:gdLst>
                <a:gd name="T0" fmla="*/ 712 w 752"/>
                <a:gd name="T1" fmla="*/ 45 h 213"/>
                <a:gd name="T2" fmla="*/ 655 w 752"/>
                <a:gd name="T3" fmla="*/ 0 h 213"/>
                <a:gd name="T4" fmla="*/ 409 w 752"/>
                <a:gd name="T5" fmla="*/ 0 h 213"/>
                <a:gd name="T6" fmla="*/ 64 w 752"/>
                <a:gd name="T7" fmla="*/ 137 h 213"/>
                <a:gd name="T8" fmla="*/ 0 w 752"/>
                <a:gd name="T9" fmla="*/ 213 h 213"/>
                <a:gd name="T10" fmla="*/ 752 w 752"/>
                <a:gd name="T11" fmla="*/ 213 h 213"/>
                <a:gd name="T12" fmla="*/ 712 w 752"/>
                <a:gd name="T13" fmla="*/ 4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213">
                  <a:moveTo>
                    <a:pt x="712" y="45"/>
                  </a:moveTo>
                  <a:cubicBezTo>
                    <a:pt x="705" y="19"/>
                    <a:pt x="682" y="0"/>
                    <a:pt x="655" y="0"/>
                  </a:cubicBezTo>
                  <a:lnTo>
                    <a:pt x="409" y="0"/>
                  </a:lnTo>
                  <a:lnTo>
                    <a:pt x="64" y="137"/>
                  </a:lnTo>
                  <a:cubicBezTo>
                    <a:pt x="31" y="151"/>
                    <a:pt x="8" y="179"/>
                    <a:pt x="0" y="213"/>
                  </a:cubicBezTo>
                  <a:lnTo>
                    <a:pt x="752" y="213"/>
                  </a:lnTo>
                  <a:lnTo>
                    <a:pt x="712" y="45"/>
                  </a:lnTo>
                  <a:close/>
                </a:path>
              </a:pathLst>
            </a:custGeom>
            <a:solidFill>
              <a:srgbClr val="58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3BC54271-DAA9-4EEB-99C4-C2E07B16A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10809288"/>
              <a:ext cx="573088" cy="161925"/>
            </a:xfrm>
            <a:custGeom>
              <a:avLst/>
              <a:gdLst>
                <a:gd name="T0" fmla="*/ 712 w 752"/>
                <a:gd name="T1" fmla="*/ 45 h 213"/>
                <a:gd name="T2" fmla="*/ 655 w 752"/>
                <a:gd name="T3" fmla="*/ 0 h 213"/>
                <a:gd name="T4" fmla="*/ 409 w 752"/>
                <a:gd name="T5" fmla="*/ 0 h 213"/>
                <a:gd name="T6" fmla="*/ 64 w 752"/>
                <a:gd name="T7" fmla="*/ 137 h 213"/>
                <a:gd name="T8" fmla="*/ 0 w 752"/>
                <a:gd name="T9" fmla="*/ 213 h 213"/>
                <a:gd name="T10" fmla="*/ 752 w 752"/>
                <a:gd name="T11" fmla="*/ 213 h 213"/>
                <a:gd name="T12" fmla="*/ 712 w 752"/>
                <a:gd name="T13" fmla="*/ 4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213">
                  <a:moveTo>
                    <a:pt x="712" y="45"/>
                  </a:moveTo>
                  <a:cubicBezTo>
                    <a:pt x="705" y="19"/>
                    <a:pt x="682" y="0"/>
                    <a:pt x="655" y="0"/>
                  </a:cubicBezTo>
                  <a:lnTo>
                    <a:pt x="409" y="0"/>
                  </a:lnTo>
                  <a:lnTo>
                    <a:pt x="64" y="137"/>
                  </a:lnTo>
                  <a:cubicBezTo>
                    <a:pt x="31" y="151"/>
                    <a:pt x="8" y="179"/>
                    <a:pt x="0" y="213"/>
                  </a:cubicBezTo>
                  <a:lnTo>
                    <a:pt x="752" y="213"/>
                  </a:lnTo>
                  <a:lnTo>
                    <a:pt x="712" y="45"/>
                  </a:lnTo>
                  <a:close/>
                </a:path>
              </a:pathLst>
            </a:custGeom>
            <a:solidFill>
              <a:srgbClr val="4AB098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ED4354-E5A8-416B-81DB-2263ED5FC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550" y="10631488"/>
              <a:ext cx="723901" cy="177800"/>
            </a:xfrm>
            <a:custGeom>
              <a:avLst/>
              <a:gdLst>
                <a:gd name="connsiteX0" fmla="*/ 528638 w 723901"/>
                <a:gd name="connsiteY0" fmla="*/ 0 h 177800"/>
                <a:gd name="connsiteX1" fmla="*/ 723901 w 723901"/>
                <a:gd name="connsiteY1" fmla="*/ 0 h 177800"/>
                <a:gd name="connsiteX2" fmla="*/ 723901 w 723901"/>
                <a:gd name="connsiteY2" fmla="*/ 177800 h 177800"/>
                <a:gd name="connsiteX3" fmla="*/ 528638 w 723901"/>
                <a:gd name="connsiteY3" fmla="*/ 177800 h 177800"/>
                <a:gd name="connsiteX4" fmla="*/ 0 w 723901"/>
                <a:gd name="connsiteY4" fmla="*/ 0 h 177800"/>
                <a:gd name="connsiteX5" fmla="*/ 195263 w 723901"/>
                <a:gd name="connsiteY5" fmla="*/ 0 h 177800"/>
                <a:gd name="connsiteX6" fmla="*/ 195263 w 723901"/>
                <a:gd name="connsiteY6" fmla="*/ 177800 h 177800"/>
                <a:gd name="connsiteX7" fmla="*/ 0 w 723901"/>
                <a:gd name="connsiteY7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1" h="177800">
                  <a:moveTo>
                    <a:pt x="528638" y="0"/>
                  </a:moveTo>
                  <a:lnTo>
                    <a:pt x="723901" y="0"/>
                  </a:lnTo>
                  <a:lnTo>
                    <a:pt x="723901" y="177800"/>
                  </a:lnTo>
                  <a:lnTo>
                    <a:pt x="528638" y="177800"/>
                  </a:lnTo>
                  <a:close/>
                  <a:moveTo>
                    <a:pt x="0" y="0"/>
                  </a:moveTo>
                  <a:lnTo>
                    <a:pt x="195263" y="0"/>
                  </a:lnTo>
                  <a:lnTo>
                    <a:pt x="195263" y="177800"/>
                  </a:lnTo>
                  <a:lnTo>
                    <a:pt x="0" y="177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0812DD72-DB24-45F3-88E4-0AD1F6082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10809288"/>
              <a:ext cx="571500" cy="161925"/>
            </a:xfrm>
            <a:custGeom>
              <a:avLst/>
              <a:gdLst>
                <a:gd name="T0" fmla="*/ 712 w 752"/>
                <a:gd name="T1" fmla="*/ 45 h 213"/>
                <a:gd name="T2" fmla="*/ 655 w 752"/>
                <a:gd name="T3" fmla="*/ 0 h 213"/>
                <a:gd name="T4" fmla="*/ 409 w 752"/>
                <a:gd name="T5" fmla="*/ 0 h 213"/>
                <a:gd name="T6" fmla="*/ 64 w 752"/>
                <a:gd name="T7" fmla="*/ 137 h 213"/>
                <a:gd name="T8" fmla="*/ 0 w 752"/>
                <a:gd name="T9" fmla="*/ 213 h 213"/>
                <a:gd name="T10" fmla="*/ 752 w 752"/>
                <a:gd name="T11" fmla="*/ 213 h 213"/>
                <a:gd name="T12" fmla="*/ 712 w 752"/>
                <a:gd name="T13" fmla="*/ 4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213">
                  <a:moveTo>
                    <a:pt x="712" y="45"/>
                  </a:moveTo>
                  <a:cubicBezTo>
                    <a:pt x="706" y="19"/>
                    <a:pt x="682" y="0"/>
                    <a:pt x="655" y="0"/>
                  </a:cubicBezTo>
                  <a:lnTo>
                    <a:pt x="409" y="0"/>
                  </a:lnTo>
                  <a:lnTo>
                    <a:pt x="64" y="137"/>
                  </a:lnTo>
                  <a:cubicBezTo>
                    <a:pt x="32" y="151"/>
                    <a:pt x="8" y="179"/>
                    <a:pt x="0" y="213"/>
                  </a:cubicBezTo>
                  <a:lnTo>
                    <a:pt x="752" y="213"/>
                  </a:lnTo>
                  <a:lnTo>
                    <a:pt x="712" y="45"/>
                  </a:lnTo>
                  <a:close/>
                </a:path>
              </a:pathLst>
            </a:custGeom>
            <a:solidFill>
              <a:srgbClr val="58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6333E70-155E-49AD-843A-A0B82B9C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10971213"/>
              <a:ext cx="1101725" cy="25400"/>
            </a:xfrm>
            <a:custGeom>
              <a:avLst/>
              <a:gdLst>
                <a:gd name="connsiteX0" fmla="*/ 2283 w 1101725"/>
                <a:gd name="connsiteY0" fmla="*/ 0 h 25400"/>
                <a:gd name="connsiteX1" fmla="*/ 529334 w 1101725"/>
                <a:gd name="connsiteY1" fmla="*/ 0 h 25400"/>
                <a:gd name="connsiteX2" fmla="*/ 574675 w 1101725"/>
                <a:gd name="connsiteY2" fmla="*/ 0 h 25400"/>
                <a:gd name="connsiteX3" fmla="*/ 1101725 w 1101725"/>
                <a:gd name="connsiteY3" fmla="*/ 0 h 25400"/>
                <a:gd name="connsiteX4" fmla="*/ 1101725 w 1101725"/>
                <a:gd name="connsiteY4" fmla="*/ 25400 h 25400"/>
                <a:gd name="connsiteX5" fmla="*/ 574675 w 1101725"/>
                <a:gd name="connsiteY5" fmla="*/ 25400 h 25400"/>
                <a:gd name="connsiteX6" fmla="*/ 527050 w 1101725"/>
                <a:gd name="connsiteY6" fmla="*/ 25400 h 25400"/>
                <a:gd name="connsiteX7" fmla="*/ 0 w 1101725"/>
                <a:gd name="connsiteY7" fmla="*/ 25400 h 25400"/>
                <a:gd name="connsiteX8" fmla="*/ 0 w 1101725"/>
                <a:gd name="connsiteY8" fmla="*/ 18676 h 25400"/>
                <a:gd name="connsiteX9" fmla="*/ 2283 w 1101725"/>
                <a:gd name="connsiteY9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725" h="25400">
                  <a:moveTo>
                    <a:pt x="2283" y="0"/>
                  </a:moveTo>
                  <a:lnTo>
                    <a:pt x="529334" y="0"/>
                  </a:lnTo>
                  <a:lnTo>
                    <a:pt x="574675" y="0"/>
                  </a:lnTo>
                  <a:lnTo>
                    <a:pt x="1101725" y="0"/>
                  </a:lnTo>
                  <a:lnTo>
                    <a:pt x="1101725" y="25400"/>
                  </a:lnTo>
                  <a:lnTo>
                    <a:pt x="574675" y="25400"/>
                  </a:lnTo>
                  <a:lnTo>
                    <a:pt x="527050" y="25400"/>
                  </a:lnTo>
                  <a:lnTo>
                    <a:pt x="0" y="25400"/>
                  </a:lnTo>
                  <a:lnTo>
                    <a:pt x="0" y="18676"/>
                  </a:lnTo>
                  <a:cubicBezTo>
                    <a:pt x="0" y="11953"/>
                    <a:pt x="761" y="5976"/>
                    <a:pt x="2283" y="0"/>
                  </a:cubicBez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D0FF0BE-9F48-4902-B7EF-478CD770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3" y="6065838"/>
              <a:ext cx="306387" cy="71438"/>
            </a:xfrm>
            <a:custGeom>
              <a:avLst/>
              <a:gdLst>
                <a:gd name="connsiteX0" fmla="*/ 274637 w 306387"/>
                <a:gd name="connsiteY0" fmla="*/ 0 h 71438"/>
                <a:gd name="connsiteX1" fmla="*/ 306387 w 306387"/>
                <a:gd name="connsiteY1" fmla="*/ 35719 h 71438"/>
                <a:gd name="connsiteX2" fmla="*/ 274637 w 306387"/>
                <a:gd name="connsiteY2" fmla="*/ 71438 h 71438"/>
                <a:gd name="connsiteX3" fmla="*/ 242887 w 306387"/>
                <a:gd name="connsiteY3" fmla="*/ 35719 h 71438"/>
                <a:gd name="connsiteX4" fmla="*/ 274637 w 306387"/>
                <a:gd name="connsiteY4" fmla="*/ 0 h 71438"/>
                <a:gd name="connsiteX5" fmla="*/ 31750 w 306387"/>
                <a:gd name="connsiteY5" fmla="*/ 0 h 71438"/>
                <a:gd name="connsiteX6" fmla="*/ 63500 w 306387"/>
                <a:gd name="connsiteY6" fmla="*/ 35719 h 71438"/>
                <a:gd name="connsiteX7" fmla="*/ 31750 w 306387"/>
                <a:gd name="connsiteY7" fmla="*/ 71438 h 71438"/>
                <a:gd name="connsiteX8" fmla="*/ 0 w 306387"/>
                <a:gd name="connsiteY8" fmla="*/ 35719 h 71438"/>
                <a:gd name="connsiteX9" fmla="*/ 31750 w 306387"/>
                <a:gd name="connsiteY9" fmla="*/ 0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87" h="71438">
                  <a:moveTo>
                    <a:pt x="274637" y="0"/>
                  </a:moveTo>
                  <a:cubicBezTo>
                    <a:pt x="292172" y="0"/>
                    <a:pt x="306387" y="15992"/>
                    <a:pt x="306387" y="35719"/>
                  </a:cubicBezTo>
                  <a:cubicBezTo>
                    <a:pt x="306387" y="55446"/>
                    <a:pt x="292172" y="71438"/>
                    <a:pt x="274637" y="71438"/>
                  </a:cubicBezTo>
                  <a:cubicBezTo>
                    <a:pt x="257102" y="71438"/>
                    <a:pt x="242887" y="55446"/>
                    <a:pt x="242887" y="35719"/>
                  </a:cubicBezTo>
                  <a:cubicBezTo>
                    <a:pt x="242887" y="15992"/>
                    <a:pt x="257102" y="0"/>
                    <a:pt x="274637" y="0"/>
                  </a:cubicBezTo>
                  <a:close/>
                  <a:moveTo>
                    <a:pt x="31750" y="0"/>
                  </a:moveTo>
                  <a:cubicBezTo>
                    <a:pt x="49285" y="0"/>
                    <a:pt x="63500" y="15992"/>
                    <a:pt x="63500" y="35719"/>
                  </a:cubicBezTo>
                  <a:cubicBezTo>
                    <a:pt x="63500" y="55446"/>
                    <a:pt x="49285" y="71438"/>
                    <a:pt x="31750" y="71438"/>
                  </a:cubicBezTo>
                  <a:cubicBezTo>
                    <a:pt x="14215" y="71438"/>
                    <a:pt x="0" y="55446"/>
                    <a:pt x="0" y="35719"/>
                  </a:cubicBezTo>
                  <a:cubicBezTo>
                    <a:pt x="0" y="15992"/>
                    <a:pt x="14215" y="0"/>
                    <a:pt x="31750" y="0"/>
                  </a:cubicBezTo>
                  <a:close/>
                </a:path>
              </a:pathLst>
            </a:custGeom>
            <a:solidFill>
              <a:srgbClr val="47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4B6C98-951A-46DB-9B49-C753C99E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206" y="6030155"/>
              <a:ext cx="342325" cy="50506"/>
            </a:xfrm>
            <a:custGeom>
              <a:avLst/>
              <a:gdLst>
                <a:gd name="connsiteX0" fmla="*/ 297131 w 342325"/>
                <a:gd name="connsiteY0" fmla="*/ 1384 h 50506"/>
                <a:gd name="connsiteX1" fmla="*/ 341926 w 342325"/>
                <a:gd name="connsiteY1" fmla="*/ 40155 h 50506"/>
                <a:gd name="connsiteX2" fmla="*/ 336611 w 342325"/>
                <a:gd name="connsiteY2" fmla="*/ 50038 h 50506"/>
                <a:gd name="connsiteX3" fmla="*/ 325982 w 342325"/>
                <a:gd name="connsiteY3" fmla="*/ 44716 h 50506"/>
                <a:gd name="connsiteX4" fmla="*/ 294094 w 342325"/>
                <a:gd name="connsiteY4" fmla="*/ 17349 h 50506"/>
                <a:gd name="connsiteX5" fmla="*/ 253854 w 342325"/>
                <a:gd name="connsiteY5" fmla="*/ 31033 h 50506"/>
                <a:gd name="connsiteX6" fmla="*/ 246262 w 342325"/>
                <a:gd name="connsiteY6" fmla="*/ 34073 h 50506"/>
                <a:gd name="connsiteX7" fmla="*/ 242465 w 342325"/>
                <a:gd name="connsiteY7" fmla="*/ 32553 h 50506"/>
                <a:gd name="connsiteX8" fmla="*/ 240947 w 342325"/>
                <a:gd name="connsiteY8" fmla="*/ 21150 h 50506"/>
                <a:gd name="connsiteX9" fmla="*/ 297131 w 342325"/>
                <a:gd name="connsiteY9" fmla="*/ 1384 h 50506"/>
                <a:gd name="connsiteX10" fmla="*/ 46445 w 342325"/>
                <a:gd name="connsiteY10" fmla="*/ 616 h 50506"/>
                <a:gd name="connsiteX11" fmla="*/ 101470 w 342325"/>
                <a:gd name="connsiteY11" fmla="*/ 21846 h 50506"/>
                <a:gd name="connsiteX12" fmla="*/ 99209 w 342325"/>
                <a:gd name="connsiteY12" fmla="*/ 33219 h 50506"/>
                <a:gd name="connsiteX13" fmla="*/ 87902 w 342325"/>
                <a:gd name="connsiteY13" fmla="*/ 31703 h 50506"/>
                <a:gd name="connsiteX14" fmla="*/ 48706 w 342325"/>
                <a:gd name="connsiteY14" fmla="*/ 16538 h 50506"/>
                <a:gd name="connsiteX15" fmla="*/ 15540 w 342325"/>
                <a:gd name="connsiteY15" fmla="*/ 42318 h 50506"/>
                <a:gd name="connsiteX16" fmla="*/ 9510 w 342325"/>
                <a:gd name="connsiteY16" fmla="*/ 48383 h 50506"/>
                <a:gd name="connsiteX17" fmla="*/ 5741 w 342325"/>
                <a:gd name="connsiteY17" fmla="*/ 47625 h 50506"/>
                <a:gd name="connsiteX18" fmla="*/ 464 w 342325"/>
                <a:gd name="connsiteY18" fmla="*/ 37010 h 50506"/>
                <a:gd name="connsiteX19" fmla="*/ 46445 w 342325"/>
                <a:gd name="connsiteY19" fmla="*/ 616 h 5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325" h="50506">
                  <a:moveTo>
                    <a:pt x="297131" y="1384"/>
                  </a:moveTo>
                  <a:cubicBezTo>
                    <a:pt x="318389" y="5946"/>
                    <a:pt x="335852" y="20390"/>
                    <a:pt x="341926" y="40155"/>
                  </a:cubicBezTo>
                  <a:cubicBezTo>
                    <a:pt x="343444" y="43956"/>
                    <a:pt x="340407" y="48517"/>
                    <a:pt x="336611" y="50038"/>
                  </a:cubicBezTo>
                  <a:cubicBezTo>
                    <a:pt x="332056" y="51558"/>
                    <a:pt x="327500" y="49278"/>
                    <a:pt x="325982" y="44716"/>
                  </a:cubicBezTo>
                  <a:cubicBezTo>
                    <a:pt x="322186" y="31033"/>
                    <a:pt x="309278" y="20390"/>
                    <a:pt x="294094" y="17349"/>
                  </a:cubicBezTo>
                  <a:cubicBezTo>
                    <a:pt x="278909" y="14308"/>
                    <a:pt x="262965" y="19629"/>
                    <a:pt x="253854" y="31033"/>
                  </a:cubicBezTo>
                  <a:cubicBezTo>
                    <a:pt x="252336" y="33313"/>
                    <a:pt x="248539" y="34834"/>
                    <a:pt x="246262" y="34073"/>
                  </a:cubicBezTo>
                  <a:cubicBezTo>
                    <a:pt x="244743" y="33313"/>
                    <a:pt x="243225" y="33313"/>
                    <a:pt x="242465" y="32553"/>
                  </a:cubicBezTo>
                  <a:cubicBezTo>
                    <a:pt x="238669" y="29512"/>
                    <a:pt x="238669" y="24191"/>
                    <a:pt x="240947" y="21150"/>
                  </a:cubicBezTo>
                  <a:cubicBezTo>
                    <a:pt x="253854" y="5185"/>
                    <a:pt x="275872" y="-2417"/>
                    <a:pt x="297131" y="1384"/>
                  </a:cubicBezTo>
                  <a:close/>
                  <a:moveTo>
                    <a:pt x="46445" y="616"/>
                  </a:moveTo>
                  <a:cubicBezTo>
                    <a:pt x="68304" y="-2417"/>
                    <a:pt x="89410" y="5924"/>
                    <a:pt x="101470" y="21846"/>
                  </a:cubicBezTo>
                  <a:cubicBezTo>
                    <a:pt x="103732" y="25637"/>
                    <a:pt x="102978" y="30944"/>
                    <a:pt x="99209" y="33219"/>
                  </a:cubicBezTo>
                  <a:cubicBezTo>
                    <a:pt x="96194" y="36252"/>
                    <a:pt x="90918" y="35494"/>
                    <a:pt x="87902" y="31703"/>
                  </a:cubicBezTo>
                  <a:cubicBezTo>
                    <a:pt x="79611" y="20330"/>
                    <a:pt x="64535" y="14264"/>
                    <a:pt x="48706" y="16538"/>
                  </a:cubicBezTo>
                  <a:cubicBezTo>
                    <a:pt x="33630" y="18813"/>
                    <a:pt x="20816" y="29428"/>
                    <a:pt x="15540" y="42318"/>
                  </a:cubicBezTo>
                  <a:cubicBezTo>
                    <a:pt x="14786" y="45350"/>
                    <a:pt x="12525" y="47625"/>
                    <a:pt x="9510" y="48383"/>
                  </a:cubicBezTo>
                  <a:cubicBezTo>
                    <a:pt x="8002" y="48383"/>
                    <a:pt x="6495" y="48383"/>
                    <a:pt x="5741" y="47625"/>
                  </a:cubicBezTo>
                  <a:cubicBezTo>
                    <a:pt x="1218" y="46109"/>
                    <a:pt x="-1043" y="41559"/>
                    <a:pt x="464" y="37010"/>
                  </a:cubicBezTo>
                  <a:cubicBezTo>
                    <a:pt x="7248" y="18055"/>
                    <a:pt x="25339" y="3649"/>
                    <a:pt x="46445" y="616"/>
                  </a:cubicBezTo>
                  <a:close/>
                </a:path>
              </a:pathLst>
            </a:custGeom>
            <a:solidFill>
              <a:srgbClr val="47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B4694938-5FED-4F0B-90BD-6973379C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6086475"/>
              <a:ext cx="20638" cy="103188"/>
            </a:xfrm>
            <a:custGeom>
              <a:avLst/>
              <a:gdLst>
                <a:gd name="T0" fmla="*/ 11 w 26"/>
                <a:gd name="T1" fmla="*/ 136 h 136"/>
                <a:gd name="T2" fmla="*/ 11 w 26"/>
                <a:gd name="T3" fmla="*/ 136 h 136"/>
                <a:gd name="T4" fmla="*/ 1 w 26"/>
                <a:gd name="T5" fmla="*/ 125 h 136"/>
                <a:gd name="T6" fmla="*/ 4 w 26"/>
                <a:gd name="T7" fmla="*/ 11 h 136"/>
                <a:gd name="T8" fmla="*/ 15 w 26"/>
                <a:gd name="T9" fmla="*/ 0 h 136"/>
                <a:gd name="T10" fmla="*/ 25 w 26"/>
                <a:gd name="T11" fmla="*/ 11 h 136"/>
                <a:gd name="T12" fmla="*/ 22 w 26"/>
                <a:gd name="T13" fmla="*/ 126 h 136"/>
                <a:gd name="T14" fmla="*/ 11 w 26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6">
                  <a:moveTo>
                    <a:pt x="11" y="136"/>
                  </a:moveTo>
                  <a:lnTo>
                    <a:pt x="11" y="136"/>
                  </a:lnTo>
                  <a:cubicBezTo>
                    <a:pt x="5" y="136"/>
                    <a:pt x="0" y="131"/>
                    <a:pt x="1" y="125"/>
                  </a:cubicBezTo>
                  <a:lnTo>
                    <a:pt x="4" y="11"/>
                  </a:lnTo>
                  <a:cubicBezTo>
                    <a:pt x="4" y="5"/>
                    <a:pt x="9" y="0"/>
                    <a:pt x="15" y="0"/>
                  </a:cubicBezTo>
                  <a:cubicBezTo>
                    <a:pt x="21" y="0"/>
                    <a:pt x="26" y="5"/>
                    <a:pt x="25" y="11"/>
                  </a:cubicBezTo>
                  <a:lnTo>
                    <a:pt x="22" y="126"/>
                  </a:lnTo>
                  <a:cubicBezTo>
                    <a:pt x="22" y="132"/>
                    <a:pt x="17" y="136"/>
                    <a:pt x="11" y="136"/>
                  </a:cubicBezTo>
                  <a:close/>
                </a:path>
              </a:pathLst>
            </a:custGeom>
            <a:solidFill>
              <a:srgbClr val="D5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9A78FBC6-5F7C-4493-B680-BA22B63B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5938838"/>
              <a:ext cx="781050" cy="69850"/>
            </a:xfrm>
            <a:custGeom>
              <a:avLst/>
              <a:gdLst>
                <a:gd name="T0" fmla="*/ 1027 w 1027"/>
                <a:gd name="T1" fmla="*/ 92 h 92"/>
                <a:gd name="T2" fmla="*/ 0 w 1027"/>
                <a:gd name="T3" fmla="*/ 92 h 92"/>
                <a:gd name="T4" fmla="*/ 42 w 1027"/>
                <a:gd name="T5" fmla="*/ 0 h 92"/>
                <a:gd name="T6" fmla="*/ 985 w 1027"/>
                <a:gd name="T7" fmla="*/ 0 h 92"/>
                <a:gd name="T8" fmla="*/ 1027 w 1027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92">
                  <a:moveTo>
                    <a:pt x="1027" y="92"/>
                  </a:moveTo>
                  <a:lnTo>
                    <a:pt x="0" y="92"/>
                  </a:lnTo>
                  <a:lnTo>
                    <a:pt x="42" y="0"/>
                  </a:lnTo>
                  <a:lnTo>
                    <a:pt x="985" y="0"/>
                  </a:lnTo>
                  <a:lnTo>
                    <a:pt x="1027" y="92"/>
                  </a:ln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" name="Freeform 73">
              <a:extLst>
                <a:ext uri="{FF2B5EF4-FFF2-40B4-BE49-F238E27FC236}">
                  <a16:creationId xmlns:a16="http://schemas.microsoft.com/office/drawing/2014/main" id="{950F92FC-8D14-4F73-A4FC-B17A9876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5702300"/>
              <a:ext cx="650875" cy="236538"/>
            </a:xfrm>
            <a:custGeom>
              <a:avLst/>
              <a:gdLst>
                <a:gd name="T0" fmla="*/ 455 w 856"/>
                <a:gd name="T1" fmla="*/ 0 h 310"/>
                <a:gd name="T2" fmla="*/ 400 w 856"/>
                <a:gd name="T3" fmla="*/ 0 h 310"/>
                <a:gd name="T4" fmla="*/ 82 w 856"/>
                <a:gd name="T5" fmla="*/ 178 h 310"/>
                <a:gd name="T6" fmla="*/ 0 w 856"/>
                <a:gd name="T7" fmla="*/ 310 h 310"/>
                <a:gd name="T8" fmla="*/ 856 w 856"/>
                <a:gd name="T9" fmla="*/ 310 h 310"/>
                <a:gd name="T10" fmla="*/ 774 w 856"/>
                <a:gd name="T11" fmla="*/ 178 h 310"/>
                <a:gd name="T12" fmla="*/ 455 w 856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310">
                  <a:moveTo>
                    <a:pt x="455" y="0"/>
                  </a:moveTo>
                  <a:lnTo>
                    <a:pt x="400" y="0"/>
                  </a:lnTo>
                  <a:cubicBezTo>
                    <a:pt x="270" y="0"/>
                    <a:pt x="150" y="68"/>
                    <a:pt x="82" y="178"/>
                  </a:cubicBezTo>
                  <a:lnTo>
                    <a:pt x="0" y="310"/>
                  </a:lnTo>
                  <a:lnTo>
                    <a:pt x="856" y="310"/>
                  </a:lnTo>
                  <a:lnTo>
                    <a:pt x="774" y="178"/>
                  </a:lnTo>
                  <a:cubicBezTo>
                    <a:pt x="706" y="68"/>
                    <a:pt x="585" y="0"/>
                    <a:pt x="455" y="0"/>
                  </a:cubicBezTo>
                  <a:close/>
                </a:path>
              </a:pathLst>
            </a:custGeom>
            <a:solidFill>
              <a:srgbClr val="58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82C493C-A8F3-4609-A63C-0DD1D8C93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4" y="6619875"/>
              <a:ext cx="1320800" cy="4113213"/>
            </a:xfrm>
            <a:custGeom>
              <a:avLst/>
              <a:gdLst>
                <a:gd name="connsiteX0" fmla="*/ 332291 w 1320800"/>
                <a:gd name="connsiteY0" fmla="*/ 0 h 4113213"/>
                <a:gd name="connsiteX1" fmla="*/ 651656 w 1320800"/>
                <a:gd name="connsiteY1" fmla="*/ 266487 h 4113213"/>
                <a:gd name="connsiteX2" fmla="*/ 986988 w 1320800"/>
                <a:gd name="connsiteY2" fmla="*/ 0 h 4113213"/>
                <a:gd name="connsiteX3" fmla="*/ 1235636 w 1320800"/>
                <a:gd name="connsiteY3" fmla="*/ 271056 h 4113213"/>
                <a:gd name="connsiteX4" fmla="*/ 1320800 w 1320800"/>
                <a:gd name="connsiteY4" fmla="*/ 572567 h 4113213"/>
                <a:gd name="connsiteX5" fmla="*/ 1063788 w 1320800"/>
                <a:gd name="connsiteY5" fmla="*/ 572567 h 4113213"/>
                <a:gd name="connsiteX6" fmla="*/ 1050101 w 1320800"/>
                <a:gd name="connsiteY6" fmla="*/ 797940 h 4113213"/>
                <a:gd name="connsiteX7" fmla="*/ 1255407 w 1320800"/>
                <a:gd name="connsiteY7" fmla="*/ 1512888 h 4113213"/>
                <a:gd name="connsiteX8" fmla="*/ 1158876 w 1320800"/>
                <a:gd name="connsiteY8" fmla="*/ 1512888 h 4113213"/>
                <a:gd name="connsiteX9" fmla="*/ 1049210 w 1320800"/>
                <a:gd name="connsiteY9" fmla="*/ 4113213 h 4113213"/>
                <a:gd name="connsiteX10" fmla="*/ 782660 w 1320800"/>
                <a:gd name="connsiteY10" fmla="*/ 4113213 h 4113213"/>
                <a:gd name="connsiteX11" fmla="*/ 652431 w 1320800"/>
                <a:gd name="connsiteY11" fmla="*/ 2043458 h 4113213"/>
                <a:gd name="connsiteX12" fmla="*/ 520679 w 1320800"/>
                <a:gd name="connsiteY12" fmla="*/ 4113213 h 4113213"/>
                <a:gd name="connsiteX13" fmla="*/ 253368 w 1320800"/>
                <a:gd name="connsiteY13" fmla="*/ 4113213 h 4113213"/>
                <a:gd name="connsiteX14" fmla="*/ 144463 w 1320800"/>
                <a:gd name="connsiteY14" fmla="*/ 1512888 h 4113213"/>
                <a:gd name="connsiteX15" fmla="*/ 65393 w 1320800"/>
                <a:gd name="connsiteY15" fmla="*/ 1512888 h 4113213"/>
                <a:gd name="connsiteX16" fmla="*/ 270700 w 1320800"/>
                <a:gd name="connsiteY16" fmla="*/ 797940 h 4113213"/>
                <a:gd name="connsiteX17" fmla="*/ 257013 w 1320800"/>
                <a:gd name="connsiteY17" fmla="*/ 572567 h 4113213"/>
                <a:gd name="connsiteX18" fmla="*/ 0 w 1320800"/>
                <a:gd name="connsiteY18" fmla="*/ 572567 h 4113213"/>
                <a:gd name="connsiteX19" fmla="*/ 85164 w 1320800"/>
                <a:gd name="connsiteY19" fmla="*/ 271056 h 4113213"/>
                <a:gd name="connsiteX20" fmla="*/ 332291 w 1320800"/>
                <a:gd name="connsiteY20" fmla="*/ 0 h 411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0800" h="4113213">
                  <a:moveTo>
                    <a:pt x="332291" y="0"/>
                  </a:moveTo>
                  <a:lnTo>
                    <a:pt x="651656" y="266487"/>
                  </a:lnTo>
                  <a:lnTo>
                    <a:pt x="986988" y="0"/>
                  </a:lnTo>
                  <a:cubicBezTo>
                    <a:pt x="1110172" y="38069"/>
                    <a:pt x="1205981" y="141619"/>
                    <a:pt x="1235636" y="271056"/>
                  </a:cubicBezTo>
                  <a:lnTo>
                    <a:pt x="1320800" y="572567"/>
                  </a:lnTo>
                  <a:lnTo>
                    <a:pt x="1063788" y="572567"/>
                  </a:lnTo>
                  <a:lnTo>
                    <a:pt x="1050101" y="797940"/>
                  </a:lnTo>
                  <a:lnTo>
                    <a:pt x="1255407" y="1512888"/>
                  </a:lnTo>
                  <a:lnTo>
                    <a:pt x="1158876" y="1512888"/>
                  </a:lnTo>
                  <a:lnTo>
                    <a:pt x="1049210" y="4113213"/>
                  </a:lnTo>
                  <a:lnTo>
                    <a:pt x="782660" y="4113213"/>
                  </a:lnTo>
                  <a:lnTo>
                    <a:pt x="652431" y="2043458"/>
                  </a:lnTo>
                  <a:lnTo>
                    <a:pt x="520679" y="4113213"/>
                  </a:lnTo>
                  <a:lnTo>
                    <a:pt x="253368" y="4113213"/>
                  </a:lnTo>
                  <a:lnTo>
                    <a:pt x="144463" y="1512888"/>
                  </a:lnTo>
                  <a:lnTo>
                    <a:pt x="65393" y="1512888"/>
                  </a:lnTo>
                  <a:lnTo>
                    <a:pt x="270700" y="797940"/>
                  </a:lnTo>
                  <a:lnTo>
                    <a:pt x="257013" y="572567"/>
                  </a:lnTo>
                  <a:lnTo>
                    <a:pt x="0" y="572567"/>
                  </a:lnTo>
                  <a:lnTo>
                    <a:pt x="85164" y="271056"/>
                  </a:lnTo>
                  <a:cubicBezTo>
                    <a:pt x="114819" y="142380"/>
                    <a:pt x="209108" y="38831"/>
                    <a:pt x="332291" y="0"/>
                  </a:cubicBezTo>
                  <a:close/>
                </a:path>
              </a:pathLst>
            </a:custGeom>
            <a:solidFill>
              <a:srgbClr val="58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0DA0787D-33F4-428B-AAD3-AAB5E2A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7192963"/>
              <a:ext cx="889000" cy="696913"/>
            </a:xfrm>
            <a:custGeom>
              <a:avLst/>
              <a:gdLst>
                <a:gd name="T0" fmla="*/ 1167 w 1168"/>
                <a:gd name="T1" fmla="*/ 0 h 917"/>
                <a:gd name="T2" fmla="*/ 1167 w 1168"/>
                <a:gd name="T3" fmla="*/ 5 h 917"/>
                <a:gd name="T4" fmla="*/ 624 w 1168"/>
                <a:gd name="T5" fmla="*/ 684 h 917"/>
                <a:gd name="T6" fmla="*/ 0 w 1168"/>
                <a:gd name="T7" fmla="*/ 377 h 917"/>
                <a:gd name="T8" fmla="*/ 300 w 1168"/>
                <a:gd name="T9" fmla="*/ 284 h 917"/>
                <a:gd name="T10" fmla="*/ 734 w 1168"/>
                <a:gd name="T11" fmla="*/ 427 h 917"/>
                <a:gd name="T12" fmla="*/ 853 w 1168"/>
                <a:gd name="T13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917">
                  <a:moveTo>
                    <a:pt x="1167" y="0"/>
                  </a:moveTo>
                  <a:cubicBezTo>
                    <a:pt x="1167" y="0"/>
                    <a:pt x="1168" y="2"/>
                    <a:pt x="1167" y="5"/>
                  </a:cubicBezTo>
                  <a:cubicBezTo>
                    <a:pt x="1129" y="188"/>
                    <a:pt x="1121" y="917"/>
                    <a:pt x="624" y="684"/>
                  </a:cubicBezTo>
                  <a:cubicBezTo>
                    <a:pt x="164" y="468"/>
                    <a:pt x="0" y="377"/>
                    <a:pt x="0" y="377"/>
                  </a:cubicBezTo>
                  <a:lnTo>
                    <a:pt x="300" y="284"/>
                  </a:lnTo>
                  <a:lnTo>
                    <a:pt x="734" y="427"/>
                  </a:lnTo>
                  <a:lnTo>
                    <a:pt x="85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9" name="Freeform 76">
              <a:extLst>
                <a:ext uri="{FF2B5EF4-FFF2-40B4-BE49-F238E27FC236}">
                  <a16:creationId xmlns:a16="http://schemas.microsoft.com/office/drawing/2014/main" id="{C63849E7-4F8A-4FD7-8CAD-EEE9D835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6605588"/>
              <a:ext cx="655638" cy="280988"/>
            </a:xfrm>
            <a:custGeom>
              <a:avLst/>
              <a:gdLst>
                <a:gd name="T0" fmla="*/ 861 w 861"/>
                <a:gd name="T1" fmla="*/ 19 h 369"/>
                <a:gd name="T2" fmla="*/ 778 w 861"/>
                <a:gd name="T3" fmla="*/ 1 h 369"/>
                <a:gd name="T4" fmla="*/ 762 w 861"/>
                <a:gd name="T5" fmla="*/ 0 h 369"/>
                <a:gd name="T6" fmla="*/ 424 w 861"/>
                <a:gd name="T7" fmla="*/ 268 h 369"/>
                <a:gd name="T8" fmla="*/ 101 w 861"/>
                <a:gd name="T9" fmla="*/ 0 h 369"/>
                <a:gd name="T10" fmla="*/ 85 w 861"/>
                <a:gd name="T11" fmla="*/ 1 h 369"/>
                <a:gd name="T12" fmla="*/ 0 w 861"/>
                <a:gd name="T13" fmla="*/ 19 h 369"/>
                <a:gd name="T14" fmla="*/ 420 w 861"/>
                <a:gd name="T15" fmla="*/ 369 h 369"/>
                <a:gd name="T16" fmla="*/ 861 w 861"/>
                <a:gd name="T17" fmla="*/ 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1" h="369">
                  <a:moveTo>
                    <a:pt x="861" y="19"/>
                  </a:moveTo>
                  <a:cubicBezTo>
                    <a:pt x="834" y="10"/>
                    <a:pt x="807" y="5"/>
                    <a:pt x="778" y="1"/>
                  </a:cubicBezTo>
                  <a:cubicBezTo>
                    <a:pt x="773" y="1"/>
                    <a:pt x="767" y="0"/>
                    <a:pt x="762" y="0"/>
                  </a:cubicBezTo>
                  <a:lnTo>
                    <a:pt x="424" y="268"/>
                  </a:lnTo>
                  <a:lnTo>
                    <a:pt x="101" y="0"/>
                  </a:lnTo>
                  <a:cubicBezTo>
                    <a:pt x="96" y="0"/>
                    <a:pt x="90" y="1"/>
                    <a:pt x="85" y="1"/>
                  </a:cubicBezTo>
                  <a:cubicBezTo>
                    <a:pt x="55" y="5"/>
                    <a:pt x="27" y="11"/>
                    <a:pt x="0" y="19"/>
                  </a:cubicBezTo>
                  <a:lnTo>
                    <a:pt x="420" y="369"/>
                  </a:lnTo>
                  <a:lnTo>
                    <a:pt x="861" y="19"/>
                  </a:ln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id="{9DBA2E27-E994-47D2-8800-AA4F78BB6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075" y="7820025"/>
              <a:ext cx="238125" cy="200025"/>
            </a:xfrm>
            <a:custGeom>
              <a:avLst/>
              <a:gdLst>
                <a:gd name="T0" fmla="*/ 0 w 313"/>
                <a:gd name="T1" fmla="*/ 0 h 263"/>
                <a:gd name="T2" fmla="*/ 0 w 313"/>
                <a:gd name="T3" fmla="*/ 124 h 263"/>
                <a:gd name="T4" fmla="*/ 138 w 313"/>
                <a:gd name="T5" fmla="*/ 263 h 263"/>
                <a:gd name="T6" fmla="*/ 174 w 313"/>
                <a:gd name="T7" fmla="*/ 263 h 263"/>
                <a:gd name="T8" fmla="*/ 313 w 313"/>
                <a:gd name="T9" fmla="*/ 124 h 263"/>
                <a:gd name="T10" fmla="*/ 313 w 313"/>
                <a:gd name="T11" fmla="*/ 0 h 263"/>
                <a:gd name="T12" fmla="*/ 0 w 313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263">
                  <a:moveTo>
                    <a:pt x="0" y="0"/>
                  </a:moveTo>
                  <a:lnTo>
                    <a:pt x="0" y="124"/>
                  </a:lnTo>
                  <a:cubicBezTo>
                    <a:pt x="0" y="201"/>
                    <a:pt x="62" y="263"/>
                    <a:pt x="138" y="263"/>
                  </a:cubicBezTo>
                  <a:lnTo>
                    <a:pt x="174" y="263"/>
                  </a:lnTo>
                  <a:cubicBezTo>
                    <a:pt x="250" y="263"/>
                    <a:pt x="313" y="201"/>
                    <a:pt x="313" y="124"/>
                  </a:cubicBezTo>
                  <a:lnTo>
                    <a:pt x="3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1" name="Rectangle 78">
              <a:extLst>
                <a:ext uri="{FF2B5EF4-FFF2-40B4-BE49-F238E27FC236}">
                  <a16:creationId xmlns:a16="http://schemas.microsoft.com/office/drawing/2014/main" id="{87BA1FF0-2264-47DE-8517-3CB398AA8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5" y="7758113"/>
              <a:ext cx="238125" cy="61913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4B8C6B78-77ED-44DA-8EB2-865CF462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8132763"/>
              <a:ext cx="1014413" cy="327025"/>
            </a:xfrm>
            <a:custGeom>
              <a:avLst/>
              <a:gdLst>
                <a:gd name="T0" fmla="*/ 0 w 1332"/>
                <a:gd name="T1" fmla="*/ 0 h 430"/>
                <a:gd name="T2" fmla="*/ 1332 w 1332"/>
                <a:gd name="T3" fmla="*/ 0 h 430"/>
                <a:gd name="T4" fmla="*/ 1315 w 1332"/>
                <a:gd name="T5" fmla="*/ 430 h 430"/>
                <a:gd name="T6" fmla="*/ 0 w 1332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430">
                  <a:moveTo>
                    <a:pt x="0" y="0"/>
                  </a:moveTo>
                  <a:lnTo>
                    <a:pt x="1332" y="0"/>
                  </a:lnTo>
                  <a:lnTo>
                    <a:pt x="1315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01BD81F9-3819-4DFE-9AB5-457DF722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7331075"/>
              <a:ext cx="492125" cy="330200"/>
            </a:xfrm>
            <a:custGeom>
              <a:avLst/>
              <a:gdLst>
                <a:gd name="T0" fmla="*/ 647 w 647"/>
                <a:gd name="T1" fmla="*/ 102 h 434"/>
                <a:gd name="T2" fmla="*/ 345 w 647"/>
                <a:gd name="T3" fmla="*/ 20 h 434"/>
                <a:gd name="T4" fmla="*/ 128 w 647"/>
                <a:gd name="T5" fmla="*/ 61 h 434"/>
                <a:gd name="T6" fmla="*/ 15 w 647"/>
                <a:gd name="T7" fmla="*/ 179 h 434"/>
                <a:gd name="T8" fmla="*/ 26 w 647"/>
                <a:gd name="T9" fmla="*/ 434 h 434"/>
                <a:gd name="T10" fmla="*/ 78 w 647"/>
                <a:gd name="T11" fmla="*/ 368 h 434"/>
                <a:gd name="T12" fmla="*/ 129 w 647"/>
                <a:gd name="T13" fmla="*/ 317 h 434"/>
                <a:gd name="T14" fmla="*/ 186 w 647"/>
                <a:gd name="T15" fmla="*/ 262 h 434"/>
                <a:gd name="T16" fmla="*/ 249 w 647"/>
                <a:gd name="T17" fmla="*/ 179 h 434"/>
                <a:gd name="T18" fmla="*/ 302 w 647"/>
                <a:gd name="T19" fmla="*/ 203 h 434"/>
                <a:gd name="T20" fmla="*/ 647 w 647"/>
                <a:gd name="T21" fmla="*/ 10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7" h="434">
                  <a:moveTo>
                    <a:pt x="647" y="102"/>
                  </a:moveTo>
                  <a:lnTo>
                    <a:pt x="345" y="20"/>
                  </a:lnTo>
                  <a:cubicBezTo>
                    <a:pt x="270" y="0"/>
                    <a:pt x="191" y="15"/>
                    <a:pt x="128" y="61"/>
                  </a:cubicBezTo>
                  <a:cubicBezTo>
                    <a:pt x="77" y="99"/>
                    <a:pt x="24" y="146"/>
                    <a:pt x="15" y="179"/>
                  </a:cubicBezTo>
                  <a:cubicBezTo>
                    <a:pt x="0" y="239"/>
                    <a:pt x="26" y="434"/>
                    <a:pt x="26" y="434"/>
                  </a:cubicBezTo>
                  <a:cubicBezTo>
                    <a:pt x="26" y="434"/>
                    <a:pt x="78" y="427"/>
                    <a:pt x="78" y="368"/>
                  </a:cubicBezTo>
                  <a:cubicBezTo>
                    <a:pt x="78" y="368"/>
                    <a:pt x="136" y="390"/>
                    <a:pt x="129" y="317"/>
                  </a:cubicBezTo>
                  <a:cubicBezTo>
                    <a:pt x="129" y="317"/>
                    <a:pt x="189" y="332"/>
                    <a:pt x="186" y="262"/>
                  </a:cubicBezTo>
                  <a:lnTo>
                    <a:pt x="249" y="179"/>
                  </a:lnTo>
                  <a:lnTo>
                    <a:pt x="302" y="203"/>
                  </a:lnTo>
                  <a:lnTo>
                    <a:pt x="647" y="102"/>
                  </a:ln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D6765C39-66B9-4DD8-B968-CCE56AF29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7442200"/>
              <a:ext cx="369888" cy="204788"/>
            </a:xfrm>
            <a:custGeom>
              <a:avLst/>
              <a:gdLst>
                <a:gd name="T0" fmla="*/ 284 w 486"/>
                <a:gd name="T1" fmla="*/ 0 h 269"/>
                <a:gd name="T2" fmla="*/ 0 w 486"/>
                <a:gd name="T3" fmla="*/ 126 h 269"/>
                <a:gd name="T4" fmla="*/ 291 w 486"/>
                <a:gd name="T5" fmla="*/ 269 h 269"/>
                <a:gd name="T6" fmla="*/ 486 w 486"/>
                <a:gd name="T7" fmla="*/ 66 h 269"/>
                <a:gd name="T8" fmla="*/ 284 w 486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269">
                  <a:moveTo>
                    <a:pt x="284" y="0"/>
                  </a:moveTo>
                  <a:cubicBezTo>
                    <a:pt x="201" y="37"/>
                    <a:pt x="60" y="99"/>
                    <a:pt x="0" y="126"/>
                  </a:cubicBezTo>
                  <a:cubicBezTo>
                    <a:pt x="69" y="161"/>
                    <a:pt x="165" y="208"/>
                    <a:pt x="291" y="269"/>
                  </a:cubicBezTo>
                  <a:lnTo>
                    <a:pt x="486" y="6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8FB0E6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6ADF4179-633C-4BDB-8A43-B2055DC4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7191375"/>
              <a:ext cx="688975" cy="579438"/>
            </a:xfrm>
            <a:custGeom>
              <a:avLst/>
              <a:gdLst>
                <a:gd name="T0" fmla="*/ 353 w 904"/>
                <a:gd name="T1" fmla="*/ 412 h 761"/>
                <a:gd name="T2" fmla="*/ 361 w 904"/>
                <a:gd name="T3" fmla="*/ 1 h 761"/>
                <a:gd name="T4" fmla="*/ 61 w 904"/>
                <a:gd name="T5" fmla="*/ 0 h 761"/>
                <a:gd name="T6" fmla="*/ 252 w 904"/>
                <a:gd name="T7" fmla="*/ 711 h 761"/>
                <a:gd name="T8" fmla="*/ 904 w 904"/>
                <a:gd name="T9" fmla="*/ 468 h 761"/>
                <a:gd name="T10" fmla="*/ 828 w 904"/>
                <a:gd name="T11" fmla="*/ 275 h 761"/>
                <a:gd name="T12" fmla="*/ 353 w 904"/>
                <a:gd name="T13" fmla="*/ 41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4" h="761">
                  <a:moveTo>
                    <a:pt x="353" y="412"/>
                  </a:moveTo>
                  <a:lnTo>
                    <a:pt x="361" y="1"/>
                  </a:lnTo>
                  <a:lnTo>
                    <a:pt x="61" y="0"/>
                  </a:lnTo>
                  <a:cubicBezTo>
                    <a:pt x="61" y="0"/>
                    <a:pt x="0" y="761"/>
                    <a:pt x="252" y="711"/>
                  </a:cubicBezTo>
                  <a:cubicBezTo>
                    <a:pt x="409" y="681"/>
                    <a:pt x="704" y="557"/>
                    <a:pt x="904" y="468"/>
                  </a:cubicBezTo>
                  <a:lnTo>
                    <a:pt x="828" y="275"/>
                  </a:lnTo>
                  <a:cubicBezTo>
                    <a:pt x="612" y="337"/>
                    <a:pt x="353" y="412"/>
                    <a:pt x="353" y="4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873AA15B-2543-40ED-8EBE-686220BBF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7323138"/>
              <a:ext cx="396875" cy="223838"/>
            </a:xfrm>
            <a:custGeom>
              <a:avLst/>
              <a:gdLst>
                <a:gd name="T0" fmla="*/ 280 w 520"/>
                <a:gd name="T1" fmla="*/ 22 h 295"/>
                <a:gd name="T2" fmla="*/ 0 w 520"/>
                <a:gd name="T3" fmla="*/ 102 h 295"/>
                <a:gd name="T4" fmla="*/ 76 w 520"/>
                <a:gd name="T5" fmla="*/ 295 h 295"/>
                <a:gd name="T6" fmla="*/ 285 w 520"/>
                <a:gd name="T7" fmla="*/ 199 h 295"/>
                <a:gd name="T8" fmla="*/ 472 w 520"/>
                <a:gd name="T9" fmla="*/ 257 h 295"/>
                <a:gd name="T10" fmla="*/ 520 w 520"/>
                <a:gd name="T11" fmla="*/ 97 h 295"/>
                <a:gd name="T12" fmla="*/ 280 w 520"/>
                <a:gd name="T13" fmla="*/ 2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295">
                  <a:moveTo>
                    <a:pt x="280" y="22"/>
                  </a:moveTo>
                  <a:cubicBezTo>
                    <a:pt x="251" y="30"/>
                    <a:pt x="133" y="64"/>
                    <a:pt x="0" y="102"/>
                  </a:cubicBezTo>
                  <a:lnTo>
                    <a:pt x="76" y="295"/>
                  </a:lnTo>
                  <a:cubicBezTo>
                    <a:pt x="198" y="240"/>
                    <a:pt x="285" y="199"/>
                    <a:pt x="285" y="199"/>
                  </a:cubicBezTo>
                  <a:lnTo>
                    <a:pt x="472" y="257"/>
                  </a:lnTo>
                  <a:lnTo>
                    <a:pt x="520" y="97"/>
                  </a:lnTo>
                  <a:cubicBezTo>
                    <a:pt x="520" y="97"/>
                    <a:pt x="362" y="0"/>
                    <a:pt x="280" y="22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B54C4EDB-414B-4A51-BBD5-BB6E0AD46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6157913"/>
              <a:ext cx="496888" cy="333375"/>
            </a:xfrm>
            <a:custGeom>
              <a:avLst/>
              <a:gdLst>
                <a:gd name="T0" fmla="*/ 579 w 652"/>
                <a:gd name="T1" fmla="*/ 60 h 438"/>
                <a:gd name="T2" fmla="*/ 330 w 652"/>
                <a:gd name="T3" fmla="*/ 0 h 438"/>
                <a:gd name="T4" fmla="*/ 110 w 652"/>
                <a:gd name="T5" fmla="*/ 64 h 438"/>
                <a:gd name="T6" fmla="*/ 65 w 652"/>
                <a:gd name="T7" fmla="*/ 56 h 438"/>
                <a:gd name="T8" fmla="*/ 0 w 652"/>
                <a:gd name="T9" fmla="*/ 217 h 438"/>
                <a:gd name="T10" fmla="*/ 330 w 652"/>
                <a:gd name="T11" fmla="*/ 438 h 438"/>
                <a:gd name="T12" fmla="*/ 652 w 652"/>
                <a:gd name="T13" fmla="*/ 231 h 438"/>
                <a:gd name="T14" fmla="*/ 583 w 652"/>
                <a:gd name="T15" fmla="*/ 59 h 438"/>
                <a:gd name="T16" fmla="*/ 579 w 652"/>
                <a:gd name="T17" fmla="*/ 6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2" h="438">
                  <a:moveTo>
                    <a:pt x="579" y="60"/>
                  </a:moveTo>
                  <a:cubicBezTo>
                    <a:pt x="488" y="77"/>
                    <a:pt x="394" y="0"/>
                    <a:pt x="330" y="0"/>
                  </a:cubicBezTo>
                  <a:cubicBezTo>
                    <a:pt x="270" y="0"/>
                    <a:pt x="218" y="79"/>
                    <a:pt x="110" y="64"/>
                  </a:cubicBezTo>
                  <a:cubicBezTo>
                    <a:pt x="94" y="62"/>
                    <a:pt x="79" y="59"/>
                    <a:pt x="65" y="56"/>
                  </a:cubicBezTo>
                  <a:lnTo>
                    <a:pt x="0" y="217"/>
                  </a:lnTo>
                  <a:cubicBezTo>
                    <a:pt x="65" y="340"/>
                    <a:pt x="180" y="438"/>
                    <a:pt x="330" y="438"/>
                  </a:cubicBezTo>
                  <a:cubicBezTo>
                    <a:pt x="474" y="438"/>
                    <a:pt x="587" y="348"/>
                    <a:pt x="652" y="231"/>
                  </a:cubicBezTo>
                  <a:lnTo>
                    <a:pt x="583" y="59"/>
                  </a:lnTo>
                  <a:cubicBezTo>
                    <a:pt x="582" y="60"/>
                    <a:pt x="580" y="60"/>
                    <a:pt x="579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87F24E-174C-43DD-A281-0A95BEFE2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068" y="6197755"/>
              <a:ext cx="527695" cy="136371"/>
            </a:xfrm>
            <a:custGeom>
              <a:avLst/>
              <a:gdLst>
                <a:gd name="connsiteX0" fmla="*/ 475560 w 527695"/>
                <a:gd name="connsiteY0" fmla="*/ 2949 h 136371"/>
                <a:gd name="connsiteX1" fmla="*/ 494314 w 527695"/>
                <a:gd name="connsiteY1" fmla="*/ 12804 h 136371"/>
                <a:gd name="connsiteX2" fmla="*/ 526570 w 527695"/>
                <a:gd name="connsiteY2" fmla="*/ 93919 h 136371"/>
                <a:gd name="connsiteX3" fmla="*/ 526570 w 527695"/>
                <a:gd name="connsiteY3" fmla="*/ 106806 h 136371"/>
                <a:gd name="connsiteX4" fmla="*/ 511567 w 527695"/>
                <a:gd name="connsiteY4" fmla="*/ 136371 h 136371"/>
                <a:gd name="connsiteX5" fmla="*/ 459807 w 527695"/>
                <a:gd name="connsiteY5" fmla="*/ 5982 h 136371"/>
                <a:gd name="connsiteX6" fmla="*/ 475560 w 527695"/>
                <a:gd name="connsiteY6" fmla="*/ 2949 h 136371"/>
                <a:gd name="connsiteX7" fmla="*/ 50897 w 527695"/>
                <a:gd name="connsiteY7" fmla="*/ 526 h 136371"/>
                <a:gd name="connsiteX8" fmla="*/ 64520 w 527695"/>
                <a:gd name="connsiteY8" fmla="*/ 3550 h 136371"/>
                <a:gd name="connsiteX9" fmla="*/ 15325 w 527695"/>
                <a:gd name="connsiteY9" fmla="*/ 125258 h 136371"/>
                <a:gd name="connsiteX10" fmla="*/ 1702 w 527695"/>
                <a:gd name="connsiteY10" fmla="*/ 95020 h 136371"/>
                <a:gd name="connsiteX11" fmla="*/ 1702 w 527695"/>
                <a:gd name="connsiteY11" fmla="*/ 80657 h 136371"/>
                <a:gd name="connsiteX12" fmla="*/ 28948 w 527695"/>
                <a:gd name="connsiteY12" fmla="*/ 11865 h 136371"/>
                <a:gd name="connsiteX13" fmla="*/ 50897 w 527695"/>
                <a:gd name="connsiteY13" fmla="*/ 526 h 13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695" h="136371">
                  <a:moveTo>
                    <a:pt x="475560" y="2949"/>
                  </a:moveTo>
                  <a:cubicBezTo>
                    <a:pt x="483812" y="1433"/>
                    <a:pt x="491313" y="5224"/>
                    <a:pt x="494314" y="12804"/>
                  </a:cubicBezTo>
                  <a:lnTo>
                    <a:pt x="526570" y="93919"/>
                  </a:lnTo>
                  <a:cubicBezTo>
                    <a:pt x="528070" y="98467"/>
                    <a:pt x="528070" y="103016"/>
                    <a:pt x="526570" y="106806"/>
                  </a:cubicBezTo>
                  <a:cubicBezTo>
                    <a:pt x="522069" y="117419"/>
                    <a:pt x="516818" y="127274"/>
                    <a:pt x="511567" y="136371"/>
                  </a:cubicBezTo>
                  <a:lnTo>
                    <a:pt x="459807" y="5982"/>
                  </a:lnTo>
                  <a:cubicBezTo>
                    <a:pt x="465058" y="5224"/>
                    <a:pt x="471059" y="3707"/>
                    <a:pt x="475560" y="2949"/>
                  </a:cubicBezTo>
                  <a:close/>
                  <a:moveTo>
                    <a:pt x="50897" y="526"/>
                  </a:moveTo>
                  <a:cubicBezTo>
                    <a:pt x="55438" y="2038"/>
                    <a:pt x="59979" y="2794"/>
                    <a:pt x="64520" y="3550"/>
                  </a:cubicBezTo>
                  <a:lnTo>
                    <a:pt x="15325" y="125258"/>
                  </a:lnTo>
                  <a:cubicBezTo>
                    <a:pt x="10784" y="115431"/>
                    <a:pt x="5486" y="104848"/>
                    <a:pt x="1702" y="95020"/>
                  </a:cubicBezTo>
                  <a:cubicBezTo>
                    <a:pt x="-568" y="90484"/>
                    <a:pt x="-568" y="85193"/>
                    <a:pt x="1702" y="80657"/>
                  </a:cubicBezTo>
                  <a:lnTo>
                    <a:pt x="28948" y="11865"/>
                  </a:lnTo>
                  <a:cubicBezTo>
                    <a:pt x="32733" y="3550"/>
                    <a:pt x="41815" y="-1742"/>
                    <a:pt x="50897" y="526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6171702-BF1F-4C43-AB96-CD60B28A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891" y="6181725"/>
              <a:ext cx="357352" cy="212726"/>
            </a:xfrm>
            <a:custGeom>
              <a:avLst/>
              <a:gdLst>
                <a:gd name="connsiteX0" fmla="*/ 60112 w 357352"/>
                <a:gd name="connsiteY0" fmla="*/ 186509 h 212726"/>
                <a:gd name="connsiteX1" fmla="*/ 166144 w 357352"/>
                <a:gd name="connsiteY1" fmla="*/ 202702 h 212726"/>
                <a:gd name="connsiteX2" fmla="*/ 170721 w 357352"/>
                <a:gd name="connsiteY2" fmla="*/ 206558 h 212726"/>
                <a:gd name="connsiteX3" fmla="*/ 166907 w 357352"/>
                <a:gd name="connsiteY3" fmla="*/ 211184 h 212726"/>
                <a:gd name="connsiteX4" fmla="*/ 144785 w 357352"/>
                <a:gd name="connsiteY4" fmla="*/ 212726 h 212726"/>
                <a:gd name="connsiteX5" fmla="*/ 56298 w 357352"/>
                <a:gd name="connsiteY5" fmla="*/ 194220 h 212726"/>
                <a:gd name="connsiteX6" fmla="*/ 54009 w 357352"/>
                <a:gd name="connsiteY6" fmla="*/ 188823 h 212726"/>
                <a:gd name="connsiteX7" fmla="*/ 60112 w 357352"/>
                <a:gd name="connsiteY7" fmla="*/ 186509 h 212726"/>
                <a:gd name="connsiteX8" fmla="*/ 6107 w 357352"/>
                <a:gd name="connsiteY8" fmla="*/ 119008 h 212726"/>
                <a:gd name="connsiteX9" fmla="*/ 136002 w 357352"/>
                <a:gd name="connsiteY9" fmla="*/ 152728 h 212726"/>
                <a:gd name="connsiteX10" fmla="*/ 140559 w 357352"/>
                <a:gd name="connsiteY10" fmla="*/ 157326 h 212726"/>
                <a:gd name="connsiteX11" fmla="*/ 136002 w 357352"/>
                <a:gd name="connsiteY11" fmla="*/ 161158 h 212726"/>
                <a:gd name="connsiteX12" fmla="*/ 131444 w 357352"/>
                <a:gd name="connsiteY12" fmla="*/ 161925 h 212726"/>
                <a:gd name="connsiteX13" fmla="*/ 2309 w 357352"/>
                <a:gd name="connsiteY13" fmla="*/ 125905 h 212726"/>
                <a:gd name="connsiteX14" fmla="*/ 790 w 357352"/>
                <a:gd name="connsiteY14" fmla="*/ 120540 h 212726"/>
                <a:gd name="connsiteX15" fmla="*/ 6107 w 357352"/>
                <a:gd name="connsiteY15" fmla="*/ 119008 h 212726"/>
                <a:gd name="connsiteX16" fmla="*/ 350426 w 357352"/>
                <a:gd name="connsiteY16" fmla="*/ 96766 h 212726"/>
                <a:gd name="connsiteX17" fmla="*/ 356522 w 357352"/>
                <a:gd name="connsiteY17" fmla="*/ 97524 h 212726"/>
                <a:gd name="connsiteX18" fmla="*/ 355760 w 357352"/>
                <a:gd name="connsiteY18" fmla="*/ 103590 h 212726"/>
                <a:gd name="connsiteX19" fmla="*/ 229268 w 357352"/>
                <a:gd name="connsiteY19" fmla="*/ 146050 h 212726"/>
                <a:gd name="connsiteX20" fmla="*/ 224696 w 357352"/>
                <a:gd name="connsiteY20" fmla="*/ 142259 h 212726"/>
                <a:gd name="connsiteX21" fmla="*/ 228506 w 357352"/>
                <a:gd name="connsiteY21" fmla="*/ 137709 h 212726"/>
                <a:gd name="connsiteX22" fmla="*/ 350426 w 357352"/>
                <a:gd name="connsiteY22" fmla="*/ 96766 h 212726"/>
                <a:gd name="connsiteX23" fmla="*/ 173625 w 357352"/>
                <a:gd name="connsiteY23" fmla="*/ 0 h 212726"/>
                <a:gd name="connsiteX24" fmla="*/ 227429 w 357352"/>
                <a:gd name="connsiteY24" fmla="*/ 26458 h 212726"/>
                <a:gd name="connsiteX25" fmla="*/ 281232 w 357352"/>
                <a:gd name="connsiteY25" fmla="*/ 52916 h 212726"/>
                <a:gd name="connsiteX26" fmla="*/ 285021 w 357352"/>
                <a:gd name="connsiteY26" fmla="*/ 57452 h 212726"/>
                <a:gd name="connsiteX27" fmla="*/ 281232 w 357352"/>
                <a:gd name="connsiteY27" fmla="*/ 61232 h 212726"/>
                <a:gd name="connsiteX28" fmla="*/ 222124 w 357352"/>
                <a:gd name="connsiteY28" fmla="*/ 33262 h 212726"/>
                <a:gd name="connsiteX29" fmla="*/ 173625 w 357352"/>
                <a:gd name="connsiteY29" fmla="*/ 8315 h 212726"/>
                <a:gd name="connsiteX30" fmla="*/ 122852 w 357352"/>
                <a:gd name="connsiteY30" fmla="*/ 36285 h 212726"/>
                <a:gd name="connsiteX31" fmla="*/ 71322 w 357352"/>
                <a:gd name="connsiteY31" fmla="*/ 63500 h 212726"/>
                <a:gd name="connsiteX32" fmla="*/ 67533 w 357352"/>
                <a:gd name="connsiteY32" fmla="*/ 58964 h 212726"/>
                <a:gd name="connsiteX33" fmla="*/ 71322 w 357352"/>
                <a:gd name="connsiteY33" fmla="*/ 55184 h 212726"/>
                <a:gd name="connsiteX34" fmla="*/ 117548 w 357352"/>
                <a:gd name="connsiteY34" fmla="*/ 29482 h 212726"/>
                <a:gd name="connsiteX35" fmla="*/ 173625 w 357352"/>
                <a:gd name="connsiteY35" fmla="*/ 0 h 21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7352" h="212726">
                  <a:moveTo>
                    <a:pt x="60112" y="186509"/>
                  </a:moveTo>
                  <a:cubicBezTo>
                    <a:pt x="60112" y="187280"/>
                    <a:pt x="110458" y="208871"/>
                    <a:pt x="166144" y="202702"/>
                  </a:cubicBezTo>
                  <a:cubicBezTo>
                    <a:pt x="168433" y="202702"/>
                    <a:pt x="169958" y="204244"/>
                    <a:pt x="170721" y="206558"/>
                  </a:cubicBezTo>
                  <a:cubicBezTo>
                    <a:pt x="170721" y="208871"/>
                    <a:pt x="169196" y="211184"/>
                    <a:pt x="166907" y="211184"/>
                  </a:cubicBezTo>
                  <a:cubicBezTo>
                    <a:pt x="159279" y="211955"/>
                    <a:pt x="151651" y="212726"/>
                    <a:pt x="144785" y="212726"/>
                  </a:cubicBezTo>
                  <a:cubicBezTo>
                    <a:pt x="96727" y="212726"/>
                    <a:pt x="58586" y="195762"/>
                    <a:pt x="56298" y="194220"/>
                  </a:cubicBezTo>
                  <a:cubicBezTo>
                    <a:pt x="54009" y="193449"/>
                    <a:pt x="53246" y="191136"/>
                    <a:pt x="54009" y="188823"/>
                  </a:cubicBezTo>
                  <a:cubicBezTo>
                    <a:pt x="55535" y="186509"/>
                    <a:pt x="57823" y="185738"/>
                    <a:pt x="60112" y="186509"/>
                  </a:cubicBezTo>
                  <a:close/>
                  <a:moveTo>
                    <a:pt x="6107" y="119008"/>
                  </a:moveTo>
                  <a:cubicBezTo>
                    <a:pt x="6867" y="119008"/>
                    <a:pt x="67636" y="155027"/>
                    <a:pt x="136002" y="152728"/>
                  </a:cubicBezTo>
                  <a:cubicBezTo>
                    <a:pt x="138280" y="152728"/>
                    <a:pt x="140559" y="155027"/>
                    <a:pt x="140559" y="157326"/>
                  </a:cubicBezTo>
                  <a:cubicBezTo>
                    <a:pt x="140559" y="159626"/>
                    <a:pt x="138280" y="161158"/>
                    <a:pt x="136002" y="161158"/>
                  </a:cubicBezTo>
                  <a:cubicBezTo>
                    <a:pt x="134482" y="161925"/>
                    <a:pt x="132963" y="161925"/>
                    <a:pt x="131444" y="161925"/>
                  </a:cubicBezTo>
                  <a:cubicBezTo>
                    <a:pt x="63079" y="161925"/>
                    <a:pt x="4588" y="127438"/>
                    <a:pt x="2309" y="125905"/>
                  </a:cubicBezTo>
                  <a:cubicBezTo>
                    <a:pt x="30" y="125139"/>
                    <a:pt x="-729" y="122073"/>
                    <a:pt x="790" y="120540"/>
                  </a:cubicBezTo>
                  <a:cubicBezTo>
                    <a:pt x="1550" y="118241"/>
                    <a:pt x="4588" y="117475"/>
                    <a:pt x="6107" y="119008"/>
                  </a:cubicBezTo>
                  <a:close/>
                  <a:moveTo>
                    <a:pt x="350426" y="96766"/>
                  </a:moveTo>
                  <a:cubicBezTo>
                    <a:pt x="352712" y="95250"/>
                    <a:pt x="354998" y="96008"/>
                    <a:pt x="356522" y="97524"/>
                  </a:cubicBezTo>
                  <a:cubicBezTo>
                    <a:pt x="358046" y="99799"/>
                    <a:pt x="357284" y="102074"/>
                    <a:pt x="355760" y="103590"/>
                  </a:cubicBezTo>
                  <a:cubicBezTo>
                    <a:pt x="353474" y="105106"/>
                    <a:pt x="303182" y="142259"/>
                    <a:pt x="229268" y="146050"/>
                  </a:cubicBezTo>
                  <a:cubicBezTo>
                    <a:pt x="226982" y="146050"/>
                    <a:pt x="224696" y="144533"/>
                    <a:pt x="224696" y="142259"/>
                  </a:cubicBezTo>
                  <a:cubicBezTo>
                    <a:pt x="224696" y="139226"/>
                    <a:pt x="226220" y="137709"/>
                    <a:pt x="228506" y="137709"/>
                  </a:cubicBezTo>
                  <a:cubicBezTo>
                    <a:pt x="299372" y="133918"/>
                    <a:pt x="350426" y="96766"/>
                    <a:pt x="350426" y="96766"/>
                  </a:cubicBezTo>
                  <a:close/>
                  <a:moveTo>
                    <a:pt x="173625" y="0"/>
                  </a:moveTo>
                  <a:cubicBezTo>
                    <a:pt x="188781" y="0"/>
                    <a:pt x="206968" y="12851"/>
                    <a:pt x="227429" y="26458"/>
                  </a:cubicBezTo>
                  <a:cubicBezTo>
                    <a:pt x="246374" y="39309"/>
                    <a:pt x="266834" y="52916"/>
                    <a:pt x="281232" y="52916"/>
                  </a:cubicBezTo>
                  <a:cubicBezTo>
                    <a:pt x="283506" y="52916"/>
                    <a:pt x="285021" y="55184"/>
                    <a:pt x="285021" y="57452"/>
                  </a:cubicBezTo>
                  <a:cubicBezTo>
                    <a:pt x="285021" y="59720"/>
                    <a:pt x="283506" y="61232"/>
                    <a:pt x="281232" y="61232"/>
                  </a:cubicBezTo>
                  <a:cubicBezTo>
                    <a:pt x="263803" y="61232"/>
                    <a:pt x="242585" y="46869"/>
                    <a:pt x="222124" y="33262"/>
                  </a:cubicBezTo>
                  <a:cubicBezTo>
                    <a:pt x="204695" y="21166"/>
                    <a:pt x="185750" y="8315"/>
                    <a:pt x="173625" y="8315"/>
                  </a:cubicBezTo>
                  <a:cubicBezTo>
                    <a:pt x="159985" y="8315"/>
                    <a:pt x="141040" y="22678"/>
                    <a:pt x="122852" y="36285"/>
                  </a:cubicBezTo>
                  <a:cubicBezTo>
                    <a:pt x="103908" y="50649"/>
                    <a:pt x="85720" y="63500"/>
                    <a:pt x="71322" y="63500"/>
                  </a:cubicBezTo>
                  <a:cubicBezTo>
                    <a:pt x="69049" y="63500"/>
                    <a:pt x="67533" y="61988"/>
                    <a:pt x="67533" y="58964"/>
                  </a:cubicBezTo>
                  <a:cubicBezTo>
                    <a:pt x="67533" y="56696"/>
                    <a:pt x="69049" y="55184"/>
                    <a:pt x="71322" y="55184"/>
                  </a:cubicBezTo>
                  <a:cubicBezTo>
                    <a:pt x="82689" y="55184"/>
                    <a:pt x="100119" y="42333"/>
                    <a:pt x="117548" y="29482"/>
                  </a:cubicBezTo>
                  <a:cubicBezTo>
                    <a:pt x="137251" y="15119"/>
                    <a:pt x="157711" y="0"/>
                    <a:pt x="173625" y="0"/>
                  </a:cubicBezTo>
                  <a:close/>
                </a:path>
              </a:pathLst>
            </a:custGeom>
            <a:solidFill>
              <a:srgbClr val="D3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0" name="Freeform 91">
              <a:extLst>
                <a:ext uri="{FF2B5EF4-FFF2-40B4-BE49-F238E27FC236}">
                  <a16:creationId xmlns:a16="http://schemas.microsoft.com/office/drawing/2014/main" id="{25DE8289-80F3-4B99-BADF-85A9E2A1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6008688"/>
              <a:ext cx="717550" cy="514350"/>
            </a:xfrm>
            <a:custGeom>
              <a:avLst/>
              <a:gdLst>
                <a:gd name="T0" fmla="*/ 943 w 943"/>
                <a:gd name="T1" fmla="*/ 0 h 677"/>
                <a:gd name="T2" fmla="*/ 0 w 943"/>
                <a:gd name="T3" fmla="*/ 0 h 677"/>
                <a:gd name="T4" fmla="*/ 0 w 943"/>
                <a:gd name="T5" fmla="*/ 606 h 677"/>
                <a:gd name="T6" fmla="*/ 72 w 943"/>
                <a:gd name="T7" fmla="*/ 677 h 677"/>
                <a:gd name="T8" fmla="*/ 872 w 943"/>
                <a:gd name="T9" fmla="*/ 677 h 677"/>
                <a:gd name="T10" fmla="*/ 943 w 943"/>
                <a:gd name="T11" fmla="*/ 606 h 677"/>
                <a:gd name="T12" fmla="*/ 943 w 943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677">
                  <a:moveTo>
                    <a:pt x="943" y="0"/>
                  </a:moveTo>
                  <a:lnTo>
                    <a:pt x="0" y="0"/>
                  </a:lnTo>
                  <a:lnTo>
                    <a:pt x="0" y="606"/>
                  </a:lnTo>
                  <a:cubicBezTo>
                    <a:pt x="0" y="645"/>
                    <a:pt x="32" y="677"/>
                    <a:pt x="72" y="677"/>
                  </a:cubicBezTo>
                  <a:lnTo>
                    <a:pt x="872" y="677"/>
                  </a:lnTo>
                  <a:cubicBezTo>
                    <a:pt x="911" y="677"/>
                    <a:pt x="943" y="645"/>
                    <a:pt x="943" y="606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FEC4D467-3112-45BF-86E7-8707B2685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725" y="6008688"/>
              <a:ext cx="733425" cy="523875"/>
            </a:xfrm>
            <a:custGeom>
              <a:avLst/>
              <a:gdLst>
                <a:gd name="T0" fmla="*/ 883 w 965"/>
                <a:gd name="T1" fmla="*/ 689 h 689"/>
                <a:gd name="T2" fmla="*/ 83 w 965"/>
                <a:gd name="T3" fmla="*/ 689 h 689"/>
                <a:gd name="T4" fmla="*/ 0 w 965"/>
                <a:gd name="T5" fmla="*/ 606 h 689"/>
                <a:gd name="T6" fmla="*/ 0 w 965"/>
                <a:gd name="T7" fmla="*/ 0 h 689"/>
                <a:gd name="T8" fmla="*/ 23 w 965"/>
                <a:gd name="T9" fmla="*/ 0 h 689"/>
                <a:gd name="T10" fmla="*/ 23 w 965"/>
                <a:gd name="T11" fmla="*/ 606 h 689"/>
                <a:gd name="T12" fmla="*/ 83 w 965"/>
                <a:gd name="T13" fmla="*/ 666 h 689"/>
                <a:gd name="T14" fmla="*/ 883 w 965"/>
                <a:gd name="T15" fmla="*/ 666 h 689"/>
                <a:gd name="T16" fmla="*/ 943 w 965"/>
                <a:gd name="T17" fmla="*/ 606 h 689"/>
                <a:gd name="T18" fmla="*/ 943 w 965"/>
                <a:gd name="T19" fmla="*/ 0 h 689"/>
                <a:gd name="T20" fmla="*/ 965 w 965"/>
                <a:gd name="T21" fmla="*/ 0 h 689"/>
                <a:gd name="T22" fmla="*/ 965 w 965"/>
                <a:gd name="T23" fmla="*/ 606 h 689"/>
                <a:gd name="T24" fmla="*/ 883 w 965"/>
                <a:gd name="T2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5" h="689">
                  <a:moveTo>
                    <a:pt x="883" y="689"/>
                  </a:moveTo>
                  <a:lnTo>
                    <a:pt x="83" y="689"/>
                  </a:lnTo>
                  <a:cubicBezTo>
                    <a:pt x="37" y="689"/>
                    <a:pt x="0" y="651"/>
                    <a:pt x="0" y="606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606"/>
                  </a:lnTo>
                  <a:cubicBezTo>
                    <a:pt x="23" y="639"/>
                    <a:pt x="50" y="666"/>
                    <a:pt x="83" y="666"/>
                  </a:cubicBezTo>
                  <a:lnTo>
                    <a:pt x="883" y="666"/>
                  </a:lnTo>
                  <a:cubicBezTo>
                    <a:pt x="916" y="666"/>
                    <a:pt x="943" y="639"/>
                    <a:pt x="943" y="606"/>
                  </a:cubicBezTo>
                  <a:lnTo>
                    <a:pt x="943" y="0"/>
                  </a:lnTo>
                  <a:lnTo>
                    <a:pt x="965" y="0"/>
                  </a:lnTo>
                  <a:lnTo>
                    <a:pt x="965" y="606"/>
                  </a:lnTo>
                  <a:cubicBezTo>
                    <a:pt x="965" y="651"/>
                    <a:pt x="928" y="689"/>
                    <a:pt x="883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2" name="Freeform 93">
              <a:extLst>
                <a:ext uri="{FF2B5EF4-FFF2-40B4-BE49-F238E27FC236}">
                  <a16:creationId xmlns:a16="http://schemas.microsoft.com/office/drawing/2014/main" id="{9923D19C-2646-47ED-BF24-FE66F0938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4984750"/>
              <a:ext cx="690563" cy="723900"/>
            </a:xfrm>
            <a:custGeom>
              <a:avLst/>
              <a:gdLst>
                <a:gd name="T0" fmla="*/ 907 w 907"/>
                <a:gd name="T1" fmla="*/ 476 h 952"/>
                <a:gd name="T2" fmla="*/ 454 w 907"/>
                <a:gd name="T3" fmla="*/ 952 h 952"/>
                <a:gd name="T4" fmla="*/ 0 w 907"/>
                <a:gd name="T5" fmla="*/ 476 h 952"/>
                <a:gd name="T6" fmla="*/ 454 w 907"/>
                <a:gd name="T7" fmla="*/ 0 h 952"/>
                <a:gd name="T8" fmla="*/ 907 w 907"/>
                <a:gd name="T9" fmla="*/ 476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952">
                  <a:moveTo>
                    <a:pt x="907" y="476"/>
                  </a:moveTo>
                  <a:cubicBezTo>
                    <a:pt x="907" y="739"/>
                    <a:pt x="826" y="952"/>
                    <a:pt x="454" y="952"/>
                  </a:cubicBezTo>
                  <a:cubicBezTo>
                    <a:pt x="81" y="952"/>
                    <a:pt x="0" y="739"/>
                    <a:pt x="0" y="476"/>
                  </a:cubicBezTo>
                  <a:cubicBezTo>
                    <a:pt x="0" y="213"/>
                    <a:pt x="203" y="0"/>
                    <a:pt x="454" y="0"/>
                  </a:cubicBezTo>
                  <a:cubicBezTo>
                    <a:pt x="704" y="0"/>
                    <a:pt x="907" y="213"/>
                    <a:pt x="907" y="476"/>
                  </a:cubicBezTo>
                  <a:close/>
                </a:path>
              </a:pathLst>
            </a:custGeom>
            <a:solidFill>
              <a:srgbClr val="B27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345F206-3C1A-4C2F-A447-502DF987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774" y="5233988"/>
              <a:ext cx="778427" cy="1006475"/>
            </a:xfrm>
            <a:custGeom>
              <a:avLst/>
              <a:gdLst>
                <a:gd name="connsiteX0" fmla="*/ 250552 w 778427"/>
                <a:gd name="connsiteY0" fmla="*/ 0 h 1006475"/>
                <a:gd name="connsiteX1" fmla="*/ 438736 w 778427"/>
                <a:gd name="connsiteY1" fmla="*/ 77593 h 1006475"/>
                <a:gd name="connsiteX2" fmla="*/ 405213 w 778427"/>
                <a:gd name="connsiteY2" fmla="*/ 1521 h 1006475"/>
                <a:gd name="connsiteX3" fmla="*/ 580445 w 778427"/>
                <a:gd name="connsiteY3" fmla="*/ 87482 h 1006475"/>
                <a:gd name="connsiteX4" fmla="*/ 546923 w 778427"/>
                <a:gd name="connsiteY4" fmla="*/ 9128 h 1006475"/>
                <a:gd name="connsiteX5" fmla="*/ 661204 w 778427"/>
                <a:gd name="connsiteY5" fmla="*/ 67704 h 1006475"/>
                <a:gd name="connsiteX6" fmla="*/ 697013 w 778427"/>
                <a:gd name="connsiteY6" fmla="*/ 251797 h 1006475"/>
                <a:gd name="connsiteX7" fmla="*/ 751106 w 778427"/>
                <a:gd name="connsiteY7" fmla="*/ 254840 h 1006475"/>
                <a:gd name="connsiteX8" fmla="*/ 762534 w 778427"/>
                <a:gd name="connsiteY8" fmla="*/ 363622 h 1006475"/>
                <a:gd name="connsiteX9" fmla="*/ 680251 w 778427"/>
                <a:gd name="connsiteY9" fmla="*/ 409266 h 1006475"/>
                <a:gd name="connsiteX10" fmla="*/ 572731 w 778427"/>
                <a:gd name="connsiteY10" fmla="*/ 573010 h 1006475"/>
                <a:gd name="connsiteX11" fmla="*/ 556864 w 778427"/>
                <a:gd name="connsiteY11" fmla="*/ 582756 h 1006475"/>
                <a:gd name="connsiteX12" fmla="*/ 556864 w 778427"/>
                <a:gd name="connsiteY12" fmla="*/ 736789 h 1006475"/>
                <a:gd name="connsiteX13" fmla="*/ 689251 w 778427"/>
                <a:gd name="connsiteY13" fmla="*/ 764138 h 1006475"/>
                <a:gd name="connsiteX14" fmla="*/ 420672 w 778427"/>
                <a:gd name="connsiteY14" fmla="*/ 1006475 h 1006475"/>
                <a:gd name="connsiteX15" fmla="*/ 101876 w 778427"/>
                <a:gd name="connsiteY15" fmla="*/ 767936 h 1006475"/>
                <a:gd name="connsiteX16" fmla="*/ 251003 w 778427"/>
                <a:gd name="connsiteY16" fmla="*/ 736030 h 1006475"/>
                <a:gd name="connsiteX17" fmla="*/ 251003 w 778427"/>
                <a:gd name="connsiteY17" fmla="*/ 583687 h 1006475"/>
                <a:gd name="connsiteX18" fmla="*/ 228934 w 778427"/>
                <a:gd name="connsiteY18" fmla="*/ 569777 h 1006475"/>
                <a:gd name="connsiteX19" fmla="*/ 121794 w 778427"/>
                <a:gd name="connsiteY19" fmla="*/ 399376 h 1006475"/>
                <a:gd name="connsiteX20" fmla="*/ 117985 w 778427"/>
                <a:gd name="connsiteY20" fmla="*/ 401658 h 1006475"/>
                <a:gd name="connsiteX21" fmla="*/ 15893 w 778427"/>
                <a:gd name="connsiteY21" fmla="*/ 363622 h 1006475"/>
                <a:gd name="connsiteX22" fmla="*/ 27321 w 778427"/>
                <a:gd name="connsiteY22" fmla="*/ 254840 h 1006475"/>
                <a:gd name="connsiteX23" fmla="*/ 107319 w 778427"/>
                <a:gd name="connsiteY23" fmla="*/ 267772 h 1006475"/>
                <a:gd name="connsiteX24" fmla="*/ 159888 w 778427"/>
                <a:gd name="connsiteY24" fmla="*/ 19018 h 1006475"/>
                <a:gd name="connsiteX25" fmla="*/ 260456 w 778427"/>
                <a:gd name="connsiteY25" fmla="*/ 64661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8427" h="1006475">
                  <a:moveTo>
                    <a:pt x="250552" y="0"/>
                  </a:moveTo>
                  <a:cubicBezTo>
                    <a:pt x="250552" y="0"/>
                    <a:pt x="340454" y="76832"/>
                    <a:pt x="438736" y="77593"/>
                  </a:cubicBezTo>
                  <a:lnTo>
                    <a:pt x="405213" y="1521"/>
                  </a:lnTo>
                  <a:cubicBezTo>
                    <a:pt x="405213" y="1521"/>
                    <a:pt x="485972" y="78354"/>
                    <a:pt x="580445" y="87482"/>
                  </a:cubicBezTo>
                  <a:lnTo>
                    <a:pt x="546923" y="9128"/>
                  </a:lnTo>
                  <a:cubicBezTo>
                    <a:pt x="546923" y="9128"/>
                    <a:pt x="598730" y="57054"/>
                    <a:pt x="661204" y="67704"/>
                  </a:cubicBezTo>
                  <a:cubicBezTo>
                    <a:pt x="681775" y="120954"/>
                    <a:pt x="693203" y="183333"/>
                    <a:pt x="697013" y="251797"/>
                  </a:cubicBezTo>
                  <a:cubicBezTo>
                    <a:pt x="715298" y="244951"/>
                    <a:pt x="735107" y="244951"/>
                    <a:pt x="751106" y="254840"/>
                  </a:cubicBezTo>
                  <a:cubicBezTo>
                    <a:pt x="782343" y="274619"/>
                    <a:pt x="787676" y="323304"/>
                    <a:pt x="762534" y="363622"/>
                  </a:cubicBezTo>
                  <a:cubicBezTo>
                    <a:pt x="742725" y="396333"/>
                    <a:pt x="709203" y="413830"/>
                    <a:pt x="680251" y="409266"/>
                  </a:cubicBezTo>
                  <a:cubicBezTo>
                    <a:pt x="659300" y="473927"/>
                    <a:pt x="621206" y="531551"/>
                    <a:pt x="572731" y="573010"/>
                  </a:cubicBezTo>
                  <a:lnTo>
                    <a:pt x="556864" y="582756"/>
                  </a:lnTo>
                  <a:lnTo>
                    <a:pt x="556864" y="736789"/>
                  </a:lnTo>
                  <a:cubicBezTo>
                    <a:pt x="600993" y="743626"/>
                    <a:pt x="645883" y="753502"/>
                    <a:pt x="689251" y="764138"/>
                  </a:cubicBezTo>
                  <a:lnTo>
                    <a:pt x="420672" y="1006475"/>
                  </a:lnTo>
                  <a:lnTo>
                    <a:pt x="101876" y="767936"/>
                  </a:lnTo>
                  <a:cubicBezTo>
                    <a:pt x="150571" y="754262"/>
                    <a:pt x="200026" y="743626"/>
                    <a:pt x="251003" y="736030"/>
                  </a:cubicBezTo>
                  <a:lnTo>
                    <a:pt x="251003" y="583687"/>
                  </a:lnTo>
                  <a:lnTo>
                    <a:pt x="228934" y="569777"/>
                  </a:lnTo>
                  <a:cubicBezTo>
                    <a:pt x="179697" y="526416"/>
                    <a:pt x="141603" y="466319"/>
                    <a:pt x="121794" y="399376"/>
                  </a:cubicBezTo>
                  <a:cubicBezTo>
                    <a:pt x="121032" y="400137"/>
                    <a:pt x="119509" y="400898"/>
                    <a:pt x="117985" y="401658"/>
                  </a:cubicBezTo>
                  <a:cubicBezTo>
                    <a:pt x="86747" y="421437"/>
                    <a:pt x="41035" y="403940"/>
                    <a:pt x="15893" y="363622"/>
                  </a:cubicBezTo>
                  <a:cubicBezTo>
                    <a:pt x="-9249" y="323304"/>
                    <a:pt x="-3916" y="274619"/>
                    <a:pt x="27321" y="254840"/>
                  </a:cubicBezTo>
                  <a:cubicBezTo>
                    <a:pt x="50939" y="240386"/>
                    <a:pt x="82938" y="246472"/>
                    <a:pt x="107319" y="267772"/>
                  </a:cubicBezTo>
                  <a:cubicBezTo>
                    <a:pt x="110366" y="164315"/>
                    <a:pt x="127128" y="81396"/>
                    <a:pt x="159888" y="19018"/>
                  </a:cubicBezTo>
                  <a:cubicBezTo>
                    <a:pt x="178935" y="38796"/>
                    <a:pt x="212458" y="61618"/>
                    <a:pt x="260456" y="64661"/>
                  </a:cubicBezTo>
                  <a:close/>
                </a:path>
              </a:pathLst>
            </a:custGeom>
            <a:solidFill>
              <a:srgbClr val="FCD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23A69CD-94B5-4AAA-B3BF-C425271E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96" y="6362700"/>
              <a:ext cx="2649467" cy="1109663"/>
            </a:xfrm>
            <a:custGeom>
              <a:avLst/>
              <a:gdLst>
                <a:gd name="connsiteX0" fmla="*/ 479075 w 2649467"/>
                <a:gd name="connsiteY0" fmla="*/ 12700 h 1109663"/>
                <a:gd name="connsiteX1" fmla="*/ 646042 w 2649467"/>
                <a:gd name="connsiteY1" fmla="*/ 342551 h 1109663"/>
                <a:gd name="connsiteX2" fmla="*/ 309821 w 2649467"/>
                <a:gd name="connsiteY2" fmla="*/ 535281 h 1109663"/>
                <a:gd name="connsiteX3" fmla="*/ 570564 w 2649467"/>
                <a:gd name="connsiteY3" fmla="*/ 1021297 h 1109663"/>
                <a:gd name="connsiteX4" fmla="*/ 396735 w 2649467"/>
                <a:gd name="connsiteY4" fmla="*/ 1109663 h 1109663"/>
                <a:gd name="connsiteX5" fmla="*/ 7146 w 2649467"/>
                <a:gd name="connsiteY5" fmla="*/ 596224 h 1109663"/>
                <a:gd name="connsiteX6" fmla="*/ 479075 w 2649467"/>
                <a:gd name="connsiteY6" fmla="*/ 12700 h 1109663"/>
                <a:gd name="connsiteX7" fmla="*/ 2472398 w 2649467"/>
                <a:gd name="connsiteY7" fmla="*/ 0 h 1109663"/>
                <a:gd name="connsiteX8" fmla="*/ 2649467 w 2649467"/>
                <a:gd name="connsiteY8" fmla="*/ 56288 h 1109663"/>
                <a:gd name="connsiteX9" fmla="*/ 2427561 w 2649467"/>
                <a:gd name="connsiteY9" fmla="*/ 886918 h 1109663"/>
                <a:gd name="connsiteX10" fmla="*/ 2060504 w 2649467"/>
                <a:gd name="connsiteY10" fmla="*/ 454108 h 1109663"/>
                <a:gd name="connsiteX11" fmla="*/ 2311288 w 2649467"/>
                <a:gd name="connsiteY11" fmla="*/ 254818 h 1109663"/>
                <a:gd name="connsiteX12" fmla="*/ 2358405 w 2649467"/>
                <a:gd name="connsiteY12" fmla="*/ 353703 h 11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9467" h="1109663">
                  <a:moveTo>
                    <a:pt x="479075" y="12700"/>
                  </a:moveTo>
                  <a:lnTo>
                    <a:pt x="646042" y="342551"/>
                  </a:lnTo>
                  <a:lnTo>
                    <a:pt x="309821" y="535281"/>
                  </a:lnTo>
                  <a:lnTo>
                    <a:pt x="570564" y="1021297"/>
                  </a:lnTo>
                  <a:lnTo>
                    <a:pt x="396735" y="1109663"/>
                  </a:lnTo>
                  <a:cubicBezTo>
                    <a:pt x="236630" y="913124"/>
                    <a:pt x="49078" y="676972"/>
                    <a:pt x="7146" y="596224"/>
                  </a:cubicBezTo>
                  <a:cubicBezTo>
                    <a:pt x="-68333" y="448438"/>
                    <a:pt x="479075" y="12700"/>
                    <a:pt x="479075" y="12700"/>
                  </a:cubicBezTo>
                  <a:close/>
                  <a:moveTo>
                    <a:pt x="2472398" y="0"/>
                  </a:moveTo>
                  <a:lnTo>
                    <a:pt x="2649467" y="56288"/>
                  </a:lnTo>
                  <a:cubicBezTo>
                    <a:pt x="2622869" y="311106"/>
                    <a:pt x="2552193" y="847364"/>
                    <a:pt x="2427561" y="886918"/>
                  </a:cubicBezTo>
                  <a:cubicBezTo>
                    <a:pt x="2290770" y="930275"/>
                    <a:pt x="2060504" y="454108"/>
                    <a:pt x="2060504" y="454108"/>
                  </a:cubicBezTo>
                  <a:lnTo>
                    <a:pt x="2311288" y="254818"/>
                  </a:lnTo>
                  <a:lnTo>
                    <a:pt x="2358405" y="3537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66EF081-5C48-4EE5-9586-6867D1A2D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5786876"/>
              <a:ext cx="2518697" cy="2404341"/>
            </a:xfrm>
            <a:custGeom>
              <a:avLst/>
              <a:gdLst>
                <a:gd name="connsiteX0" fmla="*/ 173382 w 2518697"/>
                <a:gd name="connsiteY0" fmla="*/ 1596587 h 2404341"/>
                <a:gd name="connsiteX1" fmla="*/ 318627 w 2518697"/>
                <a:gd name="connsiteY1" fmla="*/ 1867542 h 2404341"/>
                <a:gd name="connsiteX2" fmla="*/ 413683 w 2518697"/>
                <a:gd name="connsiteY2" fmla="*/ 1930715 h 2404341"/>
                <a:gd name="connsiteX3" fmla="*/ 382504 w 2518697"/>
                <a:gd name="connsiteY3" fmla="*/ 2400320 h 2404341"/>
                <a:gd name="connsiteX4" fmla="*/ 328513 w 2518697"/>
                <a:gd name="connsiteY4" fmla="*/ 2341714 h 2404341"/>
                <a:gd name="connsiteX5" fmla="*/ 243343 w 2518697"/>
                <a:gd name="connsiteY5" fmla="*/ 1977903 h 2404341"/>
                <a:gd name="connsiteX6" fmla="*/ 0 w 2518697"/>
                <a:gd name="connsiteY6" fmla="*/ 1684876 h 2404341"/>
                <a:gd name="connsiteX7" fmla="*/ 2423783 w 2518697"/>
                <a:gd name="connsiteY7" fmla="*/ 827 h 2404341"/>
                <a:gd name="connsiteX8" fmla="*/ 2324220 w 2518697"/>
                <a:gd name="connsiteY8" fmla="*/ 159990 h 2404341"/>
                <a:gd name="connsiteX9" fmla="*/ 2514227 w 2518697"/>
                <a:gd name="connsiteY9" fmla="*/ 38904 h 2404341"/>
                <a:gd name="connsiteX10" fmla="*/ 2411623 w 2518697"/>
                <a:gd name="connsiteY10" fmla="*/ 175221 h 2404341"/>
                <a:gd name="connsiteX11" fmla="*/ 2514227 w 2518697"/>
                <a:gd name="connsiteY11" fmla="*/ 126482 h 2404341"/>
                <a:gd name="connsiteX12" fmla="*/ 2434424 w 2518697"/>
                <a:gd name="connsiteY12" fmla="*/ 232337 h 2404341"/>
                <a:gd name="connsiteX13" fmla="*/ 2507387 w 2518697"/>
                <a:gd name="connsiteY13" fmla="*/ 217106 h 2404341"/>
                <a:gd name="connsiteX14" fmla="*/ 2378942 w 2518697"/>
                <a:gd name="connsiteY14" fmla="*/ 355707 h 2404341"/>
                <a:gd name="connsiteX15" fmla="*/ 2266457 w 2518697"/>
                <a:gd name="connsiteY15" fmla="*/ 498116 h 2404341"/>
                <a:gd name="connsiteX16" fmla="*/ 2253537 w 2518697"/>
                <a:gd name="connsiteY16" fmla="*/ 631387 h 2404341"/>
                <a:gd name="connsiteX17" fmla="*/ 2076450 w 2518697"/>
                <a:gd name="connsiteY17" fmla="*/ 575032 h 2404341"/>
                <a:gd name="connsiteX18" fmla="*/ 2109891 w 2518697"/>
                <a:gd name="connsiteY18" fmla="*/ 469939 h 2404341"/>
                <a:gd name="connsiteX19" fmla="*/ 2098491 w 2518697"/>
                <a:gd name="connsiteY19" fmla="*/ 294022 h 2404341"/>
                <a:gd name="connsiteX20" fmla="*/ 2181334 w 2518697"/>
                <a:gd name="connsiteY20" fmla="*/ 68605 h 2404341"/>
                <a:gd name="connsiteX21" fmla="*/ 2187414 w 2518697"/>
                <a:gd name="connsiteY21" fmla="*/ 172175 h 2404341"/>
                <a:gd name="connsiteX22" fmla="*/ 2181334 w 2518697"/>
                <a:gd name="connsiteY22" fmla="*/ 252899 h 2404341"/>
                <a:gd name="connsiteX23" fmla="*/ 2254297 w 2518697"/>
                <a:gd name="connsiteY23" fmla="*/ 136382 h 2404341"/>
                <a:gd name="connsiteX24" fmla="*/ 2423783 w 2518697"/>
                <a:gd name="connsiteY24" fmla="*/ 827 h 24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18697" h="2404341">
                  <a:moveTo>
                    <a:pt x="173382" y="1596587"/>
                  </a:moveTo>
                  <a:lnTo>
                    <a:pt x="318627" y="1867542"/>
                  </a:lnTo>
                  <a:cubicBezTo>
                    <a:pt x="318627" y="1867542"/>
                    <a:pt x="391630" y="1834815"/>
                    <a:pt x="413683" y="1930715"/>
                  </a:cubicBezTo>
                  <a:cubicBezTo>
                    <a:pt x="434975" y="2027376"/>
                    <a:pt x="406839" y="2380531"/>
                    <a:pt x="382504" y="2400320"/>
                  </a:cubicBezTo>
                  <a:cubicBezTo>
                    <a:pt x="368816" y="2410975"/>
                    <a:pt x="333075" y="2403364"/>
                    <a:pt x="328513" y="2341714"/>
                  </a:cubicBezTo>
                  <a:cubicBezTo>
                    <a:pt x="316346" y="2174270"/>
                    <a:pt x="243343" y="1977903"/>
                    <a:pt x="243343" y="1977903"/>
                  </a:cubicBezTo>
                  <a:cubicBezTo>
                    <a:pt x="243343" y="1977903"/>
                    <a:pt x="130797" y="1844709"/>
                    <a:pt x="0" y="1684876"/>
                  </a:cubicBezTo>
                  <a:close/>
                  <a:moveTo>
                    <a:pt x="2423783" y="827"/>
                  </a:moveTo>
                  <a:cubicBezTo>
                    <a:pt x="2443544" y="8443"/>
                    <a:pt x="2324220" y="159990"/>
                    <a:pt x="2324220" y="159990"/>
                  </a:cubicBezTo>
                  <a:cubicBezTo>
                    <a:pt x="2324220" y="159990"/>
                    <a:pt x="2488386" y="19104"/>
                    <a:pt x="2514227" y="38904"/>
                  </a:cubicBezTo>
                  <a:cubicBezTo>
                    <a:pt x="2539308" y="58705"/>
                    <a:pt x="2411623" y="175221"/>
                    <a:pt x="2411623" y="175221"/>
                  </a:cubicBezTo>
                  <a:cubicBezTo>
                    <a:pt x="2411623" y="175221"/>
                    <a:pt x="2487626" y="107444"/>
                    <a:pt x="2514227" y="126482"/>
                  </a:cubicBezTo>
                  <a:cubicBezTo>
                    <a:pt x="2541588" y="145521"/>
                    <a:pt x="2434424" y="232337"/>
                    <a:pt x="2434424" y="232337"/>
                  </a:cubicBezTo>
                  <a:cubicBezTo>
                    <a:pt x="2434424" y="232337"/>
                    <a:pt x="2489906" y="192737"/>
                    <a:pt x="2507387" y="217106"/>
                  </a:cubicBezTo>
                  <a:cubicBezTo>
                    <a:pt x="2524867" y="241476"/>
                    <a:pt x="2378942" y="355707"/>
                    <a:pt x="2378942" y="355707"/>
                  </a:cubicBezTo>
                  <a:cubicBezTo>
                    <a:pt x="2323460" y="505732"/>
                    <a:pt x="2266457" y="498116"/>
                    <a:pt x="2266457" y="498116"/>
                  </a:cubicBezTo>
                  <a:cubicBezTo>
                    <a:pt x="2266457" y="498116"/>
                    <a:pt x="2262657" y="550663"/>
                    <a:pt x="2253537" y="631387"/>
                  </a:cubicBezTo>
                  <a:lnTo>
                    <a:pt x="2076450" y="575032"/>
                  </a:lnTo>
                  <a:lnTo>
                    <a:pt x="2109891" y="469939"/>
                  </a:lnTo>
                  <a:lnTo>
                    <a:pt x="2098491" y="294022"/>
                  </a:lnTo>
                  <a:cubicBezTo>
                    <a:pt x="2098491" y="294022"/>
                    <a:pt x="2155493" y="18343"/>
                    <a:pt x="2181334" y="68605"/>
                  </a:cubicBezTo>
                  <a:cubicBezTo>
                    <a:pt x="2210975" y="127244"/>
                    <a:pt x="2187414" y="172175"/>
                    <a:pt x="2187414" y="172175"/>
                  </a:cubicBezTo>
                  <a:lnTo>
                    <a:pt x="2181334" y="252899"/>
                  </a:lnTo>
                  <a:cubicBezTo>
                    <a:pt x="2181334" y="252899"/>
                    <a:pt x="2223136" y="172175"/>
                    <a:pt x="2254297" y="136382"/>
                  </a:cubicBezTo>
                  <a:cubicBezTo>
                    <a:pt x="2337140" y="38143"/>
                    <a:pt x="2404023" y="-6788"/>
                    <a:pt x="2423783" y="827"/>
                  </a:cubicBezTo>
                  <a:close/>
                </a:path>
              </a:pathLst>
            </a:custGeom>
            <a:solidFill>
              <a:srgbClr val="6A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8362E5D-9041-40BA-9082-4218B47A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7" y="10699750"/>
              <a:ext cx="1543050" cy="260350"/>
            </a:xfrm>
            <a:custGeom>
              <a:avLst/>
              <a:gdLst>
                <a:gd name="connsiteX0" fmla="*/ 996028 w 1543050"/>
                <a:gd name="connsiteY0" fmla="*/ 0 h 260350"/>
                <a:gd name="connsiteX1" fmla="*/ 1184709 w 1543050"/>
                <a:gd name="connsiteY1" fmla="*/ 0 h 260350"/>
                <a:gd name="connsiteX2" fmla="*/ 1212098 w 1543050"/>
                <a:gd name="connsiteY2" fmla="*/ 72532 h 260350"/>
                <a:gd name="connsiteX3" fmla="*/ 1501206 w 1543050"/>
                <a:gd name="connsiteY3" fmla="*/ 196217 h 260350"/>
                <a:gd name="connsiteX4" fmla="*/ 1543050 w 1543050"/>
                <a:gd name="connsiteY4" fmla="*/ 259587 h 260350"/>
                <a:gd name="connsiteX5" fmla="*/ 1541529 w 1543050"/>
                <a:gd name="connsiteY5" fmla="*/ 260350 h 260350"/>
                <a:gd name="connsiteX6" fmla="*/ 992224 w 1543050"/>
                <a:gd name="connsiteY6" fmla="*/ 260350 h 260350"/>
                <a:gd name="connsiteX7" fmla="*/ 976247 w 1543050"/>
                <a:gd name="connsiteY7" fmla="*/ 242026 h 260350"/>
                <a:gd name="connsiteX8" fmla="*/ 358342 w 1543050"/>
                <a:gd name="connsiteY8" fmla="*/ 0 h 260350"/>
                <a:gd name="connsiteX9" fmla="*/ 547023 w 1543050"/>
                <a:gd name="connsiteY9" fmla="*/ 0 h 260350"/>
                <a:gd name="connsiteX10" fmla="*/ 566804 w 1543050"/>
                <a:gd name="connsiteY10" fmla="*/ 242026 h 260350"/>
                <a:gd name="connsiteX11" fmla="*/ 550827 w 1543050"/>
                <a:gd name="connsiteY11" fmla="*/ 260350 h 260350"/>
                <a:gd name="connsiteX12" fmla="*/ 1522 w 1543050"/>
                <a:gd name="connsiteY12" fmla="*/ 260350 h 260350"/>
                <a:gd name="connsiteX13" fmla="*/ 0 w 1543050"/>
                <a:gd name="connsiteY13" fmla="*/ 259587 h 260350"/>
                <a:gd name="connsiteX14" fmla="*/ 41845 w 1543050"/>
                <a:gd name="connsiteY14" fmla="*/ 196217 h 260350"/>
                <a:gd name="connsiteX15" fmla="*/ 330953 w 1543050"/>
                <a:gd name="connsiteY15" fmla="*/ 72532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0" h="260350">
                  <a:moveTo>
                    <a:pt x="996028" y="0"/>
                  </a:moveTo>
                  <a:lnTo>
                    <a:pt x="1184709" y="0"/>
                  </a:lnTo>
                  <a:lnTo>
                    <a:pt x="1212098" y="72532"/>
                  </a:lnTo>
                  <a:lnTo>
                    <a:pt x="1501206" y="196217"/>
                  </a:lnTo>
                  <a:cubicBezTo>
                    <a:pt x="1526312" y="206906"/>
                    <a:pt x="1543050" y="232101"/>
                    <a:pt x="1543050" y="259587"/>
                  </a:cubicBezTo>
                  <a:cubicBezTo>
                    <a:pt x="1543050" y="260350"/>
                    <a:pt x="1542289" y="260350"/>
                    <a:pt x="1541529" y="260350"/>
                  </a:cubicBezTo>
                  <a:lnTo>
                    <a:pt x="992224" y="260350"/>
                  </a:lnTo>
                  <a:cubicBezTo>
                    <a:pt x="982333" y="260350"/>
                    <a:pt x="974725" y="251952"/>
                    <a:pt x="976247" y="242026"/>
                  </a:cubicBezTo>
                  <a:close/>
                  <a:moveTo>
                    <a:pt x="358342" y="0"/>
                  </a:moveTo>
                  <a:lnTo>
                    <a:pt x="547023" y="0"/>
                  </a:lnTo>
                  <a:lnTo>
                    <a:pt x="566804" y="242026"/>
                  </a:lnTo>
                  <a:cubicBezTo>
                    <a:pt x="568325" y="251952"/>
                    <a:pt x="560717" y="260350"/>
                    <a:pt x="550827" y="260350"/>
                  </a:cubicBezTo>
                  <a:lnTo>
                    <a:pt x="1522" y="260350"/>
                  </a:lnTo>
                  <a:cubicBezTo>
                    <a:pt x="761" y="260350"/>
                    <a:pt x="0" y="260350"/>
                    <a:pt x="0" y="259587"/>
                  </a:cubicBezTo>
                  <a:cubicBezTo>
                    <a:pt x="0" y="232101"/>
                    <a:pt x="16738" y="206906"/>
                    <a:pt x="41845" y="196217"/>
                  </a:cubicBezTo>
                  <a:lnTo>
                    <a:pt x="330953" y="72532"/>
                  </a:lnTo>
                  <a:close/>
                </a:path>
              </a:pathLst>
            </a:custGeom>
            <a:solidFill>
              <a:srgbClr val="B27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C86FA1A-9A24-443C-8056-194BE9410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87" y="10960100"/>
              <a:ext cx="1504950" cy="33338"/>
            </a:xfrm>
            <a:custGeom>
              <a:avLst/>
              <a:gdLst>
                <a:gd name="connsiteX0" fmla="*/ 971354 w 1504950"/>
                <a:gd name="connsiteY0" fmla="*/ 0 h 33338"/>
                <a:gd name="connsiteX1" fmla="*/ 1504950 w 1504950"/>
                <a:gd name="connsiteY1" fmla="*/ 0 h 33338"/>
                <a:gd name="connsiteX2" fmla="*/ 1504950 w 1504950"/>
                <a:gd name="connsiteY2" fmla="*/ 33338 h 33338"/>
                <a:gd name="connsiteX3" fmla="*/ 1195145 w 1504950"/>
                <a:gd name="connsiteY3" fmla="*/ 33338 h 33338"/>
                <a:gd name="connsiteX4" fmla="*/ 966787 w 1504950"/>
                <a:gd name="connsiteY4" fmla="*/ 33338 h 33338"/>
                <a:gd name="connsiteX5" fmla="*/ 0 w 1504950"/>
                <a:gd name="connsiteY5" fmla="*/ 0 h 33338"/>
                <a:gd name="connsiteX6" fmla="*/ 532015 w 1504950"/>
                <a:gd name="connsiteY6" fmla="*/ 0 h 33338"/>
                <a:gd name="connsiteX7" fmla="*/ 536575 w 1504950"/>
                <a:gd name="connsiteY7" fmla="*/ 33338 h 33338"/>
                <a:gd name="connsiteX8" fmla="*/ 308568 w 1504950"/>
                <a:gd name="connsiteY8" fmla="*/ 33338 h 33338"/>
                <a:gd name="connsiteX9" fmla="*/ 0 w 1504950"/>
                <a:gd name="connsiteY9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950" h="33338">
                  <a:moveTo>
                    <a:pt x="971354" y="0"/>
                  </a:moveTo>
                  <a:lnTo>
                    <a:pt x="1504950" y="0"/>
                  </a:lnTo>
                  <a:lnTo>
                    <a:pt x="1504950" y="33338"/>
                  </a:lnTo>
                  <a:lnTo>
                    <a:pt x="1195145" y="33338"/>
                  </a:lnTo>
                  <a:lnTo>
                    <a:pt x="966787" y="33338"/>
                  </a:lnTo>
                  <a:close/>
                  <a:moveTo>
                    <a:pt x="0" y="0"/>
                  </a:moveTo>
                  <a:lnTo>
                    <a:pt x="532015" y="0"/>
                  </a:lnTo>
                  <a:lnTo>
                    <a:pt x="536575" y="33338"/>
                  </a:lnTo>
                  <a:lnTo>
                    <a:pt x="308568" y="33338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rgbClr val="47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06F292-6A41-4EBA-B30E-2D552C116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5414963"/>
              <a:ext cx="314325" cy="103188"/>
            </a:xfrm>
            <a:custGeom>
              <a:avLst/>
              <a:gdLst>
                <a:gd name="connsiteX0" fmla="*/ 278606 w 314325"/>
                <a:gd name="connsiteY0" fmla="*/ 6350 h 103188"/>
                <a:gd name="connsiteX1" fmla="*/ 314325 w 314325"/>
                <a:gd name="connsiteY1" fmla="*/ 54769 h 103188"/>
                <a:gd name="connsiteX2" fmla="*/ 278606 w 314325"/>
                <a:gd name="connsiteY2" fmla="*/ 103188 h 103188"/>
                <a:gd name="connsiteX3" fmla="*/ 242887 w 314325"/>
                <a:gd name="connsiteY3" fmla="*/ 54769 h 103188"/>
                <a:gd name="connsiteX4" fmla="*/ 278606 w 314325"/>
                <a:gd name="connsiteY4" fmla="*/ 6350 h 103188"/>
                <a:gd name="connsiteX5" fmla="*/ 34925 w 314325"/>
                <a:gd name="connsiteY5" fmla="*/ 0 h 103188"/>
                <a:gd name="connsiteX6" fmla="*/ 69850 w 314325"/>
                <a:gd name="connsiteY6" fmla="*/ 48419 h 103188"/>
                <a:gd name="connsiteX7" fmla="*/ 34925 w 314325"/>
                <a:gd name="connsiteY7" fmla="*/ 96838 h 103188"/>
                <a:gd name="connsiteX8" fmla="*/ 0 w 314325"/>
                <a:gd name="connsiteY8" fmla="*/ 48419 h 103188"/>
                <a:gd name="connsiteX9" fmla="*/ 34925 w 314325"/>
                <a:gd name="connsiteY9" fmla="*/ 0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103188">
                  <a:moveTo>
                    <a:pt x="278606" y="6350"/>
                  </a:moveTo>
                  <a:cubicBezTo>
                    <a:pt x="298333" y="6350"/>
                    <a:pt x="314325" y="28028"/>
                    <a:pt x="314325" y="54769"/>
                  </a:cubicBezTo>
                  <a:cubicBezTo>
                    <a:pt x="314325" y="81510"/>
                    <a:pt x="298333" y="103188"/>
                    <a:pt x="278606" y="103188"/>
                  </a:cubicBezTo>
                  <a:cubicBezTo>
                    <a:pt x="258879" y="103188"/>
                    <a:pt x="242887" y="81510"/>
                    <a:pt x="242887" y="54769"/>
                  </a:cubicBezTo>
                  <a:cubicBezTo>
                    <a:pt x="242887" y="28028"/>
                    <a:pt x="258879" y="6350"/>
                    <a:pt x="278606" y="6350"/>
                  </a:cubicBezTo>
                  <a:close/>
                  <a:moveTo>
                    <a:pt x="34925" y="0"/>
                  </a:moveTo>
                  <a:cubicBezTo>
                    <a:pt x="54214" y="0"/>
                    <a:pt x="69850" y="21678"/>
                    <a:pt x="69850" y="48419"/>
                  </a:cubicBezTo>
                  <a:cubicBezTo>
                    <a:pt x="69850" y="75160"/>
                    <a:pt x="54214" y="96838"/>
                    <a:pt x="34925" y="96838"/>
                  </a:cubicBezTo>
                  <a:cubicBezTo>
                    <a:pt x="15636" y="96838"/>
                    <a:pt x="0" y="75160"/>
                    <a:pt x="0" y="48419"/>
                  </a:cubicBezTo>
                  <a:cubicBezTo>
                    <a:pt x="0" y="21678"/>
                    <a:pt x="15636" y="0"/>
                    <a:pt x="34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03D0CF6-9CC5-4CAA-8D4E-BC291991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860" y="5370513"/>
              <a:ext cx="361211" cy="42863"/>
            </a:xfrm>
            <a:custGeom>
              <a:avLst/>
              <a:gdLst>
                <a:gd name="connsiteX0" fmla="*/ 303385 w 361211"/>
                <a:gd name="connsiteY0" fmla="*/ 0 h 42863"/>
                <a:gd name="connsiteX1" fmla="*/ 360627 w 361211"/>
                <a:gd name="connsiteY1" fmla="*/ 28576 h 42863"/>
                <a:gd name="connsiteX2" fmla="*/ 356811 w 361211"/>
                <a:gd name="connsiteY2" fmla="*/ 39855 h 42863"/>
                <a:gd name="connsiteX3" fmla="*/ 345362 w 361211"/>
                <a:gd name="connsiteY3" fmla="*/ 36095 h 42863"/>
                <a:gd name="connsiteX4" fmla="*/ 303385 w 361211"/>
                <a:gd name="connsiteY4" fmla="*/ 17296 h 42863"/>
                <a:gd name="connsiteX5" fmla="*/ 260644 w 361211"/>
                <a:gd name="connsiteY5" fmla="*/ 37599 h 42863"/>
                <a:gd name="connsiteX6" fmla="*/ 252249 w 361211"/>
                <a:gd name="connsiteY6" fmla="*/ 42863 h 42863"/>
                <a:gd name="connsiteX7" fmla="*/ 249196 w 361211"/>
                <a:gd name="connsiteY7" fmla="*/ 42111 h 42863"/>
                <a:gd name="connsiteX8" fmla="*/ 244617 w 361211"/>
                <a:gd name="connsiteY8" fmla="*/ 30832 h 42863"/>
                <a:gd name="connsiteX9" fmla="*/ 303385 w 361211"/>
                <a:gd name="connsiteY9" fmla="*/ 0 h 42863"/>
                <a:gd name="connsiteX10" fmla="*/ 59324 w 361211"/>
                <a:gd name="connsiteY10" fmla="*/ 0 h 42863"/>
                <a:gd name="connsiteX11" fmla="*/ 116960 w 361211"/>
                <a:gd name="connsiteY11" fmla="*/ 28576 h 42863"/>
                <a:gd name="connsiteX12" fmla="*/ 113117 w 361211"/>
                <a:gd name="connsiteY12" fmla="*/ 39855 h 42863"/>
                <a:gd name="connsiteX13" fmla="*/ 101590 w 361211"/>
                <a:gd name="connsiteY13" fmla="*/ 36095 h 42863"/>
                <a:gd name="connsiteX14" fmla="*/ 59324 w 361211"/>
                <a:gd name="connsiteY14" fmla="*/ 17296 h 42863"/>
                <a:gd name="connsiteX15" fmla="*/ 16290 w 361211"/>
                <a:gd name="connsiteY15" fmla="*/ 37599 h 42863"/>
                <a:gd name="connsiteX16" fmla="*/ 8605 w 361211"/>
                <a:gd name="connsiteY16" fmla="*/ 42863 h 42863"/>
                <a:gd name="connsiteX17" fmla="*/ 4763 w 361211"/>
                <a:gd name="connsiteY17" fmla="*/ 42111 h 42863"/>
                <a:gd name="connsiteX18" fmla="*/ 921 w 361211"/>
                <a:gd name="connsiteY18" fmla="*/ 30832 h 42863"/>
                <a:gd name="connsiteX19" fmla="*/ 59324 w 361211"/>
                <a:gd name="connsiteY19" fmla="*/ 0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211" h="42863">
                  <a:moveTo>
                    <a:pt x="303385" y="0"/>
                  </a:moveTo>
                  <a:cubicBezTo>
                    <a:pt x="324755" y="0"/>
                    <a:pt x="350705" y="9024"/>
                    <a:pt x="360627" y="28576"/>
                  </a:cubicBezTo>
                  <a:cubicBezTo>
                    <a:pt x="362153" y="32335"/>
                    <a:pt x="360627" y="37599"/>
                    <a:pt x="356811" y="39855"/>
                  </a:cubicBezTo>
                  <a:cubicBezTo>
                    <a:pt x="352231" y="41359"/>
                    <a:pt x="347652" y="39855"/>
                    <a:pt x="345362" y="36095"/>
                  </a:cubicBezTo>
                  <a:cubicBezTo>
                    <a:pt x="338493" y="23312"/>
                    <a:pt x="319413" y="17296"/>
                    <a:pt x="303385" y="17296"/>
                  </a:cubicBezTo>
                  <a:cubicBezTo>
                    <a:pt x="286594" y="17296"/>
                    <a:pt x="265987" y="24064"/>
                    <a:pt x="260644" y="37599"/>
                  </a:cubicBezTo>
                  <a:cubicBezTo>
                    <a:pt x="259118" y="40607"/>
                    <a:pt x="256065" y="42863"/>
                    <a:pt x="252249" y="42863"/>
                  </a:cubicBezTo>
                  <a:cubicBezTo>
                    <a:pt x="251486" y="42863"/>
                    <a:pt x="249959" y="42111"/>
                    <a:pt x="249196" y="42111"/>
                  </a:cubicBezTo>
                  <a:cubicBezTo>
                    <a:pt x="244617" y="39855"/>
                    <a:pt x="243090" y="35343"/>
                    <a:pt x="244617" y="30832"/>
                  </a:cubicBezTo>
                  <a:cubicBezTo>
                    <a:pt x="253775" y="9776"/>
                    <a:pt x="281251" y="0"/>
                    <a:pt x="303385" y="0"/>
                  </a:cubicBezTo>
                  <a:close/>
                  <a:moveTo>
                    <a:pt x="59324" y="0"/>
                  </a:moveTo>
                  <a:cubicBezTo>
                    <a:pt x="80842" y="0"/>
                    <a:pt x="106970" y="9024"/>
                    <a:pt x="116960" y="28576"/>
                  </a:cubicBezTo>
                  <a:cubicBezTo>
                    <a:pt x="119265" y="32335"/>
                    <a:pt x="117728" y="37599"/>
                    <a:pt x="113117" y="39855"/>
                  </a:cubicBezTo>
                  <a:cubicBezTo>
                    <a:pt x="109275" y="41359"/>
                    <a:pt x="103896" y="39855"/>
                    <a:pt x="101590" y="36095"/>
                  </a:cubicBezTo>
                  <a:cubicBezTo>
                    <a:pt x="95443" y="23312"/>
                    <a:pt x="75462" y="17296"/>
                    <a:pt x="59324" y="17296"/>
                  </a:cubicBezTo>
                  <a:cubicBezTo>
                    <a:pt x="43187" y="17296"/>
                    <a:pt x="22438" y="24064"/>
                    <a:pt x="16290" y="37599"/>
                  </a:cubicBezTo>
                  <a:cubicBezTo>
                    <a:pt x="14753" y="40607"/>
                    <a:pt x="11679" y="42863"/>
                    <a:pt x="8605" y="42863"/>
                  </a:cubicBezTo>
                  <a:cubicBezTo>
                    <a:pt x="7068" y="42863"/>
                    <a:pt x="6300" y="42111"/>
                    <a:pt x="4763" y="42111"/>
                  </a:cubicBezTo>
                  <a:cubicBezTo>
                    <a:pt x="921" y="39855"/>
                    <a:pt x="-1385" y="35343"/>
                    <a:pt x="921" y="30832"/>
                  </a:cubicBezTo>
                  <a:cubicBezTo>
                    <a:pt x="10142" y="9776"/>
                    <a:pt x="37807" y="0"/>
                    <a:pt x="59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0" name="Freeform 108">
              <a:extLst>
                <a:ext uri="{FF2B5EF4-FFF2-40B4-BE49-F238E27FC236}">
                  <a16:creationId xmlns:a16="http://schemas.microsoft.com/office/drawing/2014/main" id="{7DFAF3B1-DD96-49A3-87BC-5ADF016C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88" y="5114925"/>
              <a:ext cx="500063" cy="206375"/>
            </a:xfrm>
            <a:custGeom>
              <a:avLst/>
              <a:gdLst>
                <a:gd name="T0" fmla="*/ 119 w 658"/>
                <a:gd name="T1" fmla="*/ 155 h 270"/>
                <a:gd name="T2" fmla="*/ 366 w 658"/>
                <a:gd name="T3" fmla="*/ 257 h 270"/>
                <a:gd name="T4" fmla="*/ 322 w 658"/>
                <a:gd name="T5" fmla="*/ 157 h 270"/>
                <a:gd name="T6" fmla="*/ 552 w 658"/>
                <a:gd name="T7" fmla="*/ 270 h 270"/>
                <a:gd name="T8" fmla="*/ 508 w 658"/>
                <a:gd name="T9" fmla="*/ 167 h 270"/>
                <a:gd name="T10" fmla="*/ 658 w 658"/>
                <a:gd name="T11" fmla="*/ 244 h 270"/>
                <a:gd name="T12" fmla="*/ 319 w 658"/>
                <a:gd name="T13" fmla="*/ 0 h 270"/>
                <a:gd name="T14" fmla="*/ 0 w 658"/>
                <a:gd name="T15" fmla="*/ 180 h 270"/>
                <a:gd name="T16" fmla="*/ 132 w 658"/>
                <a:gd name="T17" fmla="*/ 240 h 270"/>
                <a:gd name="T18" fmla="*/ 119 w 658"/>
                <a:gd name="T19" fmla="*/ 15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8" h="270">
                  <a:moveTo>
                    <a:pt x="119" y="155"/>
                  </a:moveTo>
                  <a:cubicBezTo>
                    <a:pt x="119" y="155"/>
                    <a:pt x="237" y="256"/>
                    <a:pt x="366" y="257"/>
                  </a:cubicBezTo>
                  <a:lnTo>
                    <a:pt x="322" y="157"/>
                  </a:lnTo>
                  <a:cubicBezTo>
                    <a:pt x="322" y="157"/>
                    <a:pt x="428" y="258"/>
                    <a:pt x="552" y="270"/>
                  </a:cubicBezTo>
                  <a:lnTo>
                    <a:pt x="508" y="167"/>
                  </a:lnTo>
                  <a:cubicBezTo>
                    <a:pt x="508" y="167"/>
                    <a:pt x="576" y="230"/>
                    <a:pt x="658" y="244"/>
                  </a:cubicBezTo>
                  <a:cubicBezTo>
                    <a:pt x="600" y="93"/>
                    <a:pt x="489" y="0"/>
                    <a:pt x="319" y="0"/>
                  </a:cubicBezTo>
                  <a:cubicBezTo>
                    <a:pt x="166" y="0"/>
                    <a:pt x="61" y="61"/>
                    <a:pt x="0" y="180"/>
                  </a:cubicBezTo>
                  <a:cubicBezTo>
                    <a:pt x="25" y="206"/>
                    <a:pt x="69" y="236"/>
                    <a:pt x="132" y="240"/>
                  </a:cubicBezTo>
                  <a:lnTo>
                    <a:pt x="119" y="155"/>
                  </a:lnTo>
                  <a:close/>
                </a:path>
              </a:pathLst>
            </a:custGeom>
            <a:solidFill>
              <a:srgbClr val="6B6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1" name="Freeform 109">
              <a:extLst>
                <a:ext uri="{FF2B5EF4-FFF2-40B4-BE49-F238E27FC236}">
                  <a16:creationId xmlns:a16="http://schemas.microsoft.com/office/drawing/2014/main" id="{88AB2074-A3E0-497B-A5F8-1239861A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5" y="5997575"/>
              <a:ext cx="712788" cy="312738"/>
            </a:xfrm>
            <a:custGeom>
              <a:avLst/>
              <a:gdLst>
                <a:gd name="T0" fmla="*/ 937 w 937"/>
                <a:gd name="T1" fmla="*/ 21 h 410"/>
                <a:gd name="T2" fmla="*/ 861 w 937"/>
                <a:gd name="T3" fmla="*/ 0 h 410"/>
                <a:gd name="T4" fmla="*/ 508 w 937"/>
                <a:gd name="T5" fmla="*/ 319 h 410"/>
                <a:gd name="T6" fmla="*/ 89 w 937"/>
                <a:gd name="T7" fmla="*/ 5 h 410"/>
                <a:gd name="T8" fmla="*/ 0 w 937"/>
                <a:gd name="T9" fmla="*/ 32 h 410"/>
                <a:gd name="T10" fmla="*/ 506 w 937"/>
                <a:gd name="T11" fmla="*/ 410 h 410"/>
                <a:gd name="T12" fmla="*/ 937 w 937"/>
                <a:gd name="T13" fmla="*/ 2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7" h="410">
                  <a:moveTo>
                    <a:pt x="937" y="21"/>
                  </a:moveTo>
                  <a:cubicBezTo>
                    <a:pt x="912" y="14"/>
                    <a:pt x="887" y="7"/>
                    <a:pt x="861" y="0"/>
                  </a:cubicBezTo>
                  <a:lnTo>
                    <a:pt x="508" y="319"/>
                  </a:lnTo>
                  <a:lnTo>
                    <a:pt x="89" y="5"/>
                  </a:lnTo>
                  <a:cubicBezTo>
                    <a:pt x="59" y="13"/>
                    <a:pt x="29" y="22"/>
                    <a:pt x="0" y="32"/>
                  </a:cubicBezTo>
                  <a:lnTo>
                    <a:pt x="506" y="410"/>
                  </a:lnTo>
                  <a:lnTo>
                    <a:pt x="937" y="21"/>
                  </a:lnTo>
                  <a:close/>
                </a:path>
              </a:pathLst>
            </a:custGeom>
            <a:solidFill>
              <a:srgbClr val="B27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D24A58F-03FC-44DA-BC08-717407D89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015038"/>
              <a:ext cx="1933575" cy="4708525"/>
            </a:xfrm>
            <a:custGeom>
              <a:avLst/>
              <a:gdLst>
                <a:gd name="connsiteX0" fmla="*/ 1325054 w 1933575"/>
                <a:gd name="connsiteY0" fmla="*/ 0 h 4708525"/>
                <a:gd name="connsiteX1" fmla="*/ 1573027 w 1933575"/>
                <a:gd name="connsiteY1" fmla="*/ 91308 h 4708525"/>
                <a:gd name="connsiteX2" fmla="*/ 1933575 w 1933575"/>
                <a:gd name="connsiteY2" fmla="*/ 608717 h 4708525"/>
                <a:gd name="connsiteX3" fmla="*/ 1637682 w 1933575"/>
                <a:gd name="connsiteY3" fmla="*/ 842312 h 4708525"/>
                <a:gd name="connsiteX4" fmla="*/ 1573027 w 1933575"/>
                <a:gd name="connsiteY4" fmla="*/ 718286 h 4708525"/>
                <a:gd name="connsiteX5" fmla="*/ 1573027 w 1933575"/>
                <a:gd name="connsiteY5" fmla="*/ 1838325 h 4708525"/>
                <a:gd name="connsiteX6" fmla="*/ 1536701 w 1933575"/>
                <a:gd name="connsiteY6" fmla="*/ 1838325 h 4708525"/>
                <a:gd name="connsiteX7" fmla="*/ 1455343 w 1933575"/>
                <a:gd name="connsiteY7" fmla="*/ 4708525 h 4708525"/>
                <a:gd name="connsiteX8" fmla="*/ 1183137 w 1933575"/>
                <a:gd name="connsiteY8" fmla="*/ 4708525 h 4708525"/>
                <a:gd name="connsiteX9" fmla="*/ 994570 w 1933575"/>
                <a:gd name="connsiteY9" fmla="*/ 2399886 h 4708525"/>
                <a:gd name="connsiteX10" fmla="*/ 806002 w 1933575"/>
                <a:gd name="connsiteY10" fmla="*/ 4708525 h 4708525"/>
                <a:gd name="connsiteX11" fmla="*/ 534556 w 1933575"/>
                <a:gd name="connsiteY11" fmla="*/ 4708525 h 4708525"/>
                <a:gd name="connsiteX12" fmla="*/ 452438 w 1933575"/>
                <a:gd name="connsiteY12" fmla="*/ 1838325 h 4708525"/>
                <a:gd name="connsiteX13" fmla="*/ 390214 w 1933575"/>
                <a:gd name="connsiteY13" fmla="*/ 1838325 h 4708525"/>
                <a:gd name="connsiteX14" fmla="*/ 390214 w 1933575"/>
                <a:gd name="connsiteY14" fmla="*/ 633827 h 4708525"/>
                <a:gd name="connsiteX15" fmla="*/ 203094 w 1933575"/>
                <a:gd name="connsiteY15" fmla="*/ 729700 h 4708525"/>
                <a:gd name="connsiteX16" fmla="*/ 0 w 1933575"/>
                <a:gd name="connsiteY16" fmla="*/ 359143 h 4708525"/>
                <a:gd name="connsiteX17" fmla="*/ 612324 w 1933575"/>
                <a:gd name="connsiteY17" fmla="*/ 8370 h 4708525"/>
                <a:gd name="connsiteX18" fmla="*/ 997214 w 1933575"/>
                <a:gd name="connsiteY18" fmla="*/ 295989 h 47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3575" h="4708525">
                  <a:moveTo>
                    <a:pt x="1325054" y="0"/>
                  </a:moveTo>
                  <a:cubicBezTo>
                    <a:pt x="1433067" y="31958"/>
                    <a:pt x="1525106" y="69242"/>
                    <a:pt x="1573027" y="91308"/>
                  </a:cubicBezTo>
                  <a:cubicBezTo>
                    <a:pt x="1669629" y="136201"/>
                    <a:pt x="1801222" y="224465"/>
                    <a:pt x="1933575" y="608717"/>
                  </a:cubicBezTo>
                  <a:lnTo>
                    <a:pt x="1637682" y="842312"/>
                  </a:lnTo>
                  <a:lnTo>
                    <a:pt x="1573027" y="718286"/>
                  </a:lnTo>
                  <a:lnTo>
                    <a:pt x="1573027" y="1838325"/>
                  </a:lnTo>
                  <a:lnTo>
                    <a:pt x="1536701" y="1838325"/>
                  </a:lnTo>
                  <a:lnTo>
                    <a:pt x="1455343" y="4708525"/>
                  </a:lnTo>
                  <a:lnTo>
                    <a:pt x="1183137" y="4708525"/>
                  </a:lnTo>
                  <a:lnTo>
                    <a:pt x="994570" y="2399886"/>
                  </a:lnTo>
                  <a:lnTo>
                    <a:pt x="806002" y="4708525"/>
                  </a:lnTo>
                  <a:lnTo>
                    <a:pt x="534556" y="4708525"/>
                  </a:lnTo>
                  <a:lnTo>
                    <a:pt x="452438" y="1838325"/>
                  </a:lnTo>
                  <a:lnTo>
                    <a:pt x="390214" y="1838325"/>
                  </a:lnTo>
                  <a:lnTo>
                    <a:pt x="390214" y="633827"/>
                  </a:lnTo>
                  <a:lnTo>
                    <a:pt x="203094" y="729700"/>
                  </a:lnTo>
                  <a:lnTo>
                    <a:pt x="0" y="359143"/>
                  </a:lnTo>
                  <a:cubicBezTo>
                    <a:pt x="0" y="359143"/>
                    <a:pt x="260143" y="124787"/>
                    <a:pt x="612324" y="8370"/>
                  </a:cubicBezTo>
                  <a:lnTo>
                    <a:pt x="997214" y="295989"/>
                  </a:lnTo>
                  <a:close/>
                </a:path>
              </a:pathLst>
            </a:custGeom>
            <a:solidFill>
              <a:srgbClr val="CB9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id="{11A58C72-F7EC-4819-AF92-8BCEF833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263" y="7853363"/>
              <a:ext cx="1036638" cy="400050"/>
            </a:xfrm>
            <a:custGeom>
              <a:avLst/>
              <a:gdLst>
                <a:gd name="T0" fmla="*/ 1363 w 1363"/>
                <a:gd name="T1" fmla="*/ 0 h 526"/>
                <a:gd name="T2" fmla="*/ 710 w 1363"/>
                <a:gd name="T3" fmla="*/ 0 h 526"/>
                <a:gd name="T4" fmla="*/ 590 w 1363"/>
                <a:gd name="T5" fmla="*/ 0 h 526"/>
                <a:gd name="T6" fmla="*/ 0 w 1363"/>
                <a:gd name="T7" fmla="*/ 0 h 526"/>
                <a:gd name="T8" fmla="*/ 1348 w 1363"/>
                <a:gd name="T9" fmla="*/ 526 h 526"/>
                <a:gd name="T10" fmla="*/ 1363 w 1363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3" h="526">
                  <a:moveTo>
                    <a:pt x="1363" y="0"/>
                  </a:moveTo>
                  <a:lnTo>
                    <a:pt x="710" y="0"/>
                  </a:lnTo>
                  <a:lnTo>
                    <a:pt x="590" y="0"/>
                  </a:lnTo>
                  <a:lnTo>
                    <a:pt x="0" y="0"/>
                  </a:lnTo>
                  <a:lnTo>
                    <a:pt x="1348" y="526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B27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4" name="Freeform 113">
              <a:extLst>
                <a:ext uri="{FF2B5EF4-FFF2-40B4-BE49-F238E27FC236}">
                  <a16:creationId xmlns:a16="http://schemas.microsoft.com/office/drawing/2014/main" id="{4E5FCC3F-BE71-4052-BF1A-5C7A4E56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5481638"/>
              <a:ext cx="19050" cy="111125"/>
            </a:xfrm>
            <a:custGeom>
              <a:avLst/>
              <a:gdLst>
                <a:gd name="T0" fmla="*/ 11 w 24"/>
                <a:gd name="T1" fmla="*/ 144 h 144"/>
                <a:gd name="T2" fmla="*/ 11 w 24"/>
                <a:gd name="T3" fmla="*/ 144 h 144"/>
                <a:gd name="T4" fmla="*/ 0 w 24"/>
                <a:gd name="T5" fmla="*/ 132 h 144"/>
                <a:gd name="T6" fmla="*/ 2 w 24"/>
                <a:gd name="T7" fmla="*/ 11 h 144"/>
                <a:gd name="T8" fmla="*/ 13 w 24"/>
                <a:gd name="T9" fmla="*/ 0 h 144"/>
                <a:gd name="T10" fmla="*/ 24 w 24"/>
                <a:gd name="T11" fmla="*/ 12 h 144"/>
                <a:gd name="T12" fmla="*/ 22 w 24"/>
                <a:gd name="T13" fmla="*/ 133 h 144"/>
                <a:gd name="T14" fmla="*/ 11 w 24"/>
                <a:gd name="T1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4">
                  <a:moveTo>
                    <a:pt x="11" y="144"/>
                  </a:moveTo>
                  <a:lnTo>
                    <a:pt x="11" y="144"/>
                  </a:lnTo>
                  <a:cubicBezTo>
                    <a:pt x="5" y="143"/>
                    <a:pt x="0" y="138"/>
                    <a:pt x="0" y="132"/>
                  </a:cubicBezTo>
                  <a:lnTo>
                    <a:pt x="2" y="11"/>
                  </a:lnTo>
                  <a:cubicBezTo>
                    <a:pt x="2" y="5"/>
                    <a:pt x="7" y="1"/>
                    <a:pt x="13" y="0"/>
                  </a:cubicBezTo>
                  <a:cubicBezTo>
                    <a:pt x="20" y="0"/>
                    <a:pt x="24" y="6"/>
                    <a:pt x="24" y="12"/>
                  </a:cubicBezTo>
                  <a:lnTo>
                    <a:pt x="22" y="133"/>
                  </a:lnTo>
                  <a:cubicBezTo>
                    <a:pt x="22" y="139"/>
                    <a:pt x="17" y="144"/>
                    <a:pt x="11" y="144"/>
                  </a:cubicBezTo>
                  <a:close/>
                </a:path>
              </a:pathLst>
            </a:custGeom>
            <a:solidFill>
              <a:srgbClr val="D5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5" name="Freeform 114">
              <a:extLst>
                <a:ext uri="{FF2B5EF4-FFF2-40B4-BE49-F238E27FC236}">
                  <a16:creationId xmlns:a16="http://schemas.microsoft.com/office/drawing/2014/main" id="{28E507BE-EA48-4906-83B6-601BCA81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5564188"/>
              <a:ext cx="495300" cy="333375"/>
            </a:xfrm>
            <a:custGeom>
              <a:avLst/>
              <a:gdLst>
                <a:gd name="T0" fmla="*/ 578 w 651"/>
                <a:gd name="T1" fmla="*/ 61 h 438"/>
                <a:gd name="T2" fmla="*/ 329 w 651"/>
                <a:gd name="T3" fmla="*/ 0 h 438"/>
                <a:gd name="T4" fmla="*/ 110 w 651"/>
                <a:gd name="T5" fmla="*/ 65 h 438"/>
                <a:gd name="T6" fmla="*/ 64 w 651"/>
                <a:gd name="T7" fmla="*/ 57 h 438"/>
                <a:gd name="T8" fmla="*/ 0 w 651"/>
                <a:gd name="T9" fmla="*/ 218 h 438"/>
                <a:gd name="T10" fmla="*/ 329 w 651"/>
                <a:gd name="T11" fmla="*/ 438 h 438"/>
                <a:gd name="T12" fmla="*/ 651 w 651"/>
                <a:gd name="T13" fmla="*/ 232 h 438"/>
                <a:gd name="T14" fmla="*/ 582 w 651"/>
                <a:gd name="T15" fmla="*/ 60 h 438"/>
                <a:gd name="T16" fmla="*/ 578 w 651"/>
                <a:gd name="T17" fmla="*/ 6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438">
                  <a:moveTo>
                    <a:pt x="578" y="61"/>
                  </a:moveTo>
                  <a:cubicBezTo>
                    <a:pt x="487" y="78"/>
                    <a:pt x="393" y="0"/>
                    <a:pt x="329" y="0"/>
                  </a:cubicBezTo>
                  <a:cubicBezTo>
                    <a:pt x="269" y="0"/>
                    <a:pt x="217" y="79"/>
                    <a:pt x="110" y="65"/>
                  </a:cubicBezTo>
                  <a:cubicBezTo>
                    <a:pt x="93" y="62"/>
                    <a:pt x="78" y="60"/>
                    <a:pt x="64" y="57"/>
                  </a:cubicBezTo>
                  <a:lnTo>
                    <a:pt x="0" y="218"/>
                  </a:lnTo>
                  <a:cubicBezTo>
                    <a:pt x="64" y="341"/>
                    <a:pt x="180" y="438"/>
                    <a:pt x="329" y="438"/>
                  </a:cubicBezTo>
                  <a:cubicBezTo>
                    <a:pt x="473" y="438"/>
                    <a:pt x="586" y="348"/>
                    <a:pt x="651" y="232"/>
                  </a:cubicBezTo>
                  <a:lnTo>
                    <a:pt x="582" y="60"/>
                  </a:lnTo>
                  <a:cubicBezTo>
                    <a:pt x="581" y="60"/>
                    <a:pt x="580" y="60"/>
                    <a:pt x="57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7977363-4A28-4087-AC2D-ADFB34AF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258" y="5603978"/>
              <a:ext cx="528906" cy="136422"/>
            </a:xfrm>
            <a:custGeom>
              <a:avLst/>
              <a:gdLst>
                <a:gd name="connsiteX0" fmla="*/ 476221 w 528906"/>
                <a:gd name="connsiteY0" fmla="*/ 1423 h 136422"/>
                <a:gd name="connsiteX1" fmla="*/ 494442 w 528906"/>
                <a:gd name="connsiteY1" fmla="*/ 11338 h 136422"/>
                <a:gd name="connsiteX2" fmla="*/ 527849 w 528906"/>
                <a:gd name="connsiteY2" fmla="*/ 93711 h 136422"/>
                <a:gd name="connsiteX3" fmla="*/ 527090 w 528906"/>
                <a:gd name="connsiteY3" fmla="*/ 106677 h 136422"/>
                <a:gd name="connsiteX4" fmla="*/ 511905 w 528906"/>
                <a:gd name="connsiteY4" fmla="*/ 136422 h 136422"/>
                <a:gd name="connsiteX5" fmla="*/ 459517 w 528906"/>
                <a:gd name="connsiteY5" fmla="*/ 5236 h 136422"/>
                <a:gd name="connsiteX6" fmla="*/ 476221 w 528906"/>
                <a:gd name="connsiteY6" fmla="*/ 1423 h 136422"/>
                <a:gd name="connsiteX7" fmla="*/ 52637 w 528906"/>
                <a:gd name="connsiteY7" fmla="*/ 578 h 136422"/>
                <a:gd name="connsiteX8" fmla="*/ 65817 w 528906"/>
                <a:gd name="connsiteY8" fmla="*/ 3602 h 136422"/>
                <a:gd name="connsiteX9" fmla="*/ 16198 w 528906"/>
                <a:gd name="connsiteY9" fmla="*/ 125310 h 136422"/>
                <a:gd name="connsiteX10" fmla="*/ 1468 w 528906"/>
                <a:gd name="connsiteY10" fmla="*/ 94316 h 136422"/>
                <a:gd name="connsiteX11" fmla="*/ 1468 w 528906"/>
                <a:gd name="connsiteY11" fmla="*/ 79953 h 136422"/>
                <a:gd name="connsiteX12" fmla="*/ 29378 w 528906"/>
                <a:gd name="connsiteY12" fmla="*/ 11917 h 136422"/>
                <a:gd name="connsiteX13" fmla="*/ 52637 w 528906"/>
                <a:gd name="connsiteY13" fmla="*/ 578 h 1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906" h="136422">
                  <a:moveTo>
                    <a:pt x="476221" y="1423"/>
                  </a:moveTo>
                  <a:cubicBezTo>
                    <a:pt x="483813" y="-103"/>
                    <a:pt x="491405" y="4474"/>
                    <a:pt x="494442" y="11338"/>
                  </a:cubicBezTo>
                  <a:lnTo>
                    <a:pt x="527849" y="93711"/>
                  </a:lnTo>
                  <a:cubicBezTo>
                    <a:pt x="529367" y="97524"/>
                    <a:pt x="529367" y="102100"/>
                    <a:pt x="527090" y="106677"/>
                  </a:cubicBezTo>
                  <a:cubicBezTo>
                    <a:pt x="522534" y="116592"/>
                    <a:pt x="517979" y="126507"/>
                    <a:pt x="511905" y="136422"/>
                  </a:cubicBezTo>
                  <a:lnTo>
                    <a:pt x="459517" y="5236"/>
                  </a:lnTo>
                  <a:cubicBezTo>
                    <a:pt x="465591" y="3711"/>
                    <a:pt x="470906" y="2948"/>
                    <a:pt x="476221" y="1423"/>
                  </a:cubicBezTo>
                  <a:close/>
                  <a:moveTo>
                    <a:pt x="52637" y="578"/>
                  </a:moveTo>
                  <a:cubicBezTo>
                    <a:pt x="56513" y="1334"/>
                    <a:pt x="61165" y="2090"/>
                    <a:pt x="65817" y="3602"/>
                  </a:cubicBezTo>
                  <a:lnTo>
                    <a:pt x="16198" y="125310"/>
                  </a:lnTo>
                  <a:cubicBezTo>
                    <a:pt x="10771" y="114727"/>
                    <a:pt x="6119" y="104900"/>
                    <a:pt x="1468" y="94316"/>
                  </a:cubicBezTo>
                  <a:cubicBezTo>
                    <a:pt x="-858" y="89780"/>
                    <a:pt x="-83" y="84489"/>
                    <a:pt x="1468" y="79953"/>
                  </a:cubicBezTo>
                  <a:lnTo>
                    <a:pt x="29378" y="11917"/>
                  </a:lnTo>
                  <a:cubicBezTo>
                    <a:pt x="33255" y="2846"/>
                    <a:pt x="42558" y="-1690"/>
                    <a:pt x="52637" y="578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B8C960-5ABE-4FE4-93E5-9630D130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793" y="5587999"/>
              <a:ext cx="351582" cy="258200"/>
            </a:xfrm>
            <a:custGeom>
              <a:avLst/>
              <a:gdLst>
                <a:gd name="connsiteX0" fmla="*/ 1141 w 351582"/>
                <a:gd name="connsiteY0" fmla="*/ 187260 h 258200"/>
                <a:gd name="connsiteX1" fmla="*/ 7231 w 351582"/>
                <a:gd name="connsiteY1" fmla="*/ 187260 h 258200"/>
                <a:gd name="connsiteX2" fmla="*/ 125988 w 351582"/>
                <a:gd name="connsiteY2" fmla="*/ 249635 h 258200"/>
                <a:gd name="connsiteX3" fmla="*/ 129033 w 351582"/>
                <a:gd name="connsiteY3" fmla="*/ 254960 h 258200"/>
                <a:gd name="connsiteX4" fmla="*/ 124465 w 351582"/>
                <a:gd name="connsiteY4" fmla="*/ 258003 h 258200"/>
                <a:gd name="connsiteX5" fmla="*/ 119898 w 351582"/>
                <a:gd name="connsiteY5" fmla="*/ 257242 h 258200"/>
                <a:gd name="connsiteX6" fmla="*/ 1141 w 351582"/>
                <a:gd name="connsiteY6" fmla="*/ 193345 h 258200"/>
                <a:gd name="connsiteX7" fmla="*/ 1141 w 351582"/>
                <a:gd name="connsiteY7" fmla="*/ 187260 h 258200"/>
                <a:gd name="connsiteX8" fmla="*/ 345186 w 351582"/>
                <a:gd name="connsiteY8" fmla="*/ 96020 h 258200"/>
                <a:gd name="connsiteX9" fmla="*/ 350520 w 351582"/>
                <a:gd name="connsiteY9" fmla="*/ 97559 h 258200"/>
                <a:gd name="connsiteX10" fmla="*/ 349758 w 351582"/>
                <a:gd name="connsiteY10" fmla="*/ 102947 h 258200"/>
                <a:gd name="connsiteX11" fmla="*/ 223266 w 351582"/>
                <a:gd name="connsiteY11" fmla="*/ 146050 h 258200"/>
                <a:gd name="connsiteX12" fmla="*/ 218694 w 351582"/>
                <a:gd name="connsiteY12" fmla="*/ 142202 h 258200"/>
                <a:gd name="connsiteX13" fmla="*/ 223266 w 351582"/>
                <a:gd name="connsiteY13" fmla="*/ 137584 h 258200"/>
                <a:gd name="connsiteX14" fmla="*/ 345186 w 351582"/>
                <a:gd name="connsiteY14" fmla="*/ 96020 h 258200"/>
                <a:gd name="connsiteX15" fmla="*/ 168026 w 351582"/>
                <a:gd name="connsiteY15" fmla="*/ 0 h 258200"/>
                <a:gd name="connsiteX16" fmla="*/ 222034 w 351582"/>
                <a:gd name="connsiteY16" fmla="*/ 25362 h 258200"/>
                <a:gd name="connsiteX17" fmla="*/ 276042 w 351582"/>
                <a:gd name="connsiteY17" fmla="*/ 51470 h 258200"/>
                <a:gd name="connsiteX18" fmla="*/ 280606 w 351582"/>
                <a:gd name="connsiteY18" fmla="*/ 55946 h 258200"/>
                <a:gd name="connsiteX19" fmla="*/ 276042 w 351582"/>
                <a:gd name="connsiteY19" fmla="*/ 60421 h 258200"/>
                <a:gd name="connsiteX20" fmla="*/ 217470 w 351582"/>
                <a:gd name="connsiteY20" fmla="*/ 32822 h 258200"/>
                <a:gd name="connsiteX21" fmla="*/ 168026 w 351582"/>
                <a:gd name="connsiteY21" fmla="*/ 8206 h 258200"/>
                <a:gd name="connsiteX22" fmla="*/ 117061 w 351582"/>
                <a:gd name="connsiteY22" fmla="*/ 35805 h 258200"/>
                <a:gd name="connsiteX23" fmla="*/ 66095 w 351582"/>
                <a:gd name="connsiteY23" fmla="*/ 61913 h 258200"/>
                <a:gd name="connsiteX24" fmla="*/ 61531 w 351582"/>
                <a:gd name="connsiteY24" fmla="*/ 58184 h 258200"/>
                <a:gd name="connsiteX25" fmla="*/ 66095 w 351582"/>
                <a:gd name="connsiteY25" fmla="*/ 53708 h 258200"/>
                <a:gd name="connsiteX26" fmla="*/ 111736 w 351582"/>
                <a:gd name="connsiteY26" fmla="*/ 29092 h 258200"/>
                <a:gd name="connsiteX27" fmla="*/ 168026 w 351582"/>
                <a:gd name="connsiteY27" fmla="*/ 0 h 25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1582" h="258200">
                  <a:moveTo>
                    <a:pt x="1141" y="187260"/>
                  </a:moveTo>
                  <a:cubicBezTo>
                    <a:pt x="2664" y="185738"/>
                    <a:pt x="5709" y="185738"/>
                    <a:pt x="7231" y="187260"/>
                  </a:cubicBezTo>
                  <a:cubicBezTo>
                    <a:pt x="7993" y="187260"/>
                    <a:pt x="59758" y="235943"/>
                    <a:pt x="125988" y="249635"/>
                  </a:cubicBezTo>
                  <a:cubicBezTo>
                    <a:pt x="128272" y="250396"/>
                    <a:pt x="129794" y="252678"/>
                    <a:pt x="129033" y="254960"/>
                  </a:cubicBezTo>
                  <a:cubicBezTo>
                    <a:pt x="129033" y="257242"/>
                    <a:pt x="126749" y="258763"/>
                    <a:pt x="124465" y="258003"/>
                  </a:cubicBezTo>
                  <a:cubicBezTo>
                    <a:pt x="122943" y="258003"/>
                    <a:pt x="121420" y="257242"/>
                    <a:pt x="119898" y="257242"/>
                  </a:cubicBezTo>
                  <a:cubicBezTo>
                    <a:pt x="52907" y="241268"/>
                    <a:pt x="3425" y="194866"/>
                    <a:pt x="1141" y="193345"/>
                  </a:cubicBezTo>
                  <a:cubicBezTo>
                    <a:pt x="-381" y="191824"/>
                    <a:pt x="-381" y="188781"/>
                    <a:pt x="1141" y="187260"/>
                  </a:cubicBezTo>
                  <a:close/>
                  <a:moveTo>
                    <a:pt x="345186" y="96020"/>
                  </a:moveTo>
                  <a:cubicBezTo>
                    <a:pt x="346710" y="95250"/>
                    <a:pt x="349758" y="95250"/>
                    <a:pt x="350520" y="97559"/>
                  </a:cubicBezTo>
                  <a:cubicBezTo>
                    <a:pt x="352044" y="99099"/>
                    <a:pt x="352044" y="102178"/>
                    <a:pt x="349758" y="102947"/>
                  </a:cubicBezTo>
                  <a:cubicBezTo>
                    <a:pt x="347472" y="104487"/>
                    <a:pt x="297180" y="142202"/>
                    <a:pt x="223266" y="146050"/>
                  </a:cubicBezTo>
                  <a:cubicBezTo>
                    <a:pt x="220980" y="146050"/>
                    <a:pt x="219456" y="144511"/>
                    <a:pt x="218694" y="142202"/>
                  </a:cubicBezTo>
                  <a:cubicBezTo>
                    <a:pt x="218694" y="139893"/>
                    <a:pt x="220980" y="137584"/>
                    <a:pt x="223266" y="137584"/>
                  </a:cubicBezTo>
                  <a:cubicBezTo>
                    <a:pt x="294132" y="133735"/>
                    <a:pt x="344424" y="96790"/>
                    <a:pt x="345186" y="96020"/>
                  </a:cubicBezTo>
                  <a:close/>
                  <a:moveTo>
                    <a:pt x="168026" y="0"/>
                  </a:moveTo>
                  <a:cubicBezTo>
                    <a:pt x="183240" y="0"/>
                    <a:pt x="202257" y="12681"/>
                    <a:pt x="222034" y="25362"/>
                  </a:cubicBezTo>
                  <a:cubicBezTo>
                    <a:pt x="241051" y="38789"/>
                    <a:pt x="261589" y="51470"/>
                    <a:pt x="276042" y="51470"/>
                  </a:cubicBezTo>
                  <a:cubicBezTo>
                    <a:pt x="278324" y="51470"/>
                    <a:pt x="280606" y="53708"/>
                    <a:pt x="280606" y="55946"/>
                  </a:cubicBezTo>
                  <a:cubicBezTo>
                    <a:pt x="280606" y="58184"/>
                    <a:pt x="278324" y="60421"/>
                    <a:pt x="276042" y="60421"/>
                  </a:cubicBezTo>
                  <a:cubicBezTo>
                    <a:pt x="258547" y="60421"/>
                    <a:pt x="238008" y="46249"/>
                    <a:pt x="217470" y="32822"/>
                  </a:cubicBezTo>
                  <a:cubicBezTo>
                    <a:pt x="199214" y="20887"/>
                    <a:pt x="180958" y="8206"/>
                    <a:pt x="168026" y="8206"/>
                  </a:cubicBezTo>
                  <a:cubicBezTo>
                    <a:pt x="155095" y="8206"/>
                    <a:pt x="135317" y="22378"/>
                    <a:pt x="117061" y="35805"/>
                  </a:cubicBezTo>
                  <a:cubicBezTo>
                    <a:pt x="98044" y="49232"/>
                    <a:pt x="79787" y="61913"/>
                    <a:pt x="66095" y="61913"/>
                  </a:cubicBezTo>
                  <a:cubicBezTo>
                    <a:pt x="63813" y="61913"/>
                    <a:pt x="61531" y="60421"/>
                    <a:pt x="61531" y="58184"/>
                  </a:cubicBezTo>
                  <a:cubicBezTo>
                    <a:pt x="61531" y="55946"/>
                    <a:pt x="63813" y="53708"/>
                    <a:pt x="66095" y="53708"/>
                  </a:cubicBezTo>
                  <a:cubicBezTo>
                    <a:pt x="77505" y="53708"/>
                    <a:pt x="95001" y="41027"/>
                    <a:pt x="111736" y="29092"/>
                  </a:cubicBezTo>
                  <a:cubicBezTo>
                    <a:pt x="131514" y="14919"/>
                    <a:pt x="152052" y="0"/>
                    <a:pt x="168026" y="0"/>
                  </a:cubicBezTo>
                  <a:close/>
                </a:path>
              </a:pathLst>
            </a:custGeom>
            <a:solidFill>
              <a:srgbClr val="D3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8" name="Freeform 122">
              <a:extLst>
                <a:ext uri="{FF2B5EF4-FFF2-40B4-BE49-F238E27FC236}">
                  <a16:creationId xmlns:a16="http://schemas.microsoft.com/office/drawing/2014/main" id="{4CD45878-5975-4383-A574-EC28BAFC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213" y="6034088"/>
              <a:ext cx="531813" cy="1531938"/>
            </a:xfrm>
            <a:custGeom>
              <a:avLst/>
              <a:gdLst>
                <a:gd name="T0" fmla="*/ 603 w 699"/>
                <a:gd name="T1" fmla="*/ 15 h 2013"/>
                <a:gd name="T2" fmla="*/ 568 w 699"/>
                <a:gd name="T3" fmla="*/ 10 h 2013"/>
                <a:gd name="T4" fmla="*/ 131 w 699"/>
                <a:gd name="T5" fmla="*/ 10 h 2013"/>
                <a:gd name="T6" fmla="*/ 96 w 699"/>
                <a:gd name="T7" fmla="*/ 15 h 2013"/>
                <a:gd name="T8" fmla="*/ 0 w 699"/>
                <a:gd name="T9" fmla="*/ 2013 h 2013"/>
                <a:gd name="T10" fmla="*/ 699 w 699"/>
                <a:gd name="T11" fmla="*/ 2013 h 2013"/>
                <a:gd name="T12" fmla="*/ 603 w 699"/>
                <a:gd name="T13" fmla="*/ 15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2013">
                  <a:moveTo>
                    <a:pt x="603" y="15"/>
                  </a:moveTo>
                  <a:cubicBezTo>
                    <a:pt x="590" y="13"/>
                    <a:pt x="578" y="11"/>
                    <a:pt x="568" y="10"/>
                  </a:cubicBezTo>
                  <a:cubicBezTo>
                    <a:pt x="459" y="0"/>
                    <a:pt x="240" y="0"/>
                    <a:pt x="131" y="10"/>
                  </a:cubicBezTo>
                  <a:cubicBezTo>
                    <a:pt x="121" y="11"/>
                    <a:pt x="109" y="13"/>
                    <a:pt x="96" y="15"/>
                  </a:cubicBezTo>
                  <a:lnTo>
                    <a:pt x="0" y="2013"/>
                  </a:lnTo>
                  <a:lnTo>
                    <a:pt x="699" y="2013"/>
                  </a:lnTo>
                  <a:lnTo>
                    <a:pt x="603" y="15"/>
                  </a:lnTo>
                  <a:close/>
                </a:path>
              </a:pathLst>
            </a:custGeom>
            <a:solidFill>
              <a:srgbClr val="417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ACF2843-EE52-4F0E-AF8D-42B61778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874" y="5157788"/>
              <a:ext cx="834714" cy="1065213"/>
            </a:xfrm>
            <a:custGeom>
              <a:avLst/>
              <a:gdLst>
                <a:gd name="connsiteX0" fmla="*/ 419640 w 834714"/>
                <a:gd name="connsiteY0" fmla="*/ 0 h 1065213"/>
                <a:gd name="connsiteX1" fmla="*/ 726384 w 834714"/>
                <a:gd name="connsiteY1" fmla="*/ 372649 h 1065213"/>
                <a:gd name="connsiteX2" fmla="*/ 724862 w 834714"/>
                <a:gd name="connsiteY2" fmla="*/ 403069 h 1065213"/>
                <a:gd name="connsiteX3" fmla="*/ 808588 w 834714"/>
                <a:gd name="connsiteY3" fmla="*/ 388620 h 1065213"/>
                <a:gd name="connsiteX4" fmla="*/ 815438 w 834714"/>
                <a:gd name="connsiteY4" fmla="*/ 505738 h 1065213"/>
                <a:gd name="connsiteX5" fmla="*/ 706594 w 834714"/>
                <a:gd name="connsiteY5" fmla="*/ 550608 h 1065213"/>
                <a:gd name="connsiteX6" fmla="*/ 693654 w 834714"/>
                <a:gd name="connsiteY6" fmla="*/ 539200 h 1065213"/>
                <a:gd name="connsiteX7" fmla="*/ 582907 w 834714"/>
                <a:gd name="connsiteY7" fmla="*/ 687500 h 1065213"/>
                <a:gd name="connsiteX8" fmla="*/ 564200 w 834714"/>
                <a:gd name="connsiteY8" fmla="*/ 697749 h 1065213"/>
                <a:gd name="connsiteX9" fmla="*/ 564200 w 834714"/>
                <a:gd name="connsiteY9" fmla="*/ 906180 h 1065213"/>
                <a:gd name="connsiteX10" fmla="*/ 404001 w 834714"/>
                <a:gd name="connsiteY10" fmla="*/ 1065213 h 1065213"/>
                <a:gd name="connsiteX11" fmla="*/ 249875 w 834714"/>
                <a:gd name="connsiteY11" fmla="*/ 906180 h 1065213"/>
                <a:gd name="connsiteX12" fmla="*/ 249875 w 834714"/>
                <a:gd name="connsiteY12" fmla="*/ 680721 h 1065213"/>
                <a:gd name="connsiteX13" fmla="*/ 191010 w 834714"/>
                <a:gd name="connsiteY13" fmla="*/ 619731 h 1065213"/>
                <a:gd name="connsiteX14" fmla="*/ 144104 w 834714"/>
                <a:gd name="connsiteY14" fmla="*/ 534637 h 1065213"/>
                <a:gd name="connsiteX15" fmla="*/ 128881 w 834714"/>
                <a:gd name="connsiteY15" fmla="*/ 550608 h 1065213"/>
                <a:gd name="connsiteX16" fmla="*/ 19276 w 834714"/>
                <a:gd name="connsiteY16" fmla="*/ 505738 h 1065213"/>
                <a:gd name="connsiteX17" fmla="*/ 26126 w 834714"/>
                <a:gd name="connsiteY17" fmla="*/ 388620 h 1065213"/>
                <a:gd name="connsiteX18" fmla="*/ 115180 w 834714"/>
                <a:gd name="connsiteY18" fmla="*/ 407632 h 1065213"/>
                <a:gd name="connsiteX19" fmla="*/ 113658 w 834714"/>
                <a:gd name="connsiteY19" fmla="*/ 372649 h 1065213"/>
                <a:gd name="connsiteX20" fmla="*/ 419640 w 834714"/>
                <a:gd name="connsiteY20" fmla="*/ 0 h 106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714" h="1065213">
                  <a:moveTo>
                    <a:pt x="419640" y="0"/>
                  </a:moveTo>
                  <a:cubicBezTo>
                    <a:pt x="589377" y="0"/>
                    <a:pt x="726384" y="166551"/>
                    <a:pt x="726384" y="372649"/>
                  </a:cubicBezTo>
                  <a:cubicBezTo>
                    <a:pt x="726384" y="382536"/>
                    <a:pt x="725623" y="393183"/>
                    <a:pt x="724862" y="403069"/>
                  </a:cubicBezTo>
                  <a:cubicBezTo>
                    <a:pt x="752263" y="380254"/>
                    <a:pt x="784992" y="373410"/>
                    <a:pt x="808588" y="388620"/>
                  </a:cubicBezTo>
                  <a:cubicBezTo>
                    <a:pt x="840556" y="408393"/>
                    <a:pt x="843601" y="461629"/>
                    <a:pt x="815438" y="505738"/>
                  </a:cubicBezTo>
                  <a:cubicBezTo>
                    <a:pt x="787276" y="550608"/>
                    <a:pt x="738562" y="570381"/>
                    <a:pt x="706594" y="550608"/>
                  </a:cubicBezTo>
                  <a:cubicBezTo>
                    <a:pt x="701266" y="547566"/>
                    <a:pt x="697460" y="543763"/>
                    <a:pt x="693654" y="539200"/>
                  </a:cubicBezTo>
                  <a:cubicBezTo>
                    <a:pt x="668536" y="600041"/>
                    <a:pt x="630098" y="651375"/>
                    <a:pt x="582907" y="687500"/>
                  </a:cubicBezTo>
                  <a:lnTo>
                    <a:pt x="564200" y="697749"/>
                  </a:lnTo>
                  <a:lnTo>
                    <a:pt x="564200" y="906180"/>
                  </a:lnTo>
                  <a:lnTo>
                    <a:pt x="404001" y="1065213"/>
                  </a:lnTo>
                  <a:lnTo>
                    <a:pt x="249875" y="906180"/>
                  </a:lnTo>
                  <a:lnTo>
                    <a:pt x="249875" y="680721"/>
                  </a:lnTo>
                  <a:lnTo>
                    <a:pt x="191010" y="619731"/>
                  </a:lnTo>
                  <a:cubicBezTo>
                    <a:pt x="172314" y="594242"/>
                    <a:pt x="156473" y="565628"/>
                    <a:pt x="144104" y="534637"/>
                  </a:cubicBezTo>
                  <a:cubicBezTo>
                    <a:pt x="140298" y="540721"/>
                    <a:pt x="134970" y="546806"/>
                    <a:pt x="128881" y="550608"/>
                  </a:cubicBezTo>
                  <a:cubicBezTo>
                    <a:pt x="96913" y="570381"/>
                    <a:pt x="47438" y="550608"/>
                    <a:pt x="19276" y="505738"/>
                  </a:cubicBezTo>
                  <a:cubicBezTo>
                    <a:pt x="-8887" y="461629"/>
                    <a:pt x="-5842" y="408393"/>
                    <a:pt x="26126" y="388620"/>
                  </a:cubicBezTo>
                  <a:cubicBezTo>
                    <a:pt x="51244" y="372649"/>
                    <a:pt x="87018" y="381775"/>
                    <a:pt x="115180" y="407632"/>
                  </a:cubicBezTo>
                  <a:cubicBezTo>
                    <a:pt x="114419" y="396225"/>
                    <a:pt x="113658" y="384057"/>
                    <a:pt x="113658" y="372649"/>
                  </a:cubicBezTo>
                  <a:cubicBezTo>
                    <a:pt x="113658" y="166551"/>
                    <a:pt x="250665" y="0"/>
                    <a:pt x="419640" y="0"/>
                  </a:cubicBezTo>
                  <a:close/>
                </a:path>
              </a:pathLst>
            </a:custGeom>
            <a:solidFill>
              <a:srgbClr val="D5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CA26636-46C7-4D6A-AB66-A0565669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8938" y="10598150"/>
              <a:ext cx="1122362" cy="174625"/>
            </a:xfrm>
            <a:custGeom>
              <a:avLst/>
              <a:gdLst>
                <a:gd name="connsiteX0" fmla="*/ 881062 w 1122362"/>
                <a:gd name="connsiteY0" fmla="*/ 0 h 174625"/>
                <a:gd name="connsiteX1" fmla="*/ 1107186 w 1122362"/>
                <a:gd name="connsiteY1" fmla="*/ 0 h 174625"/>
                <a:gd name="connsiteX2" fmla="*/ 1122362 w 1122362"/>
                <a:gd name="connsiteY2" fmla="*/ 174625 h 174625"/>
                <a:gd name="connsiteX3" fmla="*/ 896997 w 1122362"/>
                <a:gd name="connsiteY3" fmla="*/ 174625 h 174625"/>
                <a:gd name="connsiteX4" fmla="*/ 15176 w 1122362"/>
                <a:gd name="connsiteY4" fmla="*/ 0 h 174625"/>
                <a:gd name="connsiteX5" fmla="*/ 241300 w 1122362"/>
                <a:gd name="connsiteY5" fmla="*/ 0 h 174625"/>
                <a:gd name="connsiteX6" fmla="*/ 225365 w 1122362"/>
                <a:gd name="connsiteY6" fmla="*/ 174625 h 174625"/>
                <a:gd name="connsiteX7" fmla="*/ 0 w 1122362"/>
                <a:gd name="connsiteY7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362" h="174625">
                  <a:moveTo>
                    <a:pt x="881062" y="0"/>
                  </a:moveTo>
                  <a:lnTo>
                    <a:pt x="1107186" y="0"/>
                  </a:lnTo>
                  <a:lnTo>
                    <a:pt x="1122362" y="174625"/>
                  </a:lnTo>
                  <a:lnTo>
                    <a:pt x="896997" y="174625"/>
                  </a:lnTo>
                  <a:close/>
                  <a:moveTo>
                    <a:pt x="15176" y="0"/>
                  </a:moveTo>
                  <a:lnTo>
                    <a:pt x="241300" y="0"/>
                  </a:lnTo>
                  <a:lnTo>
                    <a:pt x="225365" y="174625"/>
                  </a:lnTo>
                  <a:lnTo>
                    <a:pt x="0" y="174625"/>
                  </a:lnTo>
                  <a:close/>
                </a:path>
              </a:pathLst>
            </a:custGeom>
            <a:solidFill>
              <a:srgbClr val="D5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15CFDB2-A3A6-4CD4-ABD5-8D5510C4B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812" y="10772775"/>
              <a:ext cx="1952197" cy="182563"/>
            </a:xfrm>
            <a:custGeom>
              <a:avLst/>
              <a:gdLst>
                <a:gd name="connsiteX0" fmla="*/ 1310934 w 1952197"/>
                <a:gd name="connsiteY0" fmla="*/ 0 h 182563"/>
                <a:gd name="connsiteX1" fmla="*/ 1537226 w 1952197"/>
                <a:gd name="connsiteY1" fmla="*/ 0 h 182563"/>
                <a:gd name="connsiteX2" fmla="*/ 1885428 w 1952197"/>
                <a:gd name="connsiteY2" fmla="*/ 99993 h 182563"/>
                <a:gd name="connsiteX3" fmla="*/ 1951715 w 1952197"/>
                <a:gd name="connsiteY3" fmla="*/ 165140 h 182563"/>
                <a:gd name="connsiteX4" fmla="*/ 1938762 w 1952197"/>
                <a:gd name="connsiteY4" fmla="*/ 182563 h 182563"/>
                <a:gd name="connsiteX5" fmla="*/ 1300267 w 1952197"/>
                <a:gd name="connsiteY5" fmla="*/ 182563 h 182563"/>
                <a:gd name="connsiteX6" fmla="*/ 1289600 w 1952197"/>
                <a:gd name="connsiteY6" fmla="*/ 170443 h 182563"/>
                <a:gd name="connsiteX7" fmla="*/ 413981 w 1952197"/>
                <a:gd name="connsiteY7" fmla="*/ 0 h 182563"/>
                <a:gd name="connsiteX8" fmla="*/ 639733 w 1952197"/>
                <a:gd name="connsiteY8" fmla="*/ 0 h 182563"/>
                <a:gd name="connsiteX9" fmla="*/ 661016 w 1952197"/>
                <a:gd name="connsiteY9" fmla="*/ 170443 h 182563"/>
                <a:gd name="connsiteX10" fmla="*/ 650374 w 1952197"/>
                <a:gd name="connsiteY10" fmla="*/ 182563 h 182563"/>
                <a:gd name="connsiteX11" fmla="*/ 13403 w 1952197"/>
                <a:gd name="connsiteY11" fmla="*/ 182563 h 182563"/>
                <a:gd name="connsiteX12" fmla="*/ 481 w 1952197"/>
                <a:gd name="connsiteY12" fmla="*/ 165140 h 182563"/>
                <a:gd name="connsiteX13" fmla="*/ 66611 w 1952197"/>
                <a:gd name="connsiteY13" fmla="*/ 99993 h 1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97" h="182563">
                  <a:moveTo>
                    <a:pt x="1310934" y="0"/>
                  </a:moveTo>
                  <a:lnTo>
                    <a:pt x="1537226" y="0"/>
                  </a:lnTo>
                  <a:lnTo>
                    <a:pt x="1885428" y="99993"/>
                  </a:lnTo>
                  <a:cubicBezTo>
                    <a:pt x="1931143" y="110598"/>
                    <a:pt x="1946382" y="143929"/>
                    <a:pt x="1951715" y="165140"/>
                  </a:cubicBezTo>
                  <a:cubicBezTo>
                    <a:pt x="1954001" y="174230"/>
                    <a:pt x="1947906" y="182563"/>
                    <a:pt x="1938762" y="182563"/>
                  </a:cubicBezTo>
                  <a:lnTo>
                    <a:pt x="1300267" y="182563"/>
                  </a:lnTo>
                  <a:cubicBezTo>
                    <a:pt x="1293410" y="182563"/>
                    <a:pt x="1288838" y="176503"/>
                    <a:pt x="1289600" y="170443"/>
                  </a:cubicBezTo>
                  <a:close/>
                  <a:moveTo>
                    <a:pt x="413981" y="0"/>
                  </a:moveTo>
                  <a:lnTo>
                    <a:pt x="639733" y="0"/>
                  </a:lnTo>
                  <a:lnTo>
                    <a:pt x="661016" y="170443"/>
                  </a:lnTo>
                  <a:cubicBezTo>
                    <a:pt x="661776" y="176503"/>
                    <a:pt x="657215" y="182563"/>
                    <a:pt x="650374" y="182563"/>
                  </a:cubicBezTo>
                  <a:lnTo>
                    <a:pt x="13403" y="182563"/>
                  </a:lnTo>
                  <a:cubicBezTo>
                    <a:pt x="4282" y="182563"/>
                    <a:pt x="-1799" y="174230"/>
                    <a:pt x="481" y="165140"/>
                  </a:cubicBezTo>
                  <a:cubicBezTo>
                    <a:pt x="5802" y="143929"/>
                    <a:pt x="21004" y="110598"/>
                    <a:pt x="66611" y="99993"/>
                  </a:cubicBezTo>
                  <a:close/>
                </a:path>
              </a:pathLst>
            </a:custGeom>
            <a:solidFill>
              <a:srgbClr val="47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ADE51B2-347E-46EF-8E5D-B7971BA1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24" y="10956925"/>
              <a:ext cx="1931988" cy="36513"/>
            </a:xfrm>
            <a:custGeom>
              <a:avLst/>
              <a:gdLst>
                <a:gd name="connsiteX0" fmla="*/ 1293813 w 1931988"/>
                <a:gd name="connsiteY0" fmla="*/ 0 h 36513"/>
                <a:gd name="connsiteX1" fmla="*/ 1928949 w 1931988"/>
                <a:gd name="connsiteY1" fmla="*/ 0 h 36513"/>
                <a:gd name="connsiteX2" fmla="*/ 1931988 w 1931988"/>
                <a:gd name="connsiteY2" fmla="*/ 36513 h 36513"/>
                <a:gd name="connsiteX3" fmla="*/ 1296852 w 1931988"/>
                <a:gd name="connsiteY3" fmla="*/ 36513 h 36513"/>
                <a:gd name="connsiteX4" fmla="*/ 3039 w 1931988"/>
                <a:gd name="connsiteY4" fmla="*/ 0 h 36513"/>
                <a:gd name="connsiteX5" fmla="*/ 638175 w 1931988"/>
                <a:gd name="connsiteY5" fmla="*/ 0 h 36513"/>
                <a:gd name="connsiteX6" fmla="*/ 635136 w 1931988"/>
                <a:gd name="connsiteY6" fmla="*/ 36513 h 36513"/>
                <a:gd name="connsiteX7" fmla="*/ 0 w 1931988"/>
                <a:gd name="connsiteY7" fmla="*/ 36513 h 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1988" h="36513">
                  <a:moveTo>
                    <a:pt x="1293813" y="0"/>
                  </a:moveTo>
                  <a:lnTo>
                    <a:pt x="1928949" y="0"/>
                  </a:lnTo>
                  <a:lnTo>
                    <a:pt x="1931988" y="36513"/>
                  </a:lnTo>
                  <a:lnTo>
                    <a:pt x="1296852" y="36513"/>
                  </a:lnTo>
                  <a:close/>
                  <a:moveTo>
                    <a:pt x="3039" y="0"/>
                  </a:moveTo>
                  <a:lnTo>
                    <a:pt x="638175" y="0"/>
                  </a:lnTo>
                  <a:lnTo>
                    <a:pt x="635136" y="36513"/>
                  </a:lnTo>
                  <a:lnTo>
                    <a:pt x="0" y="36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3" name="Freeform 130">
              <a:extLst>
                <a:ext uri="{FF2B5EF4-FFF2-40B4-BE49-F238E27FC236}">
                  <a16:creationId xmlns:a16="http://schemas.microsoft.com/office/drawing/2014/main" id="{290F944D-6141-4D20-BD3E-4249F1DC1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8300" y="7567613"/>
              <a:ext cx="1163638" cy="3073400"/>
            </a:xfrm>
            <a:custGeom>
              <a:avLst/>
              <a:gdLst>
                <a:gd name="T0" fmla="*/ 816 w 1530"/>
                <a:gd name="T1" fmla="*/ 0 h 4038"/>
                <a:gd name="T2" fmla="*/ 714 w 1530"/>
                <a:gd name="T3" fmla="*/ 0 h 4038"/>
                <a:gd name="T4" fmla="*/ 0 w 1530"/>
                <a:gd name="T5" fmla="*/ 0 h 4038"/>
                <a:gd name="T6" fmla="*/ 0 w 1530"/>
                <a:gd name="T7" fmla="*/ 4038 h 4038"/>
                <a:gd name="T8" fmla="*/ 403 w 1530"/>
                <a:gd name="T9" fmla="*/ 4038 h 4038"/>
                <a:gd name="T10" fmla="*/ 765 w 1530"/>
                <a:gd name="T11" fmla="*/ 499 h 4038"/>
                <a:gd name="T12" fmla="*/ 1127 w 1530"/>
                <a:gd name="T13" fmla="*/ 4038 h 4038"/>
                <a:gd name="T14" fmla="*/ 1530 w 1530"/>
                <a:gd name="T15" fmla="*/ 4038 h 4038"/>
                <a:gd name="T16" fmla="*/ 1530 w 1530"/>
                <a:gd name="T17" fmla="*/ 0 h 4038"/>
                <a:gd name="T18" fmla="*/ 816 w 1530"/>
                <a:gd name="T19" fmla="*/ 0 h 4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0" h="4038">
                  <a:moveTo>
                    <a:pt x="816" y="0"/>
                  </a:moveTo>
                  <a:lnTo>
                    <a:pt x="714" y="0"/>
                  </a:lnTo>
                  <a:lnTo>
                    <a:pt x="0" y="0"/>
                  </a:lnTo>
                  <a:lnTo>
                    <a:pt x="0" y="4038"/>
                  </a:lnTo>
                  <a:lnTo>
                    <a:pt x="403" y="4038"/>
                  </a:lnTo>
                  <a:lnTo>
                    <a:pt x="765" y="499"/>
                  </a:lnTo>
                  <a:lnTo>
                    <a:pt x="1127" y="4038"/>
                  </a:lnTo>
                  <a:lnTo>
                    <a:pt x="1530" y="4038"/>
                  </a:lnTo>
                  <a:lnTo>
                    <a:pt x="1530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4" name="Freeform 131">
              <a:extLst>
                <a:ext uri="{FF2B5EF4-FFF2-40B4-BE49-F238E27FC236}">
                  <a16:creationId xmlns:a16="http://schemas.microsoft.com/office/drawing/2014/main" id="{ADA34141-A066-46E7-BBB9-307FE885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4675" y="4900613"/>
              <a:ext cx="771525" cy="736600"/>
            </a:xfrm>
            <a:custGeom>
              <a:avLst/>
              <a:gdLst>
                <a:gd name="T0" fmla="*/ 90 w 1014"/>
                <a:gd name="T1" fmla="*/ 865 h 968"/>
                <a:gd name="T2" fmla="*/ 220 w 1014"/>
                <a:gd name="T3" fmla="*/ 522 h 968"/>
                <a:gd name="T4" fmla="*/ 448 w 1014"/>
                <a:gd name="T5" fmla="*/ 469 h 968"/>
                <a:gd name="T6" fmla="*/ 692 w 1014"/>
                <a:gd name="T7" fmla="*/ 483 h 968"/>
                <a:gd name="T8" fmla="*/ 804 w 1014"/>
                <a:gd name="T9" fmla="*/ 548 h 968"/>
                <a:gd name="T10" fmla="*/ 894 w 1014"/>
                <a:gd name="T11" fmla="*/ 890 h 968"/>
                <a:gd name="T12" fmla="*/ 836 w 1014"/>
                <a:gd name="T13" fmla="*/ 355 h 968"/>
                <a:gd name="T14" fmla="*/ 725 w 1014"/>
                <a:gd name="T15" fmla="*/ 180 h 968"/>
                <a:gd name="T16" fmla="*/ 347 w 1014"/>
                <a:gd name="T17" fmla="*/ 65 h 968"/>
                <a:gd name="T18" fmla="*/ 312 w 1014"/>
                <a:gd name="T19" fmla="*/ 192 h 968"/>
                <a:gd name="T20" fmla="*/ 151 w 1014"/>
                <a:gd name="T21" fmla="*/ 43 h 968"/>
                <a:gd name="T22" fmla="*/ 180 w 1014"/>
                <a:gd name="T23" fmla="*/ 257 h 968"/>
                <a:gd name="T24" fmla="*/ 50 w 1014"/>
                <a:gd name="T25" fmla="*/ 207 h 968"/>
                <a:gd name="T26" fmla="*/ 132 w 1014"/>
                <a:gd name="T27" fmla="*/ 401 h 968"/>
                <a:gd name="T28" fmla="*/ 90 w 1014"/>
                <a:gd name="T29" fmla="*/ 86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4" h="968">
                  <a:moveTo>
                    <a:pt x="90" y="865"/>
                  </a:moveTo>
                  <a:cubicBezTo>
                    <a:pt x="90" y="865"/>
                    <a:pt x="241" y="968"/>
                    <a:pt x="220" y="522"/>
                  </a:cubicBezTo>
                  <a:cubicBezTo>
                    <a:pt x="238" y="537"/>
                    <a:pt x="415" y="559"/>
                    <a:pt x="448" y="469"/>
                  </a:cubicBezTo>
                  <a:cubicBezTo>
                    <a:pt x="448" y="469"/>
                    <a:pt x="498" y="594"/>
                    <a:pt x="692" y="483"/>
                  </a:cubicBezTo>
                  <a:cubicBezTo>
                    <a:pt x="692" y="483"/>
                    <a:pt x="682" y="577"/>
                    <a:pt x="804" y="548"/>
                  </a:cubicBezTo>
                  <a:cubicBezTo>
                    <a:pt x="804" y="548"/>
                    <a:pt x="773" y="904"/>
                    <a:pt x="894" y="890"/>
                  </a:cubicBezTo>
                  <a:cubicBezTo>
                    <a:pt x="1014" y="877"/>
                    <a:pt x="990" y="373"/>
                    <a:pt x="836" y="355"/>
                  </a:cubicBezTo>
                  <a:cubicBezTo>
                    <a:pt x="836" y="355"/>
                    <a:pt x="875" y="192"/>
                    <a:pt x="725" y="180"/>
                  </a:cubicBezTo>
                  <a:cubicBezTo>
                    <a:pt x="575" y="168"/>
                    <a:pt x="498" y="172"/>
                    <a:pt x="347" y="65"/>
                  </a:cubicBezTo>
                  <a:cubicBezTo>
                    <a:pt x="269" y="10"/>
                    <a:pt x="232" y="79"/>
                    <a:pt x="312" y="192"/>
                  </a:cubicBezTo>
                  <a:cubicBezTo>
                    <a:pt x="312" y="192"/>
                    <a:pt x="218" y="109"/>
                    <a:pt x="151" y="43"/>
                  </a:cubicBezTo>
                  <a:cubicBezTo>
                    <a:pt x="106" y="0"/>
                    <a:pt x="94" y="191"/>
                    <a:pt x="180" y="257"/>
                  </a:cubicBezTo>
                  <a:cubicBezTo>
                    <a:pt x="180" y="257"/>
                    <a:pt x="70" y="203"/>
                    <a:pt x="50" y="207"/>
                  </a:cubicBezTo>
                  <a:cubicBezTo>
                    <a:pt x="31" y="212"/>
                    <a:pt x="41" y="342"/>
                    <a:pt x="132" y="401"/>
                  </a:cubicBezTo>
                  <a:cubicBezTo>
                    <a:pt x="132" y="401"/>
                    <a:pt x="0" y="446"/>
                    <a:pt x="90" y="865"/>
                  </a:cubicBezTo>
                  <a:close/>
                </a:path>
              </a:pathLst>
            </a:custGeom>
            <a:solidFill>
              <a:srgbClr val="603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5" name="Freeform 132">
              <a:extLst>
                <a:ext uri="{FF2B5EF4-FFF2-40B4-BE49-F238E27FC236}">
                  <a16:creationId xmlns:a16="http://schemas.microsoft.com/office/drawing/2014/main" id="{30A9B572-43E8-4498-A7FB-33D1A86C8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5329238"/>
              <a:ext cx="596900" cy="254000"/>
            </a:xfrm>
            <a:custGeom>
              <a:avLst/>
              <a:gdLst>
                <a:gd name="T0" fmla="*/ 617 w 783"/>
                <a:gd name="T1" fmla="*/ 311 h 334"/>
                <a:gd name="T2" fmla="*/ 472 w 783"/>
                <a:gd name="T3" fmla="*/ 167 h 334"/>
                <a:gd name="T4" fmla="*/ 617 w 783"/>
                <a:gd name="T5" fmla="*/ 23 h 334"/>
                <a:gd name="T6" fmla="*/ 761 w 783"/>
                <a:gd name="T7" fmla="*/ 167 h 334"/>
                <a:gd name="T8" fmla="*/ 617 w 783"/>
                <a:gd name="T9" fmla="*/ 311 h 334"/>
                <a:gd name="T10" fmla="*/ 166 w 783"/>
                <a:gd name="T11" fmla="*/ 311 h 334"/>
                <a:gd name="T12" fmla="*/ 22 w 783"/>
                <a:gd name="T13" fmla="*/ 167 h 334"/>
                <a:gd name="T14" fmla="*/ 166 w 783"/>
                <a:gd name="T15" fmla="*/ 23 h 334"/>
                <a:gd name="T16" fmla="*/ 311 w 783"/>
                <a:gd name="T17" fmla="*/ 167 h 334"/>
                <a:gd name="T18" fmla="*/ 166 w 783"/>
                <a:gd name="T19" fmla="*/ 311 h 334"/>
                <a:gd name="T20" fmla="*/ 617 w 783"/>
                <a:gd name="T21" fmla="*/ 0 h 334"/>
                <a:gd name="T22" fmla="*/ 451 w 783"/>
                <a:gd name="T23" fmla="*/ 155 h 334"/>
                <a:gd name="T24" fmla="*/ 393 w 783"/>
                <a:gd name="T25" fmla="*/ 140 h 334"/>
                <a:gd name="T26" fmla="*/ 332 w 783"/>
                <a:gd name="T27" fmla="*/ 155 h 334"/>
                <a:gd name="T28" fmla="*/ 166 w 783"/>
                <a:gd name="T29" fmla="*/ 0 h 334"/>
                <a:gd name="T30" fmla="*/ 0 w 783"/>
                <a:gd name="T31" fmla="*/ 167 h 334"/>
                <a:gd name="T32" fmla="*/ 166 w 783"/>
                <a:gd name="T33" fmla="*/ 334 h 334"/>
                <a:gd name="T34" fmla="*/ 332 w 783"/>
                <a:gd name="T35" fmla="*/ 187 h 334"/>
                <a:gd name="T36" fmla="*/ 393 w 783"/>
                <a:gd name="T37" fmla="*/ 164 h 334"/>
                <a:gd name="T38" fmla="*/ 451 w 783"/>
                <a:gd name="T39" fmla="*/ 185 h 334"/>
                <a:gd name="T40" fmla="*/ 617 w 783"/>
                <a:gd name="T41" fmla="*/ 334 h 334"/>
                <a:gd name="T42" fmla="*/ 783 w 783"/>
                <a:gd name="T43" fmla="*/ 167 h 334"/>
                <a:gd name="T44" fmla="*/ 617 w 783"/>
                <a:gd name="T4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3" h="334">
                  <a:moveTo>
                    <a:pt x="617" y="311"/>
                  </a:moveTo>
                  <a:cubicBezTo>
                    <a:pt x="537" y="311"/>
                    <a:pt x="472" y="247"/>
                    <a:pt x="472" y="167"/>
                  </a:cubicBezTo>
                  <a:cubicBezTo>
                    <a:pt x="472" y="87"/>
                    <a:pt x="537" y="23"/>
                    <a:pt x="617" y="23"/>
                  </a:cubicBezTo>
                  <a:cubicBezTo>
                    <a:pt x="696" y="23"/>
                    <a:pt x="761" y="87"/>
                    <a:pt x="761" y="167"/>
                  </a:cubicBezTo>
                  <a:cubicBezTo>
                    <a:pt x="761" y="247"/>
                    <a:pt x="696" y="311"/>
                    <a:pt x="617" y="311"/>
                  </a:cubicBezTo>
                  <a:close/>
                  <a:moveTo>
                    <a:pt x="166" y="311"/>
                  </a:moveTo>
                  <a:cubicBezTo>
                    <a:pt x="87" y="311"/>
                    <a:pt x="22" y="247"/>
                    <a:pt x="22" y="167"/>
                  </a:cubicBezTo>
                  <a:cubicBezTo>
                    <a:pt x="22" y="87"/>
                    <a:pt x="87" y="23"/>
                    <a:pt x="166" y="23"/>
                  </a:cubicBezTo>
                  <a:cubicBezTo>
                    <a:pt x="246" y="23"/>
                    <a:pt x="311" y="87"/>
                    <a:pt x="311" y="167"/>
                  </a:cubicBezTo>
                  <a:cubicBezTo>
                    <a:pt x="311" y="247"/>
                    <a:pt x="246" y="311"/>
                    <a:pt x="166" y="311"/>
                  </a:cubicBezTo>
                  <a:close/>
                  <a:moveTo>
                    <a:pt x="617" y="0"/>
                  </a:moveTo>
                  <a:cubicBezTo>
                    <a:pt x="529" y="0"/>
                    <a:pt x="457" y="69"/>
                    <a:pt x="451" y="155"/>
                  </a:cubicBezTo>
                  <a:cubicBezTo>
                    <a:pt x="435" y="145"/>
                    <a:pt x="414" y="140"/>
                    <a:pt x="393" y="140"/>
                  </a:cubicBezTo>
                  <a:cubicBezTo>
                    <a:pt x="369" y="140"/>
                    <a:pt x="348" y="145"/>
                    <a:pt x="332" y="155"/>
                  </a:cubicBezTo>
                  <a:cubicBezTo>
                    <a:pt x="326" y="69"/>
                    <a:pt x="254" y="0"/>
                    <a:pt x="166" y="0"/>
                  </a:cubicBezTo>
                  <a:cubicBezTo>
                    <a:pt x="74" y="0"/>
                    <a:pt x="0" y="75"/>
                    <a:pt x="0" y="167"/>
                  </a:cubicBezTo>
                  <a:cubicBezTo>
                    <a:pt x="0" y="259"/>
                    <a:pt x="74" y="334"/>
                    <a:pt x="166" y="334"/>
                  </a:cubicBezTo>
                  <a:cubicBezTo>
                    <a:pt x="251" y="334"/>
                    <a:pt x="322" y="270"/>
                    <a:pt x="332" y="187"/>
                  </a:cubicBezTo>
                  <a:cubicBezTo>
                    <a:pt x="343" y="172"/>
                    <a:pt x="365" y="164"/>
                    <a:pt x="393" y="164"/>
                  </a:cubicBezTo>
                  <a:cubicBezTo>
                    <a:pt x="416" y="164"/>
                    <a:pt x="439" y="172"/>
                    <a:pt x="451" y="185"/>
                  </a:cubicBezTo>
                  <a:cubicBezTo>
                    <a:pt x="460" y="268"/>
                    <a:pt x="531" y="334"/>
                    <a:pt x="617" y="334"/>
                  </a:cubicBezTo>
                  <a:cubicBezTo>
                    <a:pt x="709" y="334"/>
                    <a:pt x="783" y="259"/>
                    <a:pt x="783" y="167"/>
                  </a:cubicBezTo>
                  <a:cubicBezTo>
                    <a:pt x="783" y="75"/>
                    <a:pt x="709" y="0"/>
                    <a:pt x="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6" name="Freeform 133">
              <a:extLst>
                <a:ext uri="{FF2B5EF4-FFF2-40B4-BE49-F238E27FC236}">
                  <a16:creationId xmlns:a16="http://schemas.microsoft.com/office/drawing/2014/main" id="{F6DA53CF-9C9E-4865-9A2A-4867E6C9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5489575"/>
              <a:ext cx="50800" cy="122238"/>
            </a:xfrm>
            <a:custGeom>
              <a:avLst/>
              <a:gdLst>
                <a:gd name="T0" fmla="*/ 51 w 65"/>
                <a:gd name="T1" fmla="*/ 161 h 161"/>
                <a:gd name="T2" fmla="*/ 45 w 65"/>
                <a:gd name="T3" fmla="*/ 158 h 161"/>
                <a:gd name="T4" fmla="*/ 12 w 65"/>
                <a:gd name="T5" fmla="*/ 10 h 161"/>
                <a:gd name="T6" fmla="*/ 25 w 65"/>
                <a:gd name="T7" fmla="*/ 1 h 161"/>
                <a:gd name="T8" fmla="*/ 25 w 65"/>
                <a:gd name="T9" fmla="*/ 1 h 161"/>
                <a:gd name="T10" fmla="*/ 34 w 65"/>
                <a:gd name="T11" fmla="*/ 13 h 161"/>
                <a:gd name="T12" fmla="*/ 61 w 65"/>
                <a:gd name="T13" fmla="*/ 142 h 161"/>
                <a:gd name="T14" fmla="*/ 60 w 65"/>
                <a:gd name="T15" fmla="*/ 158 h 161"/>
                <a:gd name="T16" fmla="*/ 51 w 65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61">
                  <a:moveTo>
                    <a:pt x="51" y="161"/>
                  </a:moveTo>
                  <a:cubicBezTo>
                    <a:pt x="49" y="161"/>
                    <a:pt x="47" y="160"/>
                    <a:pt x="45" y="158"/>
                  </a:cubicBezTo>
                  <a:cubicBezTo>
                    <a:pt x="0" y="112"/>
                    <a:pt x="12" y="14"/>
                    <a:pt x="12" y="10"/>
                  </a:cubicBezTo>
                  <a:cubicBezTo>
                    <a:pt x="13" y="4"/>
                    <a:pt x="19" y="0"/>
                    <a:pt x="25" y="1"/>
                  </a:cubicBezTo>
                  <a:lnTo>
                    <a:pt x="25" y="1"/>
                  </a:lnTo>
                  <a:cubicBezTo>
                    <a:pt x="31" y="1"/>
                    <a:pt x="35" y="7"/>
                    <a:pt x="34" y="13"/>
                  </a:cubicBezTo>
                  <a:cubicBezTo>
                    <a:pt x="34" y="14"/>
                    <a:pt x="23" y="104"/>
                    <a:pt x="61" y="142"/>
                  </a:cubicBezTo>
                  <a:cubicBezTo>
                    <a:pt x="65" y="146"/>
                    <a:pt x="65" y="153"/>
                    <a:pt x="60" y="158"/>
                  </a:cubicBezTo>
                  <a:cubicBezTo>
                    <a:pt x="58" y="160"/>
                    <a:pt x="55" y="161"/>
                    <a:pt x="51" y="161"/>
                  </a:cubicBezTo>
                  <a:close/>
                </a:path>
              </a:pathLst>
            </a:custGeom>
            <a:solidFill>
              <a:srgbClr val="B37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EEFC97-C711-482D-9893-7AE318E6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8988" y="5427663"/>
              <a:ext cx="357187" cy="101600"/>
            </a:xfrm>
            <a:custGeom>
              <a:avLst/>
              <a:gdLst>
                <a:gd name="connsiteX0" fmla="*/ 322262 w 357187"/>
                <a:gd name="connsiteY0" fmla="*/ 6350 h 101600"/>
                <a:gd name="connsiteX1" fmla="*/ 357187 w 357187"/>
                <a:gd name="connsiteY1" fmla="*/ 53975 h 101600"/>
                <a:gd name="connsiteX2" fmla="*/ 322262 w 357187"/>
                <a:gd name="connsiteY2" fmla="*/ 101600 h 101600"/>
                <a:gd name="connsiteX3" fmla="*/ 287337 w 357187"/>
                <a:gd name="connsiteY3" fmla="*/ 53975 h 101600"/>
                <a:gd name="connsiteX4" fmla="*/ 322262 w 357187"/>
                <a:gd name="connsiteY4" fmla="*/ 6350 h 101600"/>
                <a:gd name="connsiteX5" fmla="*/ 35719 w 357187"/>
                <a:gd name="connsiteY5" fmla="*/ 0 h 101600"/>
                <a:gd name="connsiteX6" fmla="*/ 71438 w 357187"/>
                <a:gd name="connsiteY6" fmla="*/ 48419 h 101600"/>
                <a:gd name="connsiteX7" fmla="*/ 35719 w 357187"/>
                <a:gd name="connsiteY7" fmla="*/ 96838 h 101600"/>
                <a:gd name="connsiteX8" fmla="*/ 0 w 357187"/>
                <a:gd name="connsiteY8" fmla="*/ 48419 h 101600"/>
                <a:gd name="connsiteX9" fmla="*/ 35719 w 357187"/>
                <a:gd name="connsiteY9" fmla="*/ 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87" h="101600">
                  <a:moveTo>
                    <a:pt x="322262" y="6350"/>
                  </a:moveTo>
                  <a:cubicBezTo>
                    <a:pt x="341551" y="6350"/>
                    <a:pt x="357187" y="27672"/>
                    <a:pt x="357187" y="53975"/>
                  </a:cubicBezTo>
                  <a:cubicBezTo>
                    <a:pt x="357187" y="80278"/>
                    <a:pt x="341551" y="101600"/>
                    <a:pt x="322262" y="101600"/>
                  </a:cubicBezTo>
                  <a:cubicBezTo>
                    <a:pt x="302973" y="101600"/>
                    <a:pt x="287337" y="80278"/>
                    <a:pt x="287337" y="53975"/>
                  </a:cubicBezTo>
                  <a:cubicBezTo>
                    <a:pt x="287337" y="27672"/>
                    <a:pt x="302973" y="6350"/>
                    <a:pt x="322262" y="6350"/>
                  </a:cubicBezTo>
                  <a:close/>
                  <a:moveTo>
                    <a:pt x="35719" y="0"/>
                  </a:moveTo>
                  <a:cubicBezTo>
                    <a:pt x="55446" y="0"/>
                    <a:pt x="71438" y="21678"/>
                    <a:pt x="71438" y="48419"/>
                  </a:cubicBezTo>
                  <a:cubicBezTo>
                    <a:pt x="71438" y="75160"/>
                    <a:pt x="55446" y="96838"/>
                    <a:pt x="35719" y="96838"/>
                  </a:cubicBezTo>
                  <a:cubicBezTo>
                    <a:pt x="15992" y="96838"/>
                    <a:pt x="0" y="75160"/>
                    <a:pt x="0" y="48419"/>
                  </a:cubicBezTo>
                  <a:cubicBezTo>
                    <a:pt x="0" y="21678"/>
                    <a:pt x="15992" y="0"/>
                    <a:pt x="35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FF2A8A6-4644-4239-A17D-FA099076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4954" y="5381625"/>
              <a:ext cx="403810" cy="44450"/>
            </a:xfrm>
            <a:custGeom>
              <a:avLst/>
              <a:gdLst>
                <a:gd name="connsiteX0" fmla="*/ 345092 w 403810"/>
                <a:gd name="connsiteY0" fmla="*/ 0 h 44450"/>
                <a:gd name="connsiteX1" fmla="*/ 402728 w 403810"/>
                <a:gd name="connsiteY1" fmla="*/ 29634 h 44450"/>
                <a:gd name="connsiteX2" fmla="*/ 399654 w 403810"/>
                <a:gd name="connsiteY2" fmla="*/ 41331 h 44450"/>
                <a:gd name="connsiteX3" fmla="*/ 388127 w 403810"/>
                <a:gd name="connsiteY3" fmla="*/ 37432 h 44450"/>
                <a:gd name="connsiteX4" fmla="*/ 345092 w 403810"/>
                <a:gd name="connsiteY4" fmla="*/ 17936 h 44450"/>
                <a:gd name="connsiteX5" fmla="*/ 302058 w 403810"/>
                <a:gd name="connsiteY5" fmla="*/ 38991 h 44450"/>
                <a:gd name="connsiteX6" fmla="*/ 294373 w 403810"/>
                <a:gd name="connsiteY6" fmla="*/ 44450 h 44450"/>
                <a:gd name="connsiteX7" fmla="*/ 291299 w 403810"/>
                <a:gd name="connsiteY7" fmla="*/ 43670 h 44450"/>
                <a:gd name="connsiteX8" fmla="*/ 286688 w 403810"/>
                <a:gd name="connsiteY8" fmla="*/ 31973 h 44450"/>
                <a:gd name="connsiteX9" fmla="*/ 345092 w 403810"/>
                <a:gd name="connsiteY9" fmla="*/ 0 h 44450"/>
                <a:gd name="connsiteX10" fmla="*/ 58544 w 403810"/>
                <a:gd name="connsiteY10" fmla="*/ 0 h 44450"/>
                <a:gd name="connsiteX11" fmla="*/ 115421 w 403810"/>
                <a:gd name="connsiteY11" fmla="*/ 29634 h 44450"/>
                <a:gd name="connsiteX12" fmla="*/ 111629 w 403810"/>
                <a:gd name="connsiteY12" fmla="*/ 41331 h 44450"/>
                <a:gd name="connsiteX13" fmla="*/ 100254 w 403810"/>
                <a:gd name="connsiteY13" fmla="*/ 37432 h 44450"/>
                <a:gd name="connsiteX14" fmla="*/ 58544 w 403810"/>
                <a:gd name="connsiteY14" fmla="*/ 17936 h 44450"/>
                <a:gd name="connsiteX15" fmla="*/ 16075 w 403810"/>
                <a:gd name="connsiteY15" fmla="*/ 38991 h 44450"/>
                <a:gd name="connsiteX16" fmla="*/ 8492 w 403810"/>
                <a:gd name="connsiteY16" fmla="*/ 44450 h 44450"/>
                <a:gd name="connsiteX17" fmla="*/ 4700 w 403810"/>
                <a:gd name="connsiteY17" fmla="*/ 43670 h 44450"/>
                <a:gd name="connsiteX18" fmla="*/ 908 w 403810"/>
                <a:gd name="connsiteY18" fmla="*/ 31973 h 44450"/>
                <a:gd name="connsiteX19" fmla="*/ 58544 w 403810"/>
                <a:gd name="connsiteY19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3810" h="44450">
                  <a:moveTo>
                    <a:pt x="345092" y="0"/>
                  </a:moveTo>
                  <a:cubicBezTo>
                    <a:pt x="366609" y="0"/>
                    <a:pt x="392737" y="9358"/>
                    <a:pt x="402728" y="29634"/>
                  </a:cubicBezTo>
                  <a:cubicBezTo>
                    <a:pt x="405033" y="33533"/>
                    <a:pt x="403496" y="38991"/>
                    <a:pt x="399654" y="41331"/>
                  </a:cubicBezTo>
                  <a:cubicBezTo>
                    <a:pt x="395043" y="42891"/>
                    <a:pt x="389664" y="41331"/>
                    <a:pt x="388127" y="37432"/>
                  </a:cubicBezTo>
                  <a:cubicBezTo>
                    <a:pt x="381210" y="24175"/>
                    <a:pt x="361230" y="17936"/>
                    <a:pt x="345092" y="17936"/>
                  </a:cubicBezTo>
                  <a:cubicBezTo>
                    <a:pt x="328954" y="17936"/>
                    <a:pt x="308206" y="24955"/>
                    <a:pt x="302058" y="38991"/>
                  </a:cubicBezTo>
                  <a:cubicBezTo>
                    <a:pt x="300521" y="42111"/>
                    <a:pt x="297447" y="44450"/>
                    <a:pt x="294373" y="44450"/>
                  </a:cubicBezTo>
                  <a:cubicBezTo>
                    <a:pt x="293605" y="44450"/>
                    <a:pt x="292068" y="43670"/>
                    <a:pt x="291299" y="43670"/>
                  </a:cubicBezTo>
                  <a:cubicBezTo>
                    <a:pt x="286688" y="41331"/>
                    <a:pt x="284383" y="36652"/>
                    <a:pt x="286688" y="31973"/>
                  </a:cubicBezTo>
                  <a:cubicBezTo>
                    <a:pt x="295910" y="10138"/>
                    <a:pt x="323575" y="0"/>
                    <a:pt x="345092" y="0"/>
                  </a:cubicBezTo>
                  <a:close/>
                  <a:moveTo>
                    <a:pt x="58544" y="0"/>
                  </a:moveTo>
                  <a:cubicBezTo>
                    <a:pt x="79778" y="0"/>
                    <a:pt x="105562" y="9358"/>
                    <a:pt x="115421" y="29634"/>
                  </a:cubicBezTo>
                  <a:cubicBezTo>
                    <a:pt x="117696" y="33533"/>
                    <a:pt x="116179" y="38991"/>
                    <a:pt x="111629" y="41331"/>
                  </a:cubicBezTo>
                  <a:cubicBezTo>
                    <a:pt x="107837" y="42891"/>
                    <a:pt x="102529" y="41331"/>
                    <a:pt x="100254" y="37432"/>
                  </a:cubicBezTo>
                  <a:cubicBezTo>
                    <a:pt x="94187" y="24175"/>
                    <a:pt x="74469" y="17936"/>
                    <a:pt x="58544" y="17936"/>
                  </a:cubicBezTo>
                  <a:cubicBezTo>
                    <a:pt x="42618" y="17936"/>
                    <a:pt x="22142" y="24955"/>
                    <a:pt x="16075" y="38991"/>
                  </a:cubicBezTo>
                  <a:cubicBezTo>
                    <a:pt x="14559" y="42111"/>
                    <a:pt x="11525" y="44450"/>
                    <a:pt x="8492" y="44450"/>
                  </a:cubicBezTo>
                  <a:cubicBezTo>
                    <a:pt x="6975" y="44450"/>
                    <a:pt x="6217" y="43670"/>
                    <a:pt x="4700" y="43670"/>
                  </a:cubicBezTo>
                  <a:cubicBezTo>
                    <a:pt x="908" y="41331"/>
                    <a:pt x="-1367" y="36652"/>
                    <a:pt x="908" y="31973"/>
                  </a:cubicBezTo>
                  <a:cubicBezTo>
                    <a:pt x="10008" y="10138"/>
                    <a:pt x="37310" y="0"/>
                    <a:pt x="58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DCBD8BD-6DAB-49E5-8CA3-A58F3F78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2" y="6046788"/>
              <a:ext cx="842962" cy="1982788"/>
            </a:xfrm>
            <a:custGeom>
              <a:avLst/>
              <a:gdLst>
                <a:gd name="connsiteX0" fmla="*/ 617537 w 842962"/>
                <a:gd name="connsiteY0" fmla="*/ 0 h 1982788"/>
                <a:gd name="connsiteX1" fmla="*/ 688363 w 842962"/>
                <a:gd name="connsiteY1" fmla="*/ 13689 h 1982788"/>
                <a:gd name="connsiteX2" fmla="*/ 842962 w 842962"/>
                <a:gd name="connsiteY2" fmla="*/ 596219 h 1982788"/>
                <a:gd name="connsiteX3" fmla="*/ 724919 w 842962"/>
                <a:gd name="connsiteY3" fmla="*/ 737669 h 1982788"/>
                <a:gd name="connsiteX4" fmla="*/ 837631 w 842962"/>
                <a:gd name="connsiteY4" fmla="*/ 829687 h 1982788"/>
                <a:gd name="connsiteX5" fmla="*/ 711210 w 842962"/>
                <a:gd name="connsiteY5" fmla="*/ 1941513 h 1982788"/>
                <a:gd name="connsiteX6" fmla="*/ 231775 w 842962"/>
                <a:gd name="connsiteY6" fmla="*/ 0 h 1982788"/>
                <a:gd name="connsiteX7" fmla="*/ 136785 w 842962"/>
                <a:gd name="connsiteY7" fmla="*/ 1982788 h 1982788"/>
                <a:gd name="connsiteX8" fmla="*/ 6079 w 842962"/>
                <a:gd name="connsiteY8" fmla="*/ 830093 h 1982788"/>
                <a:gd name="connsiteX9" fmla="*/ 118547 w 842962"/>
                <a:gd name="connsiteY9" fmla="*/ 738030 h 1982788"/>
                <a:gd name="connsiteX10" fmla="*/ 0 w 842962"/>
                <a:gd name="connsiteY10" fmla="*/ 596510 h 1982788"/>
                <a:gd name="connsiteX11" fmla="*/ 155023 w 842962"/>
                <a:gd name="connsiteY11" fmla="*/ 15217 h 1982788"/>
                <a:gd name="connsiteX12" fmla="*/ 231775 w 842962"/>
                <a:gd name="connsiteY12" fmla="*/ 0 h 19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2962" h="1982788">
                  <a:moveTo>
                    <a:pt x="617537" y="0"/>
                  </a:moveTo>
                  <a:cubicBezTo>
                    <a:pt x="637338" y="3042"/>
                    <a:pt x="661708" y="8366"/>
                    <a:pt x="688363" y="13689"/>
                  </a:cubicBezTo>
                  <a:lnTo>
                    <a:pt x="842962" y="596219"/>
                  </a:lnTo>
                  <a:lnTo>
                    <a:pt x="724919" y="737669"/>
                  </a:lnTo>
                  <a:lnTo>
                    <a:pt x="837631" y="829687"/>
                  </a:lnTo>
                  <a:lnTo>
                    <a:pt x="711210" y="1941513"/>
                  </a:lnTo>
                  <a:close/>
                  <a:moveTo>
                    <a:pt x="231775" y="0"/>
                  </a:moveTo>
                  <a:lnTo>
                    <a:pt x="136785" y="1982788"/>
                  </a:lnTo>
                  <a:lnTo>
                    <a:pt x="6079" y="830093"/>
                  </a:lnTo>
                  <a:lnTo>
                    <a:pt x="118547" y="738030"/>
                  </a:lnTo>
                  <a:lnTo>
                    <a:pt x="0" y="596510"/>
                  </a:lnTo>
                  <a:lnTo>
                    <a:pt x="155023" y="15217"/>
                  </a:lnTo>
                  <a:cubicBezTo>
                    <a:pt x="183140" y="9131"/>
                    <a:pt x="210497" y="3044"/>
                    <a:pt x="231775" y="0"/>
                  </a:cubicBezTo>
                  <a:close/>
                </a:path>
              </a:pathLst>
            </a:custGeom>
            <a:solidFill>
              <a:srgbClr val="CE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3D24CAC-3185-4091-AB30-9C357BC9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4150" y="6059488"/>
              <a:ext cx="1533526" cy="3521075"/>
            </a:xfrm>
            <a:custGeom>
              <a:avLst/>
              <a:gdLst>
                <a:gd name="connsiteX0" fmla="*/ 495300 w 1533526"/>
                <a:gd name="connsiteY0" fmla="*/ 1587 h 3521075"/>
                <a:gd name="connsiteX1" fmla="*/ 340852 w 1533526"/>
                <a:gd name="connsiteY1" fmla="*/ 583094 h 3521075"/>
                <a:gd name="connsiteX2" fmla="*/ 459541 w 1533526"/>
                <a:gd name="connsiteY2" fmla="*/ 724665 h 3521075"/>
                <a:gd name="connsiteX3" fmla="*/ 346938 w 1533526"/>
                <a:gd name="connsiteY3" fmla="*/ 816763 h 3521075"/>
                <a:gd name="connsiteX4" fmla="*/ 477801 w 1533526"/>
                <a:gd name="connsiteY4" fmla="*/ 1969882 h 3521075"/>
                <a:gd name="connsiteX5" fmla="*/ 403240 w 1533526"/>
                <a:gd name="connsiteY5" fmla="*/ 3521075 h 3521075"/>
                <a:gd name="connsiteX6" fmla="*/ 0 w 1533526"/>
                <a:gd name="connsiteY6" fmla="*/ 3521075 h 3521075"/>
                <a:gd name="connsiteX7" fmla="*/ 189447 w 1533526"/>
                <a:gd name="connsiteY7" fmla="*/ 85312 h 3521075"/>
                <a:gd name="connsiteX8" fmla="*/ 495300 w 1533526"/>
                <a:gd name="connsiteY8" fmla="*/ 1587 h 3521075"/>
                <a:gd name="connsiteX9" fmla="*/ 1030288 w 1533526"/>
                <a:gd name="connsiteY9" fmla="*/ 0 h 3521075"/>
                <a:gd name="connsiteX10" fmla="*/ 1343481 w 1533526"/>
                <a:gd name="connsiteY10" fmla="*/ 85249 h 3521075"/>
                <a:gd name="connsiteX11" fmla="*/ 1533526 w 1533526"/>
                <a:gd name="connsiteY11" fmla="*/ 3521075 h 3521075"/>
                <a:gd name="connsiteX12" fmla="*/ 1129871 w 1533526"/>
                <a:gd name="connsiteY12" fmla="*/ 3521075 h 3521075"/>
                <a:gd name="connsiteX13" fmla="*/ 1053093 w 1533526"/>
                <a:gd name="connsiteY13" fmla="*/ 1929513 h 3521075"/>
                <a:gd name="connsiteX14" fmla="*/ 1179283 w 1533526"/>
                <a:gd name="connsiteY14" fmla="*/ 816713 h 3521075"/>
                <a:gd name="connsiteX15" fmla="*/ 1066777 w 1533526"/>
                <a:gd name="connsiteY15" fmla="*/ 724614 h 3521075"/>
                <a:gd name="connsiteX16" fmla="*/ 1184604 w 1533526"/>
                <a:gd name="connsiteY16" fmla="*/ 583040 h 35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6" h="3521075">
                  <a:moveTo>
                    <a:pt x="495300" y="1587"/>
                  </a:moveTo>
                  <a:lnTo>
                    <a:pt x="340852" y="583094"/>
                  </a:lnTo>
                  <a:lnTo>
                    <a:pt x="459541" y="724665"/>
                  </a:lnTo>
                  <a:lnTo>
                    <a:pt x="346938" y="816763"/>
                  </a:lnTo>
                  <a:lnTo>
                    <a:pt x="477801" y="1969882"/>
                  </a:lnTo>
                  <a:lnTo>
                    <a:pt x="403240" y="3521075"/>
                  </a:lnTo>
                  <a:lnTo>
                    <a:pt x="0" y="3521075"/>
                  </a:lnTo>
                  <a:lnTo>
                    <a:pt x="189447" y="85312"/>
                  </a:lnTo>
                  <a:cubicBezTo>
                    <a:pt x="189447" y="85312"/>
                    <a:pt x="365198" y="32033"/>
                    <a:pt x="495300" y="1587"/>
                  </a:cubicBezTo>
                  <a:close/>
                  <a:moveTo>
                    <a:pt x="1030288" y="0"/>
                  </a:moveTo>
                  <a:cubicBezTo>
                    <a:pt x="1161039" y="29685"/>
                    <a:pt x="1343481" y="85249"/>
                    <a:pt x="1343481" y="85249"/>
                  </a:cubicBezTo>
                  <a:lnTo>
                    <a:pt x="1533526" y="3521075"/>
                  </a:lnTo>
                  <a:lnTo>
                    <a:pt x="1129871" y="3521075"/>
                  </a:lnTo>
                  <a:lnTo>
                    <a:pt x="1053093" y="1929513"/>
                  </a:lnTo>
                  <a:lnTo>
                    <a:pt x="1179283" y="816713"/>
                  </a:lnTo>
                  <a:lnTo>
                    <a:pt x="1066777" y="724614"/>
                  </a:lnTo>
                  <a:lnTo>
                    <a:pt x="1184604" y="583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C014D98-E077-42F2-A642-AA9781FD3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2" y="6040438"/>
              <a:ext cx="393700" cy="254000"/>
            </a:xfrm>
            <a:custGeom>
              <a:avLst/>
              <a:gdLst>
                <a:gd name="connsiteX0" fmla="*/ 354912 w 393700"/>
                <a:gd name="connsiteY0" fmla="*/ 0 h 254000"/>
                <a:gd name="connsiteX1" fmla="*/ 389897 w 393700"/>
                <a:gd name="connsiteY1" fmla="*/ 6066 h 254000"/>
                <a:gd name="connsiteX2" fmla="*/ 393700 w 393700"/>
                <a:gd name="connsiteY2" fmla="*/ 77338 h 254000"/>
                <a:gd name="connsiteX3" fmla="*/ 254519 w 393700"/>
                <a:gd name="connsiteY3" fmla="*/ 254000 h 254000"/>
                <a:gd name="connsiteX4" fmla="*/ 193675 w 393700"/>
                <a:gd name="connsiteY4" fmla="*/ 182729 h 254000"/>
                <a:gd name="connsiteX5" fmla="*/ 354151 w 393700"/>
                <a:gd name="connsiteY5" fmla="*/ 24263 h 254000"/>
                <a:gd name="connsiteX6" fmla="*/ 39495 w 393700"/>
                <a:gd name="connsiteY6" fmla="*/ 0 h 254000"/>
                <a:gd name="connsiteX7" fmla="*/ 39495 w 393700"/>
                <a:gd name="connsiteY7" fmla="*/ 24263 h 254000"/>
                <a:gd name="connsiteX8" fmla="*/ 193675 w 393700"/>
                <a:gd name="connsiteY8" fmla="*/ 182729 h 254000"/>
                <a:gd name="connsiteX9" fmla="*/ 132914 w 393700"/>
                <a:gd name="connsiteY9" fmla="*/ 254000 h 254000"/>
                <a:gd name="connsiteX10" fmla="*/ 0 w 393700"/>
                <a:gd name="connsiteY10" fmla="*/ 77338 h 254000"/>
                <a:gd name="connsiteX11" fmla="*/ 3798 w 393700"/>
                <a:gd name="connsiteY11" fmla="*/ 6066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700" h="254000">
                  <a:moveTo>
                    <a:pt x="354912" y="0"/>
                  </a:moveTo>
                  <a:lnTo>
                    <a:pt x="389897" y="6066"/>
                  </a:lnTo>
                  <a:lnTo>
                    <a:pt x="393700" y="77338"/>
                  </a:lnTo>
                  <a:lnTo>
                    <a:pt x="254519" y="254000"/>
                  </a:lnTo>
                  <a:lnTo>
                    <a:pt x="193675" y="182729"/>
                  </a:lnTo>
                  <a:lnTo>
                    <a:pt x="354151" y="24263"/>
                  </a:lnTo>
                  <a:close/>
                  <a:moveTo>
                    <a:pt x="39495" y="0"/>
                  </a:moveTo>
                  <a:lnTo>
                    <a:pt x="39495" y="24263"/>
                  </a:lnTo>
                  <a:lnTo>
                    <a:pt x="193675" y="182729"/>
                  </a:lnTo>
                  <a:lnTo>
                    <a:pt x="132914" y="254000"/>
                  </a:lnTo>
                  <a:lnTo>
                    <a:pt x="0" y="77338"/>
                  </a:lnTo>
                  <a:lnTo>
                    <a:pt x="3798" y="6066"/>
                  </a:lnTo>
                  <a:close/>
                </a:path>
              </a:pathLst>
            </a:custGeom>
            <a:solidFill>
              <a:srgbClr val="6A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2" name="Freeform 145">
              <a:extLst>
                <a:ext uri="{FF2B5EF4-FFF2-40B4-BE49-F238E27FC236}">
                  <a16:creationId xmlns:a16="http://schemas.microsoft.com/office/drawing/2014/main" id="{5DF04E78-6E8C-4A0B-A045-D5F9FC29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6303963"/>
              <a:ext cx="252413" cy="1390650"/>
            </a:xfrm>
            <a:custGeom>
              <a:avLst/>
              <a:gdLst>
                <a:gd name="T0" fmla="*/ 331 w 331"/>
                <a:gd name="T1" fmla="*/ 1591 h 1828"/>
                <a:gd name="T2" fmla="*/ 175 w 331"/>
                <a:gd name="T3" fmla="*/ 1828 h 1828"/>
                <a:gd name="T4" fmla="*/ 0 w 331"/>
                <a:gd name="T5" fmla="*/ 1591 h 1828"/>
                <a:gd name="T6" fmla="*/ 128 w 331"/>
                <a:gd name="T7" fmla="*/ 0 h 1828"/>
                <a:gd name="T8" fmla="*/ 198 w 331"/>
                <a:gd name="T9" fmla="*/ 0 h 1828"/>
                <a:gd name="T10" fmla="*/ 331 w 331"/>
                <a:gd name="T11" fmla="*/ 1591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1828">
                  <a:moveTo>
                    <a:pt x="331" y="1591"/>
                  </a:moveTo>
                  <a:lnTo>
                    <a:pt x="175" y="1828"/>
                  </a:lnTo>
                  <a:lnTo>
                    <a:pt x="0" y="1591"/>
                  </a:lnTo>
                  <a:lnTo>
                    <a:pt x="128" y="0"/>
                  </a:lnTo>
                  <a:lnTo>
                    <a:pt x="198" y="0"/>
                  </a:lnTo>
                  <a:lnTo>
                    <a:pt x="331" y="1591"/>
                  </a:lnTo>
                  <a:close/>
                </a:path>
              </a:pathLst>
            </a:custGeom>
            <a:solidFill>
              <a:srgbClr val="4A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3" name="Freeform 146">
              <a:extLst>
                <a:ext uri="{FF2B5EF4-FFF2-40B4-BE49-F238E27FC236}">
                  <a16:creationId xmlns:a16="http://schemas.microsoft.com/office/drawing/2014/main" id="{906472D5-533D-433F-AE2C-4BE38E29A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7888" y="6634163"/>
              <a:ext cx="371475" cy="312738"/>
            </a:xfrm>
            <a:custGeom>
              <a:avLst/>
              <a:gdLst>
                <a:gd name="T0" fmla="*/ 253 w 489"/>
                <a:gd name="T1" fmla="*/ 82 h 412"/>
                <a:gd name="T2" fmla="*/ 173 w 489"/>
                <a:gd name="T3" fmla="*/ 102 h 412"/>
                <a:gd name="T4" fmla="*/ 171 w 489"/>
                <a:gd name="T5" fmla="*/ 103 h 412"/>
                <a:gd name="T6" fmla="*/ 90 w 489"/>
                <a:gd name="T7" fmla="*/ 312 h 412"/>
                <a:gd name="T8" fmla="*/ 98 w 489"/>
                <a:gd name="T9" fmla="*/ 333 h 412"/>
                <a:gd name="T10" fmla="*/ 405 w 489"/>
                <a:gd name="T11" fmla="*/ 168 h 412"/>
                <a:gd name="T12" fmla="*/ 392 w 489"/>
                <a:gd name="T13" fmla="*/ 151 h 412"/>
                <a:gd name="T14" fmla="*/ 253 w 489"/>
                <a:gd name="T15" fmla="*/ 82 h 412"/>
                <a:gd name="T16" fmla="*/ 67 w 489"/>
                <a:gd name="T17" fmla="*/ 412 h 412"/>
                <a:gd name="T18" fmla="*/ 38 w 489"/>
                <a:gd name="T19" fmla="*/ 331 h 412"/>
                <a:gd name="T20" fmla="*/ 145 w 489"/>
                <a:gd name="T21" fmla="*/ 53 h 412"/>
                <a:gd name="T22" fmla="*/ 147 w 489"/>
                <a:gd name="T23" fmla="*/ 53 h 412"/>
                <a:gd name="T24" fmla="*/ 437 w 489"/>
                <a:gd name="T25" fmla="*/ 118 h 412"/>
                <a:gd name="T26" fmla="*/ 489 w 489"/>
                <a:gd name="T27" fmla="*/ 187 h 412"/>
                <a:gd name="T28" fmla="*/ 67 w 489"/>
                <a:gd name="T2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412">
                  <a:moveTo>
                    <a:pt x="253" y="82"/>
                  </a:moveTo>
                  <a:cubicBezTo>
                    <a:pt x="226" y="82"/>
                    <a:pt x="198" y="88"/>
                    <a:pt x="173" y="102"/>
                  </a:cubicBezTo>
                  <a:lnTo>
                    <a:pt x="171" y="103"/>
                  </a:lnTo>
                  <a:cubicBezTo>
                    <a:pt x="97" y="143"/>
                    <a:pt x="62" y="233"/>
                    <a:pt x="90" y="312"/>
                  </a:cubicBezTo>
                  <a:lnTo>
                    <a:pt x="98" y="333"/>
                  </a:lnTo>
                  <a:lnTo>
                    <a:pt x="405" y="168"/>
                  </a:lnTo>
                  <a:lnTo>
                    <a:pt x="392" y="151"/>
                  </a:lnTo>
                  <a:cubicBezTo>
                    <a:pt x="359" y="106"/>
                    <a:pt x="307" y="82"/>
                    <a:pt x="253" y="82"/>
                  </a:cubicBezTo>
                  <a:close/>
                  <a:moveTo>
                    <a:pt x="67" y="412"/>
                  </a:moveTo>
                  <a:lnTo>
                    <a:pt x="38" y="331"/>
                  </a:lnTo>
                  <a:cubicBezTo>
                    <a:pt x="0" y="226"/>
                    <a:pt x="46" y="106"/>
                    <a:pt x="145" y="53"/>
                  </a:cubicBezTo>
                  <a:lnTo>
                    <a:pt x="147" y="53"/>
                  </a:lnTo>
                  <a:cubicBezTo>
                    <a:pt x="245" y="0"/>
                    <a:pt x="370" y="28"/>
                    <a:pt x="437" y="118"/>
                  </a:cubicBezTo>
                  <a:lnTo>
                    <a:pt x="489" y="187"/>
                  </a:lnTo>
                  <a:lnTo>
                    <a:pt x="67" y="412"/>
                  </a:lnTo>
                  <a:close/>
                </a:path>
              </a:pathLst>
            </a:custGeom>
            <a:solidFill>
              <a:srgbClr val="603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4" name="Freeform 147">
              <a:extLst>
                <a:ext uri="{FF2B5EF4-FFF2-40B4-BE49-F238E27FC236}">
                  <a16:creationId xmlns:a16="http://schemas.microsoft.com/office/drawing/2014/main" id="{BD3AC937-82F3-4072-9A14-FECF0F60A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6223000"/>
              <a:ext cx="120650" cy="127000"/>
            </a:xfrm>
            <a:custGeom>
              <a:avLst/>
              <a:gdLst>
                <a:gd name="T0" fmla="*/ 79 w 159"/>
                <a:gd name="T1" fmla="*/ 0 h 166"/>
                <a:gd name="T2" fmla="*/ 0 w 159"/>
                <a:gd name="T3" fmla="*/ 94 h 166"/>
                <a:gd name="T4" fmla="*/ 79 w 159"/>
                <a:gd name="T5" fmla="*/ 166 h 166"/>
                <a:gd name="T6" fmla="*/ 159 w 159"/>
                <a:gd name="T7" fmla="*/ 94 h 166"/>
                <a:gd name="T8" fmla="*/ 79 w 15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66">
                  <a:moveTo>
                    <a:pt x="79" y="0"/>
                  </a:moveTo>
                  <a:lnTo>
                    <a:pt x="0" y="94"/>
                  </a:lnTo>
                  <a:cubicBezTo>
                    <a:pt x="0" y="94"/>
                    <a:pt x="30" y="166"/>
                    <a:pt x="79" y="166"/>
                  </a:cubicBezTo>
                  <a:cubicBezTo>
                    <a:pt x="129" y="166"/>
                    <a:pt x="159" y="94"/>
                    <a:pt x="159" y="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58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5" name="Freeform 148">
              <a:extLst>
                <a:ext uri="{FF2B5EF4-FFF2-40B4-BE49-F238E27FC236}">
                  <a16:creationId xmlns:a16="http://schemas.microsoft.com/office/drawing/2014/main" id="{5F7C9E99-D08D-48ED-AB6A-BBB1F0ED7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0" y="6577013"/>
              <a:ext cx="1343025" cy="1406525"/>
            </a:xfrm>
            <a:custGeom>
              <a:avLst/>
              <a:gdLst>
                <a:gd name="T0" fmla="*/ 1764 w 1764"/>
                <a:gd name="T1" fmla="*/ 1267 h 1848"/>
                <a:gd name="T2" fmla="*/ 678 w 1764"/>
                <a:gd name="T3" fmla="*/ 1848 h 1848"/>
                <a:gd name="T4" fmla="*/ 0 w 1764"/>
                <a:gd name="T5" fmla="*/ 581 h 1848"/>
                <a:gd name="T6" fmla="*/ 1087 w 1764"/>
                <a:gd name="T7" fmla="*/ 0 h 1848"/>
                <a:gd name="T8" fmla="*/ 1764 w 1764"/>
                <a:gd name="T9" fmla="*/ 1267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4" h="1848">
                  <a:moveTo>
                    <a:pt x="1764" y="1267"/>
                  </a:moveTo>
                  <a:lnTo>
                    <a:pt x="678" y="1848"/>
                  </a:lnTo>
                  <a:lnTo>
                    <a:pt x="0" y="581"/>
                  </a:lnTo>
                  <a:lnTo>
                    <a:pt x="1087" y="0"/>
                  </a:lnTo>
                  <a:lnTo>
                    <a:pt x="1764" y="1267"/>
                  </a:lnTo>
                  <a:close/>
                </a:path>
              </a:pathLst>
            </a:custGeom>
            <a:solidFill>
              <a:srgbClr val="47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6" name="Freeform 149">
              <a:extLst>
                <a:ext uri="{FF2B5EF4-FFF2-40B4-BE49-F238E27FC236}">
                  <a16:creationId xmlns:a16="http://schemas.microsoft.com/office/drawing/2014/main" id="{DB5087D9-D2E4-4E9A-BCF2-5264A4E72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363" y="6680200"/>
              <a:ext cx="1144588" cy="1198563"/>
            </a:xfrm>
            <a:custGeom>
              <a:avLst/>
              <a:gdLst>
                <a:gd name="T0" fmla="*/ 1503 w 1503"/>
                <a:gd name="T1" fmla="*/ 1080 h 1575"/>
                <a:gd name="T2" fmla="*/ 577 w 1503"/>
                <a:gd name="T3" fmla="*/ 1575 h 1575"/>
                <a:gd name="T4" fmla="*/ 0 w 1503"/>
                <a:gd name="T5" fmla="*/ 496 h 1575"/>
                <a:gd name="T6" fmla="*/ 925 w 1503"/>
                <a:gd name="T7" fmla="*/ 0 h 1575"/>
                <a:gd name="T8" fmla="*/ 1503 w 1503"/>
                <a:gd name="T9" fmla="*/ 108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3" h="1575">
                  <a:moveTo>
                    <a:pt x="1503" y="1080"/>
                  </a:moveTo>
                  <a:lnTo>
                    <a:pt x="577" y="1575"/>
                  </a:lnTo>
                  <a:lnTo>
                    <a:pt x="0" y="496"/>
                  </a:lnTo>
                  <a:lnTo>
                    <a:pt x="925" y="0"/>
                  </a:lnTo>
                  <a:lnTo>
                    <a:pt x="1503" y="1080"/>
                  </a:lnTo>
                  <a:close/>
                </a:path>
              </a:pathLst>
            </a:custGeom>
            <a:solidFill>
              <a:srgbClr val="C4805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C33C5C0-FA7E-4385-B581-8387163F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9475" y="7274969"/>
              <a:ext cx="1218463" cy="1264194"/>
            </a:xfrm>
            <a:custGeom>
              <a:avLst/>
              <a:gdLst>
                <a:gd name="connsiteX0" fmla="*/ 45300 w 1218463"/>
                <a:gd name="connsiteY0" fmla="*/ 702288 h 1264194"/>
                <a:gd name="connsiteX1" fmla="*/ 203523 w 1218463"/>
                <a:gd name="connsiteY1" fmla="*/ 739129 h 1264194"/>
                <a:gd name="connsiteX2" fmla="*/ 202664 w 1218463"/>
                <a:gd name="connsiteY2" fmla="*/ 761702 h 1264194"/>
                <a:gd name="connsiteX3" fmla="*/ 209138 w 1218463"/>
                <a:gd name="connsiteY3" fmla="*/ 773793 h 1264194"/>
                <a:gd name="connsiteX4" fmla="*/ 188729 w 1218463"/>
                <a:gd name="connsiteY4" fmla="*/ 1143929 h 1264194"/>
                <a:gd name="connsiteX5" fmla="*/ 168134 w 1218463"/>
                <a:gd name="connsiteY5" fmla="*/ 1148623 h 1264194"/>
                <a:gd name="connsiteX6" fmla="*/ 156291 w 1218463"/>
                <a:gd name="connsiteY6" fmla="*/ 1146184 h 1264194"/>
                <a:gd name="connsiteX7" fmla="*/ 141847 w 1218463"/>
                <a:gd name="connsiteY7" fmla="*/ 968790 h 1264194"/>
                <a:gd name="connsiteX8" fmla="*/ 103076 w 1218463"/>
                <a:gd name="connsiteY8" fmla="*/ 1056345 h 1264194"/>
                <a:gd name="connsiteX9" fmla="*/ 129683 w 1218463"/>
                <a:gd name="connsiteY9" fmla="*/ 1153798 h 1264194"/>
                <a:gd name="connsiteX10" fmla="*/ 176056 w 1218463"/>
                <a:gd name="connsiteY10" fmla="*/ 1264194 h 1264194"/>
                <a:gd name="connsiteX11" fmla="*/ 58984 w 1218463"/>
                <a:gd name="connsiteY11" fmla="*/ 1191866 h 1264194"/>
                <a:gd name="connsiteX12" fmla="*/ 1208 w 1218463"/>
                <a:gd name="connsiteY12" fmla="*/ 989346 h 1264194"/>
                <a:gd name="connsiteX13" fmla="*/ 45300 w 1218463"/>
                <a:gd name="connsiteY13" fmla="*/ 776929 h 1264194"/>
                <a:gd name="connsiteX14" fmla="*/ 945138 w 1218463"/>
                <a:gd name="connsiteY14" fmla="*/ 362 h 1264194"/>
                <a:gd name="connsiteX15" fmla="*/ 1060863 w 1218463"/>
                <a:gd name="connsiteY15" fmla="*/ 36244 h 1264194"/>
                <a:gd name="connsiteX16" fmla="*/ 1197145 w 1218463"/>
                <a:gd name="connsiteY16" fmla="*/ 2652 h 1264194"/>
                <a:gd name="connsiteX17" fmla="*/ 1218463 w 1218463"/>
                <a:gd name="connsiteY17" fmla="*/ 160688 h 1264194"/>
                <a:gd name="connsiteX18" fmla="*/ 1105022 w 1218463"/>
                <a:gd name="connsiteY18" fmla="*/ 179011 h 1264194"/>
                <a:gd name="connsiteX19" fmla="*/ 1035739 w 1218463"/>
                <a:gd name="connsiteY19" fmla="*/ 237033 h 1264194"/>
                <a:gd name="connsiteX20" fmla="*/ 871286 w 1218463"/>
                <a:gd name="connsiteY20" fmla="*/ 294292 h 1264194"/>
                <a:gd name="connsiteX21" fmla="*/ 842355 w 1218463"/>
                <a:gd name="connsiteY21" fmla="*/ 259937 h 1264194"/>
                <a:gd name="connsiteX22" fmla="*/ 824844 w 1218463"/>
                <a:gd name="connsiteY22" fmla="*/ 209549 h 1264194"/>
                <a:gd name="connsiteX23" fmla="*/ 814946 w 1218463"/>
                <a:gd name="connsiteY23" fmla="*/ 159161 h 1264194"/>
                <a:gd name="connsiteX24" fmla="*/ 794390 w 1218463"/>
                <a:gd name="connsiteY24" fmla="*/ 160688 h 1264194"/>
                <a:gd name="connsiteX25" fmla="*/ 797435 w 1218463"/>
                <a:gd name="connsiteY25" fmla="*/ 101902 h 1264194"/>
                <a:gd name="connsiteX26" fmla="*/ 945138 w 1218463"/>
                <a:gd name="connsiteY26" fmla="*/ 362 h 126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8463" h="1264194">
                  <a:moveTo>
                    <a:pt x="45300" y="702288"/>
                  </a:moveTo>
                  <a:lnTo>
                    <a:pt x="203523" y="739129"/>
                  </a:lnTo>
                  <a:lnTo>
                    <a:pt x="202664" y="761702"/>
                  </a:lnTo>
                  <a:lnTo>
                    <a:pt x="209138" y="773793"/>
                  </a:lnTo>
                  <a:lnTo>
                    <a:pt x="188729" y="1143929"/>
                  </a:lnTo>
                  <a:lnTo>
                    <a:pt x="168134" y="1148623"/>
                  </a:lnTo>
                  <a:cubicBezTo>
                    <a:pt x="161090" y="1148087"/>
                    <a:pt x="156291" y="1146184"/>
                    <a:pt x="156291" y="1146184"/>
                  </a:cubicBezTo>
                  <a:lnTo>
                    <a:pt x="141847" y="968790"/>
                  </a:lnTo>
                  <a:lnTo>
                    <a:pt x="103076" y="1056345"/>
                  </a:lnTo>
                  <a:cubicBezTo>
                    <a:pt x="122842" y="1095935"/>
                    <a:pt x="129683" y="1153798"/>
                    <a:pt x="129683" y="1153798"/>
                  </a:cubicBezTo>
                  <a:cubicBezTo>
                    <a:pt x="200383" y="1199479"/>
                    <a:pt x="176056" y="1264194"/>
                    <a:pt x="176056" y="1264194"/>
                  </a:cubicBezTo>
                  <a:lnTo>
                    <a:pt x="58984" y="1191866"/>
                  </a:lnTo>
                  <a:cubicBezTo>
                    <a:pt x="58984" y="1191866"/>
                    <a:pt x="11090" y="1022846"/>
                    <a:pt x="1208" y="989346"/>
                  </a:cubicBezTo>
                  <a:cubicBezTo>
                    <a:pt x="-8675" y="955085"/>
                    <a:pt x="45300" y="776929"/>
                    <a:pt x="45300" y="776929"/>
                  </a:cubicBezTo>
                  <a:close/>
                  <a:moveTo>
                    <a:pt x="945138" y="362"/>
                  </a:moveTo>
                  <a:cubicBezTo>
                    <a:pt x="974069" y="-4219"/>
                    <a:pt x="1060863" y="36244"/>
                    <a:pt x="1060863" y="36244"/>
                  </a:cubicBezTo>
                  <a:lnTo>
                    <a:pt x="1197145" y="2652"/>
                  </a:lnTo>
                  <a:lnTo>
                    <a:pt x="1218463" y="160688"/>
                  </a:lnTo>
                  <a:lnTo>
                    <a:pt x="1105022" y="179011"/>
                  </a:lnTo>
                  <a:lnTo>
                    <a:pt x="1035739" y="237033"/>
                  </a:lnTo>
                  <a:cubicBezTo>
                    <a:pt x="1035739" y="237033"/>
                    <a:pt x="907070" y="295819"/>
                    <a:pt x="871286" y="294292"/>
                  </a:cubicBezTo>
                  <a:cubicBezTo>
                    <a:pt x="834742" y="292765"/>
                    <a:pt x="842355" y="259937"/>
                    <a:pt x="842355" y="259937"/>
                  </a:cubicBezTo>
                  <a:cubicBezTo>
                    <a:pt x="805810" y="245431"/>
                    <a:pt x="824844" y="209549"/>
                    <a:pt x="824844" y="209549"/>
                  </a:cubicBezTo>
                  <a:cubicBezTo>
                    <a:pt x="789060" y="194280"/>
                    <a:pt x="814946" y="159161"/>
                    <a:pt x="814946" y="159161"/>
                  </a:cubicBezTo>
                  <a:cubicBezTo>
                    <a:pt x="808094" y="162215"/>
                    <a:pt x="806572" y="163741"/>
                    <a:pt x="794390" y="160688"/>
                  </a:cubicBezTo>
                  <a:cubicBezTo>
                    <a:pt x="770788" y="153817"/>
                    <a:pt x="776879" y="118698"/>
                    <a:pt x="797435" y="101902"/>
                  </a:cubicBezTo>
                  <a:cubicBezTo>
                    <a:pt x="797435" y="101902"/>
                    <a:pt x="909354" y="6470"/>
                    <a:pt x="945138" y="362"/>
                  </a:cubicBezTo>
                  <a:close/>
                </a:path>
              </a:pathLst>
            </a:custGeom>
            <a:solidFill>
              <a:srgbClr val="D5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0916260-C06A-4C2B-953E-A629758AF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2" y="6145213"/>
              <a:ext cx="2097092" cy="1871663"/>
            </a:xfrm>
            <a:custGeom>
              <a:avLst/>
              <a:gdLst>
                <a:gd name="connsiteX0" fmla="*/ 1599887 w 2097092"/>
                <a:gd name="connsiteY0" fmla="*/ 0 h 1871663"/>
                <a:gd name="connsiteX1" fmla="*/ 2041464 w 2097092"/>
                <a:gd name="connsiteY1" fmla="*/ 668459 h 1871663"/>
                <a:gd name="connsiteX2" fmla="*/ 1278601 w 2097092"/>
                <a:gd name="connsiteY2" fmla="*/ 1323975 h 1871663"/>
                <a:gd name="connsiteX3" fmla="*/ 1238250 w 2097092"/>
                <a:gd name="connsiteY3" fmla="*/ 1113083 h 1871663"/>
                <a:gd name="connsiteX4" fmla="*/ 1790221 w 2097092"/>
                <a:gd name="connsiteY4" fmla="*/ 890771 h 1871663"/>
                <a:gd name="connsiteX5" fmla="*/ 1634147 w 2097092"/>
                <a:gd name="connsiteY5" fmla="*/ 593086 h 1871663"/>
                <a:gd name="connsiteX6" fmla="*/ 446088 w 2097092"/>
                <a:gd name="connsiteY6" fmla="*/ 0 h 1871663"/>
                <a:gd name="connsiteX7" fmla="*/ 346365 w 2097092"/>
                <a:gd name="connsiteY7" fmla="*/ 1871663 h 1871663"/>
                <a:gd name="connsiteX8" fmla="*/ 0 w 2097092"/>
                <a:gd name="connsiteY8" fmla="*/ 1791014 h 1871663"/>
                <a:gd name="connsiteX9" fmla="*/ 158338 w 2097092"/>
                <a:gd name="connsiteY9" fmla="*/ 633018 h 1871663"/>
                <a:gd name="connsiteX10" fmla="*/ 446088 w 2097092"/>
                <a:gd name="connsiteY10" fmla="*/ 0 h 18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092" h="1871663">
                  <a:moveTo>
                    <a:pt x="1599887" y="0"/>
                  </a:moveTo>
                  <a:cubicBezTo>
                    <a:pt x="1599887" y="0"/>
                    <a:pt x="1818391" y="53294"/>
                    <a:pt x="2041464" y="668459"/>
                  </a:cubicBezTo>
                  <a:cubicBezTo>
                    <a:pt x="2263775" y="1283624"/>
                    <a:pt x="1781085" y="1306464"/>
                    <a:pt x="1278601" y="1323975"/>
                  </a:cubicBezTo>
                  <a:lnTo>
                    <a:pt x="1238250" y="1113083"/>
                  </a:lnTo>
                  <a:lnTo>
                    <a:pt x="1790221" y="890771"/>
                  </a:lnTo>
                  <a:lnTo>
                    <a:pt x="1634147" y="593086"/>
                  </a:lnTo>
                  <a:close/>
                  <a:moveTo>
                    <a:pt x="446088" y="0"/>
                  </a:moveTo>
                  <a:lnTo>
                    <a:pt x="346365" y="1871663"/>
                  </a:lnTo>
                  <a:lnTo>
                    <a:pt x="0" y="1791014"/>
                  </a:lnTo>
                  <a:cubicBezTo>
                    <a:pt x="0" y="1791014"/>
                    <a:pt x="69273" y="1196038"/>
                    <a:pt x="158338" y="633018"/>
                  </a:cubicBezTo>
                  <a:cubicBezTo>
                    <a:pt x="248165" y="70758"/>
                    <a:pt x="446088" y="0"/>
                    <a:pt x="446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19" name="Freeform 152">
              <a:extLst>
                <a:ext uri="{FF2B5EF4-FFF2-40B4-BE49-F238E27FC236}">
                  <a16:creationId xmlns:a16="http://schemas.microsoft.com/office/drawing/2014/main" id="{8C01CD2B-DB70-4A60-AEA4-B256F177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863" y="5568950"/>
              <a:ext cx="554038" cy="371475"/>
            </a:xfrm>
            <a:custGeom>
              <a:avLst/>
              <a:gdLst>
                <a:gd name="T0" fmla="*/ 646 w 728"/>
                <a:gd name="T1" fmla="*/ 67 h 489"/>
                <a:gd name="T2" fmla="*/ 368 w 728"/>
                <a:gd name="T3" fmla="*/ 0 h 489"/>
                <a:gd name="T4" fmla="*/ 123 w 728"/>
                <a:gd name="T5" fmla="*/ 72 h 489"/>
                <a:gd name="T6" fmla="*/ 72 w 728"/>
                <a:gd name="T7" fmla="*/ 63 h 489"/>
                <a:gd name="T8" fmla="*/ 0 w 728"/>
                <a:gd name="T9" fmla="*/ 243 h 489"/>
                <a:gd name="T10" fmla="*/ 368 w 728"/>
                <a:gd name="T11" fmla="*/ 489 h 489"/>
                <a:gd name="T12" fmla="*/ 728 w 728"/>
                <a:gd name="T13" fmla="*/ 259 h 489"/>
                <a:gd name="T14" fmla="*/ 651 w 728"/>
                <a:gd name="T15" fmla="*/ 67 h 489"/>
                <a:gd name="T16" fmla="*/ 646 w 728"/>
                <a:gd name="T17" fmla="*/ 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8" h="489">
                  <a:moveTo>
                    <a:pt x="646" y="67"/>
                  </a:moveTo>
                  <a:cubicBezTo>
                    <a:pt x="545" y="86"/>
                    <a:pt x="439" y="0"/>
                    <a:pt x="368" y="0"/>
                  </a:cubicBezTo>
                  <a:cubicBezTo>
                    <a:pt x="301" y="0"/>
                    <a:pt x="243" y="88"/>
                    <a:pt x="123" y="72"/>
                  </a:cubicBezTo>
                  <a:cubicBezTo>
                    <a:pt x="104" y="69"/>
                    <a:pt x="88" y="66"/>
                    <a:pt x="72" y="63"/>
                  </a:cubicBezTo>
                  <a:lnTo>
                    <a:pt x="0" y="243"/>
                  </a:lnTo>
                  <a:cubicBezTo>
                    <a:pt x="72" y="380"/>
                    <a:pt x="201" y="489"/>
                    <a:pt x="368" y="489"/>
                  </a:cubicBezTo>
                  <a:cubicBezTo>
                    <a:pt x="529" y="489"/>
                    <a:pt x="655" y="388"/>
                    <a:pt x="728" y="259"/>
                  </a:cubicBezTo>
                  <a:lnTo>
                    <a:pt x="651" y="67"/>
                  </a:lnTo>
                  <a:cubicBezTo>
                    <a:pt x="649" y="67"/>
                    <a:pt x="648" y="67"/>
                    <a:pt x="64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1824161-A2A5-43F3-B13F-41FD5B246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655" y="5612412"/>
              <a:ext cx="589147" cy="153388"/>
            </a:xfrm>
            <a:custGeom>
              <a:avLst/>
              <a:gdLst>
                <a:gd name="connsiteX0" fmla="*/ 531437 w 589147"/>
                <a:gd name="connsiteY0" fmla="*/ 3274 h 153388"/>
                <a:gd name="connsiteX1" fmla="*/ 551608 w 589147"/>
                <a:gd name="connsiteY1" fmla="*/ 13942 h 153388"/>
                <a:gd name="connsiteX2" fmla="*/ 587467 w 589147"/>
                <a:gd name="connsiteY2" fmla="*/ 105382 h 153388"/>
                <a:gd name="connsiteX3" fmla="*/ 587467 w 589147"/>
                <a:gd name="connsiteY3" fmla="*/ 119860 h 153388"/>
                <a:gd name="connsiteX4" fmla="*/ 571032 w 589147"/>
                <a:gd name="connsiteY4" fmla="*/ 153388 h 153388"/>
                <a:gd name="connsiteX5" fmla="*/ 513508 w 589147"/>
                <a:gd name="connsiteY5" fmla="*/ 7084 h 153388"/>
                <a:gd name="connsiteX6" fmla="*/ 531437 w 589147"/>
                <a:gd name="connsiteY6" fmla="*/ 3274 h 153388"/>
                <a:gd name="connsiteX7" fmla="*/ 57730 w 589147"/>
                <a:gd name="connsiteY7" fmla="*/ 853 h 153388"/>
                <a:gd name="connsiteX8" fmla="*/ 72183 w 589147"/>
                <a:gd name="connsiteY8" fmla="*/ 3893 h 153388"/>
                <a:gd name="connsiteX9" fmla="*/ 17414 w 589147"/>
                <a:gd name="connsiteY9" fmla="*/ 140688 h 153388"/>
                <a:gd name="connsiteX10" fmla="*/ 1440 w 589147"/>
                <a:gd name="connsiteY10" fmla="*/ 106489 h 153388"/>
                <a:gd name="connsiteX11" fmla="*/ 1440 w 589147"/>
                <a:gd name="connsiteY11" fmla="*/ 89770 h 153388"/>
                <a:gd name="connsiteX12" fmla="*/ 32628 w 589147"/>
                <a:gd name="connsiteY12" fmla="*/ 13013 h 153388"/>
                <a:gd name="connsiteX13" fmla="*/ 57730 w 589147"/>
                <a:gd name="connsiteY13" fmla="*/ 853 h 15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147" h="153388">
                  <a:moveTo>
                    <a:pt x="531437" y="3274"/>
                  </a:moveTo>
                  <a:cubicBezTo>
                    <a:pt x="539655" y="988"/>
                    <a:pt x="548620" y="5560"/>
                    <a:pt x="551608" y="13942"/>
                  </a:cubicBezTo>
                  <a:lnTo>
                    <a:pt x="587467" y="105382"/>
                  </a:lnTo>
                  <a:cubicBezTo>
                    <a:pt x="589708" y="109954"/>
                    <a:pt x="589708" y="115288"/>
                    <a:pt x="587467" y="119860"/>
                  </a:cubicBezTo>
                  <a:cubicBezTo>
                    <a:pt x="582237" y="131290"/>
                    <a:pt x="577008" y="141958"/>
                    <a:pt x="571032" y="153388"/>
                  </a:cubicBezTo>
                  <a:lnTo>
                    <a:pt x="513508" y="7084"/>
                  </a:lnTo>
                  <a:cubicBezTo>
                    <a:pt x="519484" y="5560"/>
                    <a:pt x="525461" y="4036"/>
                    <a:pt x="531437" y="3274"/>
                  </a:cubicBezTo>
                  <a:close/>
                  <a:moveTo>
                    <a:pt x="57730" y="853"/>
                  </a:moveTo>
                  <a:cubicBezTo>
                    <a:pt x="62294" y="1613"/>
                    <a:pt x="66858" y="3133"/>
                    <a:pt x="72183" y="3893"/>
                  </a:cubicBezTo>
                  <a:lnTo>
                    <a:pt x="17414" y="140688"/>
                  </a:lnTo>
                  <a:cubicBezTo>
                    <a:pt x="12090" y="129289"/>
                    <a:pt x="6765" y="117889"/>
                    <a:pt x="1440" y="106489"/>
                  </a:cubicBezTo>
                  <a:cubicBezTo>
                    <a:pt x="-842" y="101170"/>
                    <a:pt x="-81" y="95090"/>
                    <a:pt x="1440" y="89770"/>
                  </a:cubicBezTo>
                  <a:lnTo>
                    <a:pt x="32628" y="13013"/>
                  </a:lnTo>
                  <a:cubicBezTo>
                    <a:pt x="36431" y="3133"/>
                    <a:pt x="47081" y="-2187"/>
                    <a:pt x="57730" y="853"/>
                  </a:cubicBezTo>
                  <a:close/>
                </a:path>
              </a:pathLst>
            </a:custGeom>
            <a:solidFill>
              <a:srgbClr val="8FB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00B3840-3EB3-49A0-B639-1AA0E4941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4313" y="5594350"/>
              <a:ext cx="397475" cy="180975"/>
            </a:xfrm>
            <a:custGeom>
              <a:avLst/>
              <a:gdLst>
                <a:gd name="connsiteX0" fmla="*/ 6827 w 397475"/>
                <a:gd name="connsiteY0" fmla="*/ 134106 h 180975"/>
                <a:gd name="connsiteX1" fmla="*/ 150319 w 397475"/>
                <a:gd name="connsiteY1" fmla="*/ 171904 h 180975"/>
                <a:gd name="connsiteX2" fmla="*/ 154850 w 397475"/>
                <a:gd name="connsiteY2" fmla="*/ 176440 h 180975"/>
                <a:gd name="connsiteX3" fmla="*/ 151074 w 397475"/>
                <a:gd name="connsiteY3" fmla="*/ 180219 h 180975"/>
                <a:gd name="connsiteX4" fmla="*/ 145787 w 397475"/>
                <a:gd name="connsiteY4" fmla="*/ 180975 h 180975"/>
                <a:gd name="connsiteX5" fmla="*/ 2296 w 397475"/>
                <a:gd name="connsiteY5" fmla="*/ 141666 h 180975"/>
                <a:gd name="connsiteX6" fmla="*/ 785 w 397475"/>
                <a:gd name="connsiteY6" fmla="*/ 135618 h 180975"/>
                <a:gd name="connsiteX7" fmla="*/ 6827 w 397475"/>
                <a:gd name="connsiteY7" fmla="*/ 134106 h 180975"/>
                <a:gd name="connsiteX8" fmla="*/ 390853 w 397475"/>
                <a:gd name="connsiteY8" fmla="*/ 109473 h 180975"/>
                <a:gd name="connsiteX9" fmla="*/ 396973 w 397475"/>
                <a:gd name="connsiteY9" fmla="*/ 110234 h 180975"/>
                <a:gd name="connsiteX10" fmla="*/ 396208 w 397475"/>
                <a:gd name="connsiteY10" fmla="*/ 116323 h 180975"/>
                <a:gd name="connsiteX11" fmla="*/ 254690 w 397475"/>
                <a:gd name="connsiteY11" fmla="*/ 163513 h 180975"/>
                <a:gd name="connsiteX12" fmla="*/ 253925 w 397475"/>
                <a:gd name="connsiteY12" fmla="*/ 163513 h 180975"/>
                <a:gd name="connsiteX13" fmla="*/ 250100 w 397475"/>
                <a:gd name="connsiteY13" fmla="*/ 159708 h 180975"/>
                <a:gd name="connsiteX14" fmla="*/ 253925 w 397475"/>
                <a:gd name="connsiteY14" fmla="*/ 155141 h 180975"/>
                <a:gd name="connsiteX15" fmla="*/ 390853 w 397475"/>
                <a:gd name="connsiteY15" fmla="*/ 109473 h 180975"/>
                <a:gd name="connsiteX16" fmla="*/ 193883 w 397475"/>
                <a:gd name="connsiteY16" fmla="*/ 0 h 180975"/>
                <a:gd name="connsiteX17" fmla="*/ 253846 w 397475"/>
                <a:gd name="connsiteY17" fmla="*/ 29507 h 180975"/>
                <a:gd name="connsiteX18" fmla="*/ 313809 w 397475"/>
                <a:gd name="connsiteY18" fmla="*/ 60567 h 180975"/>
                <a:gd name="connsiteX19" fmla="*/ 318363 w 397475"/>
                <a:gd name="connsiteY19" fmla="*/ 64450 h 180975"/>
                <a:gd name="connsiteX20" fmla="*/ 313809 w 397475"/>
                <a:gd name="connsiteY20" fmla="*/ 69109 h 180975"/>
                <a:gd name="connsiteX21" fmla="*/ 249292 w 397475"/>
                <a:gd name="connsiteY21" fmla="*/ 36496 h 180975"/>
                <a:gd name="connsiteX22" fmla="*/ 193883 w 397475"/>
                <a:gd name="connsiteY22" fmla="*/ 8542 h 180975"/>
                <a:gd name="connsiteX23" fmla="*/ 136956 w 397475"/>
                <a:gd name="connsiteY23" fmla="*/ 40378 h 180975"/>
                <a:gd name="connsiteX24" fmla="*/ 80029 w 397475"/>
                <a:gd name="connsiteY24" fmla="*/ 71438 h 180975"/>
                <a:gd name="connsiteX25" fmla="*/ 75475 w 397475"/>
                <a:gd name="connsiteY25" fmla="*/ 66779 h 180975"/>
                <a:gd name="connsiteX26" fmla="*/ 80029 w 397475"/>
                <a:gd name="connsiteY26" fmla="*/ 62897 h 180975"/>
                <a:gd name="connsiteX27" fmla="*/ 131643 w 397475"/>
                <a:gd name="connsiteY27" fmla="*/ 33390 h 180975"/>
                <a:gd name="connsiteX28" fmla="*/ 193883 w 397475"/>
                <a:gd name="connsiteY28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7475" h="180975">
                  <a:moveTo>
                    <a:pt x="6827" y="134106"/>
                  </a:moveTo>
                  <a:cubicBezTo>
                    <a:pt x="7582" y="134862"/>
                    <a:pt x="74797" y="174172"/>
                    <a:pt x="150319" y="171904"/>
                  </a:cubicBezTo>
                  <a:cubicBezTo>
                    <a:pt x="153340" y="171904"/>
                    <a:pt x="154850" y="174172"/>
                    <a:pt x="154850" y="176440"/>
                  </a:cubicBezTo>
                  <a:cubicBezTo>
                    <a:pt x="154850" y="178707"/>
                    <a:pt x="153340" y="180219"/>
                    <a:pt x="151074" y="180219"/>
                  </a:cubicBezTo>
                  <a:cubicBezTo>
                    <a:pt x="148808" y="180219"/>
                    <a:pt x="147298" y="180975"/>
                    <a:pt x="145787" y="180975"/>
                  </a:cubicBezTo>
                  <a:cubicBezTo>
                    <a:pt x="69510" y="180975"/>
                    <a:pt x="5317" y="143178"/>
                    <a:pt x="2296" y="141666"/>
                  </a:cubicBezTo>
                  <a:cubicBezTo>
                    <a:pt x="30" y="140154"/>
                    <a:pt x="-725" y="137886"/>
                    <a:pt x="785" y="135618"/>
                  </a:cubicBezTo>
                  <a:cubicBezTo>
                    <a:pt x="2296" y="134106"/>
                    <a:pt x="4562" y="133350"/>
                    <a:pt x="6827" y="134106"/>
                  </a:cubicBezTo>
                  <a:close/>
                  <a:moveTo>
                    <a:pt x="390853" y="109473"/>
                  </a:moveTo>
                  <a:cubicBezTo>
                    <a:pt x="392383" y="107950"/>
                    <a:pt x="395443" y="108711"/>
                    <a:pt x="396973" y="110234"/>
                  </a:cubicBezTo>
                  <a:cubicBezTo>
                    <a:pt x="397738" y="112517"/>
                    <a:pt x="397738" y="114800"/>
                    <a:pt x="396208" y="116323"/>
                  </a:cubicBezTo>
                  <a:cubicBezTo>
                    <a:pt x="393148" y="117845"/>
                    <a:pt x="336541" y="159708"/>
                    <a:pt x="254690" y="163513"/>
                  </a:cubicBezTo>
                  <a:lnTo>
                    <a:pt x="253925" y="163513"/>
                  </a:lnTo>
                  <a:cubicBezTo>
                    <a:pt x="251630" y="163513"/>
                    <a:pt x="250100" y="161991"/>
                    <a:pt x="250100" y="159708"/>
                  </a:cubicBezTo>
                  <a:cubicBezTo>
                    <a:pt x="250100" y="157424"/>
                    <a:pt x="251630" y="155141"/>
                    <a:pt x="253925" y="155141"/>
                  </a:cubicBezTo>
                  <a:cubicBezTo>
                    <a:pt x="333481" y="151335"/>
                    <a:pt x="390088" y="110234"/>
                    <a:pt x="390853" y="109473"/>
                  </a:cubicBezTo>
                  <a:close/>
                  <a:moveTo>
                    <a:pt x="193883" y="0"/>
                  </a:moveTo>
                  <a:cubicBezTo>
                    <a:pt x="210581" y="0"/>
                    <a:pt x="231834" y="13977"/>
                    <a:pt x="253846" y="29507"/>
                  </a:cubicBezTo>
                  <a:cubicBezTo>
                    <a:pt x="275099" y="45037"/>
                    <a:pt x="297869" y="60567"/>
                    <a:pt x="313809" y="60567"/>
                  </a:cubicBezTo>
                  <a:cubicBezTo>
                    <a:pt x="316845" y="60567"/>
                    <a:pt x="318363" y="62120"/>
                    <a:pt x="318363" y="64450"/>
                  </a:cubicBezTo>
                  <a:cubicBezTo>
                    <a:pt x="318363" y="66779"/>
                    <a:pt x="316845" y="69109"/>
                    <a:pt x="313809" y="69109"/>
                  </a:cubicBezTo>
                  <a:cubicBezTo>
                    <a:pt x="294833" y="69109"/>
                    <a:pt x="272062" y="52802"/>
                    <a:pt x="249292" y="36496"/>
                  </a:cubicBezTo>
                  <a:cubicBezTo>
                    <a:pt x="228798" y="22519"/>
                    <a:pt x="208304" y="8542"/>
                    <a:pt x="193883" y="8542"/>
                  </a:cubicBezTo>
                  <a:cubicBezTo>
                    <a:pt x="178702" y="8542"/>
                    <a:pt x="157450" y="24848"/>
                    <a:pt x="136956" y="40378"/>
                  </a:cubicBezTo>
                  <a:cubicBezTo>
                    <a:pt x="115703" y="55908"/>
                    <a:pt x="95210" y="71438"/>
                    <a:pt x="80029" y="71438"/>
                  </a:cubicBezTo>
                  <a:cubicBezTo>
                    <a:pt x="77752" y="71438"/>
                    <a:pt x="75475" y="69109"/>
                    <a:pt x="75475" y="66779"/>
                  </a:cubicBezTo>
                  <a:cubicBezTo>
                    <a:pt x="75475" y="64450"/>
                    <a:pt x="77752" y="62897"/>
                    <a:pt x="80029" y="62897"/>
                  </a:cubicBezTo>
                  <a:cubicBezTo>
                    <a:pt x="92933" y="62897"/>
                    <a:pt x="112667" y="48143"/>
                    <a:pt x="131643" y="33390"/>
                  </a:cubicBezTo>
                  <a:cubicBezTo>
                    <a:pt x="153655" y="17083"/>
                    <a:pt x="176425" y="0"/>
                    <a:pt x="193883" y="0"/>
                  </a:cubicBezTo>
                  <a:close/>
                </a:path>
              </a:pathLst>
            </a:custGeom>
            <a:solidFill>
              <a:srgbClr val="D3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9E85006-9072-4DBB-B1A3-A068C0DDA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799" y="5347335"/>
              <a:ext cx="561976" cy="219076"/>
            </a:xfrm>
            <a:custGeom>
              <a:avLst/>
              <a:gdLst>
                <a:gd name="connsiteX0" fmla="*/ 452438 w 561976"/>
                <a:gd name="connsiteY0" fmla="*/ 0 h 219076"/>
                <a:gd name="connsiteX1" fmla="*/ 561976 w 561976"/>
                <a:gd name="connsiteY1" fmla="*/ 109538 h 219076"/>
                <a:gd name="connsiteX2" fmla="*/ 452438 w 561976"/>
                <a:gd name="connsiteY2" fmla="*/ 219076 h 219076"/>
                <a:gd name="connsiteX3" fmla="*/ 342900 w 561976"/>
                <a:gd name="connsiteY3" fmla="*/ 109538 h 219076"/>
                <a:gd name="connsiteX4" fmla="*/ 452438 w 561976"/>
                <a:gd name="connsiteY4" fmla="*/ 0 h 219076"/>
                <a:gd name="connsiteX5" fmla="*/ 109538 w 561976"/>
                <a:gd name="connsiteY5" fmla="*/ 0 h 219076"/>
                <a:gd name="connsiteX6" fmla="*/ 219076 w 561976"/>
                <a:gd name="connsiteY6" fmla="*/ 109538 h 219076"/>
                <a:gd name="connsiteX7" fmla="*/ 109538 w 561976"/>
                <a:gd name="connsiteY7" fmla="*/ 219076 h 219076"/>
                <a:gd name="connsiteX8" fmla="*/ 0 w 561976"/>
                <a:gd name="connsiteY8" fmla="*/ 109538 h 219076"/>
                <a:gd name="connsiteX9" fmla="*/ 109538 w 561976"/>
                <a:gd name="connsiteY9" fmla="*/ 0 h 21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976" h="219076">
                  <a:moveTo>
                    <a:pt x="452438" y="0"/>
                  </a:moveTo>
                  <a:cubicBezTo>
                    <a:pt x="512934" y="0"/>
                    <a:pt x="561976" y="49042"/>
                    <a:pt x="561976" y="109538"/>
                  </a:cubicBezTo>
                  <a:cubicBezTo>
                    <a:pt x="561976" y="170034"/>
                    <a:pt x="512934" y="219076"/>
                    <a:pt x="452438" y="219076"/>
                  </a:cubicBezTo>
                  <a:cubicBezTo>
                    <a:pt x="391942" y="219076"/>
                    <a:pt x="342900" y="170034"/>
                    <a:pt x="342900" y="109538"/>
                  </a:cubicBezTo>
                  <a:cubicBezTo>
                    <a:pt x="342900" y="49042"/>
                    <a:pt x="391942" y="0"/>
                    <a:pt x="452438" y="0"/>
                  </a:cubicBezTo>
                  <a:close/>
                  <a:moveTo>
                    <a:pt x="109538" y="0"/>
                  </a:moveTo>
                  <a:cubicBezTo>
                    <a:pt x="170034" y="0"/>
                    <a:pt x="219076" y="49042"/>
                    <a:pt x="219076" y="109538"/>
                  </a:cubicBezTo>
                  <a:cubicBezTo>
                    <a:pt x="219076" y="170034"/>
                    <a:pt x="170034" y="219076"/>
                    <a:pt x="109538" y="219076"/>
                  </a:cubicBezTo>
                  <a:cubicBezTo>
                    <a:pt x="49042" y="219076"/>
                    <a:pt x="0" y="170034"/>
                    <a:pt x="0" y="109538"/>
                  </a:cubicBezTo>
                  <a:cubicBezTo>
                    <a:pt x="0" y="49042"/>
                    <a:pt x="49042" y="0"/>
                    <a:pt x="10953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3" name="Freeform 160">
              <a:extLst>
                <a:ext uri="{FF2B5EF4-FFF2-40B4-BE49-F238E27FC236}">
                  <a16:creationId xmlns:a16="http://schemas.microsoft.com/office/drawing/2014/main" id="{9DF29A3F-7879-4B46-B3CB-537CAB133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213" y="6580188"/>
              <a:ext cx="176213" cy="1436688"/>
            </a:xfrm>
            <a:custGeom>
              <a:avLst/>
              <a:gdLst>
                <a:gd name="T0" fmla="*/ 129 w 231"/>
                <a:gd name="T1" fmla="*/ 1889 h 1889"/>
                <a:gd name="T2" fmla="*/ 231 w 231"/>
                <a:gd name="T3" fmla="*/ 0 h 1889"/>
                <a:gd name="T4" fmla="*/ 0 w 231"/>
                <a:gd name="T5" fmla="*/ 1859 h 1889"/>
                <a:gd name="T6" fmla="*/ 129 w 231"/>
                <a:gd name="T7" fmla="*/ 1889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889">
                  <a:moveTo>
                    <a:pt x="129" y="1889"/>
                  </a:moveTo>
                  <a:lnTo>
                    <a:pt x="231" y="0"/>
                  </a:lnTo>
                  <a:lnTo>
                    <a:pt x="0" y="1859"/>
                  </a:lnTo>
                  <a:lnTo>
                    <a:pt x="129" y="1889"/>
                  </a:lnTo>
                  <a:close/>
                </a:path>
              </a:pathLst>
            </a:custGeom>
            <a:solidFill>
              <a:srgbClr val="CE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4" name="Rectangle 30">
              <a:extLst>
                <a:ext uri="{FF2B5EF4-FFF2-40B4-BE49-F238E27FC236}">
                  <a16:creationId xmlns:a16="http://schemas.microsoft.com/office/drawing/2014/main" id="{886760E5-1C53-420F-9D2F-F35E6BCF6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00" y="7874000"/>
              <a:ext cx="1236663" cy="84138"/>
            </a:xfrm>
            <a:prstGeom prst="rect">
              <a:avLst/>
            </a:prstGeom>
            <a:solidFill>
              <a:srgbClr val="4FADC9">
                <a:alpha val="9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D41C2DD-F675-4540-B44E-1FCEAEDF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975" y="6736997"/>
              <a:ext cx="1926367" cy="311504"/>
            </a:xfrm>
            <a:custGeom>
              <a:avLst/>
              <a:gdLst>
                <a:gd name="connsiteX0" fmla="*/ 1369780 w 1926367"/>
                <a:gd name="connsiteY0" fmla="*/ 1049 h 311504"/>
                <a:gd name="connsiteX1" fmla="*/ 1921520 w 1926367"/>
                <a:gd name="connsiteY1" fmla="*/ 295525 h 311504"/>
                <a:gd name="connsiteX2" fmla="*/ 1925320 w 1926367"/>
                <a:gd name="connsiteY2" fmla="*/ 306939 h 311504"/>
                <a:gd name="connsiteX3" fmla="*/ 1917721 w 1926367"/>
                <a:gd name="connsiteY3" fmla="*/ 311504 h 311504"/>
                <a:gd name="connsiteX4" fmla="*/ 1913921 w 1926367"/>
                <a:gd name="connsiteY4" fmla="*/ 310743 h 311504"/>
                <a:gd name="connsiteX5" fmla="*/ 1361420 w 1926367"/>
                <a:gd name="connsiteY5" fmla="*/ 16267 h 311504"/>
                <a:gd name="connsiteX6" fmla="*/ 1358380 w 1926367"/>
                <a:gd name="connsiteY6" fmla="*/ 4854 h 311504"/>
                <a:gd name="connsiteX7" fmla="*/ 1369780 w 1926367"/>
                <a:gd name="connsiteY7" fmla="*/ 1049 h 311504"/>
                <a:gd name="connsiteX8" fmla="*/ 558158 w 1926367"/>
                <a:gd name="connsiteY8" fmla="*/ 1049 h 311504"/>
                <a:gd name="connsiteX9" fmla="*/ 569590 w 1926367"/>
                <a:gd name="connsiteY9" fmla="*/ 4854 h 311504"/>
                <a:gd name="connsiteX10" fmla="*/ 565779 w 1926367"/>
                <a:gd name="connsiteY10" fmla="*/ 16267 h 311504"/>
                <a:gd name="connsiteX11" fmla="*/ 12505 w 1926367"/>
                <a:gd name="connsiteY11" fmla="*/ 310743 h 311504"/>
                <a:gd name="connsiteX12" fmla="*/ 8695 w 1926367"/>
                <a:gd name="connsiteY12" fmla="*/ 311504 h 311504"/>
                <a:gd name="connsiteX13" fmla="*/ 1074 w 1926367"/>
                <a:gd name="connsiteY13" fmla="*/ 306939 h 311504"/>
                <a:gd name="connsiteX14" fmla="*/ 4122 w 1926367"/>
                <a:gd name="connsiteY14" fmla="*/ 295525 h 3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6367" h="311504">
                  <a:moveTo>
                    <a:pt x="1369780" y="1049"/>
                  </a:moveTo>
                  <a:lnTo>
                    <a:pt x="1921520" y="295525"/>
                  </a:lnTo>
                  <a:cubicBezTo>
                    <a:pt x="1926080" y="297808"/>
                    <a:pt x="1927600" y="303134"/>
                    <a:pt x="1925320" y="306939"/>
                  </a:cubicBezTo>
                  <a:cubicBezTo>
                    <a:pt x="1923800" y="309982"/>
                    <a:pt x="1920760" y="311504"/>
                    <a:pt x="1917721" y="311504"/>
                  </a:cubicBezTo>
                  <a:cubicBezTo>
                    <a:pt x="1916201" y="311504"/>
                    <a:pt x="1914681" y="310743"/>
                    <a:pt x="1913921" y="310743"/>
                  </a:cubicBezTo>
                  <a:lnTo>
                    <a:pt x="1361420" y="16267"/>
                  </a:lnTo>
                  <a:cubicBezTo>
                    <a:pt x="1357620" y="13985"/>
                    <a:pt x="1356100" y="8658"/>
                    <a:pt x="1358380" y="4854"/>
                  </a:cubicBezTo>
                  <a:cubicBezTo>
                    <a:pt x="1360660" y="288"/>
                    <a:pt x="1365220" y="-1234"/>
                    <a:pt x="1369780" y="1049"/>
                  </a:cubicBezTo>
                  <a:close/>
                  <a:moveTo>
                    <a:pt x="558158" y="1049"/>
                  </a:moveTo>
                  <a:cubicBezTo>
                    <a:pt x="561969" y="-1234"/>
                    <a:pt x="567303" y="288"/>
                    <a:pt x="569590" y="4854"/>
                  </a:cubicBezTo>
                  <a:cubicBezTo>
                    <a:pt x="571876" y="8658"/>
                    <a:pt x="570352" y="13985"/>
                    <a:pt x="565779" y="16267"/>
                  </a:cubicBezTo>
                  <a:lnTo>
                    <a:pt x="12505" y="310743"/>
                  </a:lnTo>
                  <a:cubicBezTo>
                    <a:pt x="10981" y="310743"/>
                    <a:pt x="9457" y="311504"/>
                    <a:pt x="8695" y="311504"/>
                  </a:cubicBezTo>
                  <a:cubicBezTo>
                    <a:pt x="5647" y="311504"/>
                    <a:pt x="2598" y="309982"/>
                    <a:pt x="1074" y="306939"/>
                  </a:cubicBezTo>
                  <a:cubicBezTo>
                    <a:pt x="-1212" y="303134"/>
                    <a:pt x="312" y="297808"/>
                    <a:pt x="4122" y="295525"/>
                  </a:cubicBezTo>
                  <a:close/>
                </a:path>
              </a:pathLst>
            </a:custGeom>
            <a:solidFill>
              <a:srgbClr val="D3F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506" name="Freeform 37">
            <a:extLst>
              <a:ext uri="{FF2B5EF4-FFF2-40B4-BE49-F238E27FC236}">
                <a16:creationId xmlns:a16="http://schemas.microsoft.com/office/drawing/2014/main" id="{3C9028FB-847E-40FE-8D30-7AD46D62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0896" y="10196856"/>
            <a:ext cx="921488" cy="1244841"/>
          </a:xfrm>
          <a:custGeom>
            <a:avLst/>
            <a:gdLst>
              <a:gd name="connsiteX0" fmla="*/ 265031 w 411019"/>
              <a:gd name="connsiteY0" fmla="*/ 394428 h 555247"/>
              <a:gd name="connsiteX1" fmla="*/ 265031 w 411019"/>
              <a:gd name="connsiteY1" fmla="*/ 474837 h 555247"/>
              <a:gd name="connsiteX2" fmla="*/ 330987 w 411019"/>
              <a:gd name="connsiteY2" fmla="*/ 540773 h 555247"/>
              <a:gd name="connsiteX3" fmla="*/ 396943 w 411019"/>
              <a:gd name="connsiteY3" fmla="*/ 474837 h 555247"/>
              <a:gd name="connsiteX4" fmla="*/ 396943 w 411019"/>
              <a:gd name="connsiteY4" fmla="*/ 460364 h 555247"/>
              <a:gd name="connsiteX5" fmla="*/ 330987 w 411019"/>
              <a:gd name="connsiteY5" fmla="*/ 394428 h 555247"/>
              <a:gd name="connsiteX6" fmla="*/ 74482 w 411019"/>
              <a:gd name="connsiteY6" fmla="*/ 376540 h 555247"/>
              <a:gd name="connsiteX7" fmla="*/ 86481 w 411019"/>
              <a:gd name="connsiteY7" fmla="*/ 388954 h 555247"/>
              <a:gd name="connsiteX8" fmla="*/ 74482 w 411019"/>
              <a:gd name="connsiteY8" fmla="*/ 400953 h 555247"/>
              <a:gd name="connsiteX9" fmla="*/ 62068 w 411019"/>
              <a:gd name="connsiteY9" fmla="*/ 388954 h 555247"/>
              <a:gd name="connsiteX10" fmla="*/ 74482 w 411019"/>
              <a:gd name="connsiteY10" fmla="*/ 376540 h 555247"/>
              <a:gd name="connsiteX11" fmla="*/ 75206 w 411019"/>
              <a:gd name="connsiteY11" fmla="*/ 326481 h 555247"/>
              <a:gd name="connsiteX12" fmla="*/ 14478 w 411019"/>
              <a:gd name="connsiteY12" fmla="*/ 387191 h 555247"/>
              <a:gd name="connsiteX13" fmla="*/ 75206 w 411019"/>
              <a:gd name="connsiteY13" fmla="*/ 447900 h 555247"/>
              <a:gd name="connsiteX14" fmla="*/ 135934 w 411019"/>
              <a:gd name="connsiteY14" fmla="*/ 387191 h 555247"/>
              <a:gd name="connsiteX15" fmla="*/ 75206 w 411019"/>
              <a:gd name="connsiteY15" fmla="*/ 326481 h 555247"/>
              <a:gd name="connsiteX16" fmla="*/ 186205 w 411019"/>
              <a:gd name="connsiteY16" fmla="*/ 420 h 555247"/>
              <a:gd name="connsiteX17" fmla="*/ 200281 w 411019"/>
              <a:gd name="connsiteY17" fmla="*/ 21729 h 555247"/>
              <a:gd name="connsiteX18" fmla="*/ 186205 w 411019"/>
              <a:gd name="connsiteY18" fmla="*/ 43037 h 555247"/>
              <a:gd name="connsiteX19" fmla="*/ 177358 w 411019"/>
              <a:gd name="connsiteY19" fmla="*/ 37007 h 555247"/>
              <a:gd name="connsiteX20" fmla="*/ 177358 w 411019"/>
              <a:gd name="connsiteY20" fmla="*/ 28966 h 555247"/>
              <a:gd name="connsiteX21" fmla="*/ 155238 w 411019"/>
              <a:gd name="connsiteY21" fmla="*/ 28966 h 555247"/>
              <a:gd name="connsiteX22" fmla="*/ 147999 w 411019"/>
              <a:gd name="connsiteY22" fmla="*/ 35800 h 555247"/>
              <a:gd name="connsiteX23" fmla="*/ 147999 w 411019"/>
              <a:gd name="connsiteY23" fmla="*/ 229990 h 555247"/>
              <a:gd name="connsiteX24" fmla="*/ 229640 w 411019"/>
              <a:gd name="connsiteY24" fmla="*/ 312008 h 555247"/>
              <a:gd name="connsiteX25" fmla="*/ 285944 w 411019"/>
              <a:gd name="connsiteY25" fmla="*/ 312008 h 555247"/>
              <a:gd name="connsiteX26" fmla="*/ 367987 w 411019"/>
              <a:gd name="connsiteY26" fmla="*/ 229990 h 555247"/>
              <a:gd name="connsiteX27" fmla="*/ 367987 w 411019"/>
              <a:gd name="connsiteY27" fmla="*/ 35800 h 555247"/>
              <a:gd name="connsiteX28" fmla="*/ 360345 w 411019"/>
              <a:gd name="connsiteY28" fmla="*/ 28966 h 555247"/>
              <a:gd name="connsiteX29" fmla="*/ 339433 w 411019"/>
              <a:gd name="connsiteY29" fmla="*/ 28966 h 555247"/>
              <a:gd name="connsiteX30" fmla="*/ 339433 w 411019"/>
              <a:gd name="connsiteY30" fmla="*/ 37007 h 555247"/>
              <a:gd name="connsiteX31" fmla="*/ 330585 w 411019"/>
              <a:gd name="connsiteY31" fmla="*/ 43037 h 555247"/>
              <a:gd name="connsiteX32" fmla="*/ 316107 w 411019"/>
              <a:gd name="connsiteY32" fmla="*/ 21729 h 555247"/>
              <a:gd name="connsiteX33" fmla="*/ 330585 w 411019"/>
              <a:gd name="connsiteY33" fmla="*/ 420 h 555247"/>
              <a:gd name="connsiteX34" fmla="*/ 339433 w 411019"/>
              <a:gd name="connsiteY34" fmla="*/ 6451 h 555247"/>
              <a:gd name="connsiteX35" fmla="*/ 339433 w 411019"/>
              <a:gd name="connsiteY35" fmla="*/ 14894 h 555247"/>
              <a:gd name="connsiteX36" fmla="*/ 360345 w 411019"/>
              <a:gd name="connsiteY36" fmla="*/ 14894 h 555247"/>
              <a:gd name="connsiteX37" fmla="*/ 381660 w 411019"/>
              <a:gd name="connsiteY37" fmla="*/ 35800 h 555247"/>
              <a:gd name="connsiteX38" fmla="*/ 381660 w 411019"/>
              <a:gd name="connsiteY38" fmla="*/ 229990 h 555247"/>
              <a:gd name="connsiteX39" fmla="*/ 285944 w 411019"/>
              <a:gd name="connsiteY39" fmla="*/ 326079 h 555247"/>
              <a:gd name="connsiteX40" fmla="*/ 265031 w 411019"/>
              <a:gd name="connsiteY40" fmla="*/ 326079 h 555247"/>
              <a:gd name="connsiteX41" fmla="*/ 265031 w 411019"/>
              <a:gd name="connsiteY41" fmla="*/ 380356 h 555247"/>
              <a:gd name="connsiteX42" fmla="*/ 330987 w 411019"/>
              <a:gd name="connsiteY42" fmla="*/ 380356 h 555247"/>
              <a:gd name="connsiteX43" fmla="*/ 411019 w 411019"/>
              <a:gd name="connsiteY43" fmla="*/ 460364 h 555247"/>
              <a:gd name="connsiteX44" fmla="*/ 411019 w 411019"/>
              <a:gd name="connsiteY44" fmla="*/ 474837 h 555247"/>
              <a:gd name="connsiteX45" fmla="*/ 330987 w 411019"/>
              <a:gd name="connsiteY45" fmla="*/ 555247 h 555247"/>
              <a:gd name="connsiteX46" fmla="*/ 250553 w 411019"/>
              <a:gd name="connsiteY46" fmla="*/ 474837 h 555247"/>
              <a:gd name="connsiteX47" fmla="*/ 250553 w 411019"/>
              <a:gd name="connsiteY47" fmla="*/ 394428 h 555247"/>
              <a:gd name="connsiteX48" fmla="*/ 149608 w 411019"/>
              <a:gd name="connsiteY48" fmla="*/ 394428 h 555247"/>
              <a:gd name="connsiteX49" fmla="*/ 75206 w 411019"/>
              <a:gd name="connsiteY49" fmla="*/ 461972 h 555247"/>
              <a:gd name="connsiteX50" fmla="*/ 0 w 411019"/>
              <a:gd name="connsiteY50" fmla="*/ 387191 h 555247"/>
              <a:gd name="connsiteX51" fmla="*/ 75206 w 411019"/>
              <a:gd name="connsiteY51" fmla="*/ 312410 h 555247"/>
              <a:gd name="connsiteX52" fmla="*/ 149608 w 411019"/>
              <a:gd name="connsiteY52" fmla="*/ 380356 h 555247"/>
              <a:gd name="connsiteX53" fmla="*/ 250553 w 411019"/>
              <a:gd name="connsiteY53" fmla="*/ 380356 h 555247"/>
              <a:gd name="connsiteX54" fmla="*/ 250553 w 411019"/>
              <a:gd name="connsiteY54" fmla="*/ 326079 h 555247"/>
              <a:gd name="connsiteX55" fmla="*/ 229640 w 411019"/>
              <a:gd name="connsiteY55" fmla="*/ 326079 h 555247"/>
              <a:gd name="connsiteX56" fmla="*/ 133521 w 411019"/>
              <a:gd name="connsiteY56" fmla="*/ 229990 h 555247"/>
              <a:gd name="connsiteX57" fmla="*/ 133521 w 411019"/>
              <a:gd name="connsiteY57" fmla="*/ 35800 h 555247"/>
              <a:gd name="connsiteX58" fmla="*/ 155238 w 411019"/>
              <a:gd name="connsiteY58" fmla="*/ 14894 h 555247"/>
              <a:gd name="connsiteX59" fmla="*/ 177358 w 411019"/>
              <a:gd name="connsiteY59" fmla="*/ 14894 h 555247"/>
              <a:gd name="connsiteX60" fmla="*/ 177358 w 411019"/>
              <a:gd name="connsiteY60" fmla="*/ 6451 h 555247"/>
              <a:gd name="connsiteX61" fmla="*/ 186205 w 411019"/>
              <a:gd name="connsiteY61" fmla="*/ 420 h 55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019" h="555247">
                <a:moveTo>
                  <a:pt x="265031" y="394428"/>
                </a:moveTo>
                <a:lnTo>
                  <a:pt x="265031" y="474837"/>
                </a:lnTo>
                <a:cubicBezTo>
                  <a:pt x="265031" y="511022"/>
                  <a:pt x="294389" y="540773"/>
                  <a:pt x="330987" y="540773"/>
                </a:cubicBezTo>
                <a:cubicBezTo>
                  <a:pt x="367182" y="540773"/>
                  <a:pt x="396943" y="511022"/>
                  <a:pt x="396943" y="474837"/>
                </a:cubicBezTo>
                <a:lnTo>
                  <a:pt x="396943" y="460364"/>
                </a:lnTo>
                <a:cubicBezTo>
                  <a:pt x="396943" y="423777"/>
                  <a:pt x="367182" y="394428"/>
                  <a:pt x="330987" y="394428"/>
                </a:cubicBezTo>
                <a:close/>
                <a:moveTo>
                  <a:pt x="74482" y="376540"/>
                </a:moveTo>
                <a:cubicBezTo>
                  <a:pt x="81102" y="376540"/>
                  <a:pt x="86481" y="382333"/>
                  <a:pt x="86481" y="388954"/>
                </a:cubicBezTo>
                <a:cubicBezTo>
                  <a:pt x="86481" y="395574"/>
                  <a:pt x="81102" y="400953"/>
                  <a:pt x="74482" y="400953"/>
                </a:cubicBezTo>
                <a:cubicBezTo>
                  <a:pt x="67861" y="400953"/>
                  <a:pt x="62068" y="395574"/>
                  <a:pt x="62068" y="388954"/>
                </a:cubicBezTo>
                <a:cubicBezTo>
                  <a:pt x="62068" y="382333"/>
                  <a:pt x="67861" y="376540"/>
                  <a:pt x="74482" y="376540"/>
                </a:cubicBezTo>
                <a:close/>
                <a:moveTo>
                  <a:pt x="75206" y="326481"/>
                </a:moveTo>
                <a:cubicBezTo>
                  <a:pt x="41826" y="326481"/>
                  <a:pt x="14478" y="353821"/>
                  <a:pt x="14478" y="387191"/>
                </a:cubicBezTo>
                <a:cubicBezTo>
                  <a:pt x="14478" y="420561"/>
                  <a:pt x="41826" y="447900"/>
                  <a:pt x="75206" y="447900"/>
                </a:cubicBezTo>
                <a:cubicBezTo>
                  <a:pt x="108586" y="447900"/>
                  <a:pt x="135934" y="420561"/>
                  <a:pt x="135934" y="387191"/>
                </a:cubicBezTo>
                <a:cubicBezTo>
                  <a:pt x="135934" y="353821"/>
                  <a:pt x="108586" y="326481"/>
                  <a:pt x="75206" y="326481"/>
                </a:cubicBezTo>
                <a:close/>
                <a:moveTo>
                  <a:pt x="186205" y="420"/>
                </a:moveTo>
                <a:cubicBezTo>
                  <a:pt x="194249" y="4039"/>
                  <a:pt x="200281" y="12080"/>
                  <a:pt x="200281" y="21729"/>
                </a:cubicBezTo>
                <a:cubicBezTo>
                  <a:pt x="200281" y="31378"/>
                  <a:pt x="194249" y="39821"/>
                  <a:pt x="186205" y="43037"/>
                </a:cubicBezTo>
                <a:cubicBezTo>
                  <a:pt x="181781" y="44645"/>
                  <a:pt x="177358" y="41429"/>
                  <a:pt x="177358" y="37007"/>
                </a:cubicBezTo>
                <a:lnTo>
                  <a:pt x="177358" y="28966"/>
                </a:lnTo>
                <a:lnTo>
                  <a:pt x="155238" y="28966"/>
                </a:lnTo>
                <a:cubicBezTo>
                  <a:pt x="151216" y="28966"/>
                  <a:pt x="147999" y="32182"/>
                  <a:pt x="147999" y="35800"/>
                </a:cubicBezTo>
                <a:lnTo>
                  <a:pt x="147999" y="229990"/>
                </a:lnTo>
                <a:cubicBezTo>
                  <a:pt x="147999" y="275421"/>
                  <a:pt x="184999" y="312008"/>
                  <a:pt x="229640" y="312008"/>
                </a:cubicBezTo>
                <a:lnTo>
                  <a:pt x="285944" y="312008"/>
                </a:lnTo>
                <a:cubicBezTo>
                  <a:pt x="330987" y="312008"/>
                  <a:pt x="367987" y="275421"/>
                  <a:pt x="367987" y="229990"/>
                </a:cubicBezTo>
                <a:lnTo>
                  <a:pt x="367987" y="35800"/>
                </a:lnTo>
                <a:cubicBezTo>
                  <a:pt x="367987" y="32182"/>
                  <a:pt x="364367" y="28966"/>
                  <a:pt x="360345" y="28966"/>
                </a:cubicBezTo>
                <a:lnTo>
                  <a:pt x="339433" y="28966"/>
                </a:lnTo>
                <a:lnTo>
                  <a:pt x="339433" y="37007"/>
                </a:lnTo>
                <a:cubicBezTo>
                  <a:pt x="339433" y="41429"/>
                  <a:pt x="334606" y="44645"/>
                  <a:pt x="330585" y="43037"/>
                </a:cubicBezTo>
                <a:cubicBezTo>
                  <a:pt x="322139" y="39821"/>
                  <a:pt x="316107" y="31378"/>
                  <a:pt x="316107" y="21729"/>
                </a:cubicBezTo>
                <a:cubicBezTo>
                  <a:pt x="316107" y="12080"/>
                  <a:pt x="322139" y="4039"/>
                  <a:pt x="330585" y="420"/>
                </a:cubicBezTo>
                <a:cubicBezTo>
                  <a:pt x="334606" y="-1188"/>
                  <a:pt x="339433" y="2028"/>
                  <a:pt x="339433" y="6451"/>
                </a:cubicBezTo>
                <a:lnTo>
                  <a:pt x="339433" y="14894"/>
                </a:lnTo>
                <a:lnTo>
                  <a:pt x="360345" y="14894"/>
                </a:lnTo>
                <a:cubicBezTo>
                  <a:pt x="372411" y="14894"/>
                  <a:pt x="381660" y="24141"/>
                  <a:pt x="381660" y="35800"/>
                </a:cubicBezTo>
                <a:lnTo>
                  <a:pt x="381660" y="229990"/>
                </a:lnTo>
                <a:cubicBezTo>
                  <a:pt x="381660" y="283060"/>
                  <a:pt x="338628" y="326079"/>
                  <a:pt x="285944" y="326079"/>
                </a:cubicBezTo>
                <a:lnTo>
                  <a:pt x="265031" y="326079"/>
                </a:lnTo>
                <a:lnTo>
                  <a:pt x="265031" y="380356"/>
                </a:lnTo>
                <a:lnTo>
                  <a:pt x="330987" y="380356"/>
                </a:lnTo>
                <a:cubicBezTo>
                  <a:pt x="375226" y="380356"/>
                  <a:pt x="411019" y="416138"/>
                  <a:pt x="411019" y="460364"/>
                </a:cubicBezTo>
                <a:lnTo>
                  <a:pt x="411019" y="474837"/>
                </a:lnTo>
                <a:cubicBezTo>
                  <a:pt x="411019" y="519063"/>
                  <a:pt x="375226" y="555247"/>
                  <a:pt x="330987" y="555247"/>
                </a:cubicBezTo>
                <a:cubicBezTo>
                  <a:pt x="286748" y="555247"/>
                  <a:pt x="250553" y="519063"/>
                  <a:pt x="250553" y="474837"/>
                </a:cubicBezTo>
                <a:lnTo>
                  <a:pt x="250553" y="394428"/>
                </a:lnTo>
                <a:lnTo>
                  <a:pt x="149608" y="394428"/>
                </a:lnTo>
                <a:cubicBezTo>
                  <a:pt x="145988" y="432220"/>
                  <a:pt x="113815" y="461972"/>
                  <a:pt x="75206" y="461972"/>
                </a:cubicBezTo>
                <a:cubicBezTo>
                  <a:pt x="33782" y="461972"/>
                  <a:pt x="0" y="428200"/>
                  <a:pt x="0" y="387191"/>
                </a:cubicBezTo>
                <a:cubicBezTo>
                  <a:pt x="0" y="345780"/>
                  <a:pt x="33782" y="312410"/>
                  <a:pt x="75206" y="312410"/>
                </a:cubicBezTo>
                <a:cubicBezTo>
                  <a:pt x="113815" y="312410"/>
                  <a:pt x="145988" y="342161"/>
                  <a:pt x="149608" y="380356"/>
                </a:cubicBezTo>
                <a:lnTo>
                  <a:pt x="250553" y="380356"/>
                </a:lnTo>
                <a:lnTo>
                  <a:pt x="250553" y="326079"/>
                </a:lnTo>
                <a:lnTo>
                  <a:pt x="229640" y="326079"/>
                </a:lnTo>
                <a:cubicBezTo>
                  <a:pt x="176553" y="326079"/>
                  <a:pt x="133521" y="283060"/>
                  <a:pt x="133521" y="229990"/>
                </a:cubicBezTo>
                <a:lnTo>
                  <a:pt x="133521" y="35800"/>
                </a:lnTo>
                <a:cubicBezTo>
                  <a:pt x="133521" y="24141"/>
                  <a:pt x="143173" y="14894"/>
                  <a:pt x="155238" y="14894"/>
                </a:cubicBezTo>
                <a:lnTo>
                  <a:pt x="177358" y="14894"/>
                </a:lnTo>
                <a:lnTo>
                  <a:pt x="177358" y="6451"/>
                </a:lnTo>
                <a:cubicBezTo>
                  <a:pt x="177358" y="2028"/>
                  <a:pt x="181781" y="-1188"/>
                  <a:pt x="186205" y="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507" name="Freeform 186">
            <a:extLst>
              <a:ext uri="{FF2B5EF4-FFF2-40B4-BE49-F238E27FC236}">
                <a16:creationId xmlns:a16="http://schemas.microsoft.com/office/drawing/2014/main" id="{A02580A2-5168-4783-8E61-8AD385A1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6803" y="7499855"/>
            <a:ext cx="1236479" cy="1228527"/>
          </a:xfrm>
          <a:custGeom>
            <a:avLst/>
            <a:gdLst>
              <a:gd name="T0" fmla="*/ 894 w 1370"/>
              <a:gd name="T1" fmla="*/ 343 h 1361"/>
              <a:gd name="T2" fmla="*/ 576 w 1370"/>
              <a:gd name="T3" fmla="*/ 1199 h 1361"/>
              <a:gd name="T4" fmla="*/ 562 w 1370"/>
              <a:gd name="T5" fmla="*/ 724 h 1361"/>
              <a:gd name="T6" fmla="*/ 667 w 1370"/>
              <a:gd name="T7" fmla="*/ 659 h 1361"/>
              <a:gd name="T8" fmla="*/ 697 w 1370"/>
              <a:gd name="T9" fmla="*/ 639 h 1361"/>
              <a:gd name="T10" fmla="*/ 695 w 1370"/>
              <a:gd name="T11" fmla="*/ 763 h 1361"/>
              <a:gd name="T12" fmla="*/ 645 w 1370"/>
              <a:gd name="T13" fmla="*/ 1155 h 1361"/>
              <a:gd name="T14" fmla="*/ 521 w 1370"/>
              <a:gd name="T15" fmla="*/ 972 h 1361"/>
              <a:gd name="T16" fmla="*/ 940 w 1370"/>
              <a:gd name="T17" fmla="*/ 398 h 1361"/>
              <a:gd name="T18" fmla="*/ 745 w 1370"/>
              <a:gd name="T19" fmla="*/ 1258 h 1361"/>
              <a:gd name="T20" fmla="*/ 605 w 1370"/>
              <a:gd name="T21" fmla="*/ 1325 h 1361"/>
              <a:gd name="T22" fmla="*/ 878 w 1370"/>
              <a:gd name="T23" fmla="*/ 972 h 1361"/>
              <a:gd name="T24" fmla="*/ 812 w 1370"/>
              <a:gd name="T25" fmla="*/ 1258 h 1361"/>
              <a:gd name="T26" fmla="*/ 825 w 1370"/>
              <a:gd name="T27" fmla="*/ 1325 h 1361"/>
              <a:gd name="T28" fmla="*/ 775 w 1370"/>
              <a:gd name="T29" fmla="*/ 1282 h 1361"/>
              <a:gd name="T30" fmla="*/ 803 w 1370"/>
              <a:gd name="T31" fmla="*/ 1264 h 1361"/>
              <a:gd name="T32" fmla="*/ 759 w 1370"/>
              <a:gd name="T33" fmla="*/ 1325 h 1361"/>
              <a:gd name="T34" fmla="*/ 568 w 1370"/>
              <a:gd name="T35" fmla="*/ 972 h 1361"/>
              <a:gd name="T36" fmla="*/ 702 w 1370"/>
              <a:gd name="T37" fmla="*/ 822 h 1361"/>
              <a:gd name="T38" fmla="*/ 502 w 1370"/>
              <a:gd name="T39" fmla="*/ 1313 h 1361"/>
              <a:gd name="T40" fmla="*/ 593 w 1370"/>
              <a:gd name="T41" fmla="*/ 1230 h 1361"/>
              <a:gd name="T42" fmla="*/ 635 w 1370"/>
              <a:gd name="T43" fmla="*/ 1203 h 1361"/>
              <a:gd name="T44" fmla="*/ 674 w 1370"/>
              <a:gd name="T45" fmla="*/ 1179 h 1361"/>
              <a:gd name="T46" fmla="*/ 837 w 1370"/>
              <a:gd name="T47" fmla="*/ 972 h 1361"/>
              <a:gd name="T48" fmla="*/ 843 w 1370"/>
              <a:gd name="T49" fmla="*/ 972 h 1361"/>
              <a:gd name="T50" fmla="*/ 543 w 1370"/>
              <a:gd name="T51" fmla="*/ 1324 h 1361"/>
              <a:gd name="T52" fmla="*/ 427 w 1370"/>
              <a:gd name="T53" fmla="*/ 395 h 1361"/>
              <a:gd name="T54" fmla="*/ 588 w 1370"/>
              <a:gd name="T55" fmla="*/ 665 h 1361"/>
              <a:gd name="T56" fmla="*/ 556 w 1370"/>
              <a:gd name="T57" fmla="*/ 684 h 1361"/>
              <a:gd name="T58" fmla="*/ 651 w 1370"/>
              <a:gd name="T59" fmla="*/ 626 h 1361"/>
              <a:gd name="T60" fmla="*/ 480 w 1370"/>
              <a:gd name="T61" fmla="*/ 343 h 1361"/>
              <a:gd name="T62" fmla="*/ 737 w 1370"/>
              <a:gd name="T63" fmla="*/ 109 h 1361"/>
              <a:gd name="T64" fmla="*/ 1155 w 1370"/>
              <a:gd name="T65" fmla="*/ 12 h 1361"/>
              <a:gd name="T66" fmla="*/ 702 w 1370"/>
              <a:gd name="T67" fmla="*/ 195 h 1361"/>
              <a:gd name="T68" fmla="*/ 667 w 1370"/>
              <a:gd name="T69" fmla="*/ 195 h 1361"/>
              <a:gd name="T70" fmla="*/ 215 w 1370"/>
              <a:gd name="T71" fmla="*/ 12 h 1361"/>
              <a:gd name="T72" fmla="*/ 17 w 1370"/>
              <a:gd name="T73" fmla="*/ 36 h 1361"/>
              <a:gd name="T74" fmla="*/ 456 w 1370"/>
              <a:gd name="T75" fmla="*/ 100 h 1361"/>
              <a:gd name="T76" fmla="*/ 80 w 1370"/>
              <a:gd name="T77" fmla="*/ 94 h 1361"/>
              <a:gd name="T78" fmla="*/ 492 w 1370"/>
              <a:gd name="T79" fmla="*/ 135 h 1361"/>
              <a:gd name="T80" fmla="*/ 165 w 1370"/>
              <a:gd name="T81" fmla="*/ 179 h 1361"/>
              <a:gd name="T82" fmla="*/ 572 w 1370"/>
              <a:gd name="T83" fmla="*/ 220 h 1361"/>
              <a:gd name="T84" fmla="*/ 483 w 1370"/>
              <a:gd name="T85" fmla="*/ 308 h 1361"/>
              <a:gd name="T86" fmla="*/ 419 w 1370"/>
              <a:gd name="T87" fmla="*/ 332 h 1361"/>
              <a:gd name="T88" fmla="*/ 527 w 1370"/>
              <a:gd name="T89" fmla="*/ 1236 h 1361"/>
              <a:gd name="T90" fmla="*/ 507 w 1370"/>
              <a:gd name="T91" fmla="*/ 1360 h 1361"/>
              <a:gd name="T92" fmla="*/ 684 w 1370"/>
              <a:gd name="T93" fmla="*/ 1336 h 1361"/>
              <a:gd name="T94" fmla="*/ 900 w 1370"/>
              <a:gd name="T95" fmla="*/ 1337 h 1361"/>
              <a:gd name="T96" fmla="*/ 977 w 1370"/>
              <a:gd name="T97" fmla="*/ 972 h 1361"/>
              <a:gd name="T98" fmla="*/ 830 w 1370"/>
              <a:gd name="T99" fmla="*/ 330 h 1361"/>
              <a:gd name="T100" fmla="*/ 793 w 1370"/>
              <a:gd name="T101" fmla="*/ 220 h 1361"/>
              <a:gd name="T102" fmla="*/ 1205 w 1370"/>
              <a:gd name="T103" fmla="*/ 179 h 1361"/>
              <a:gd name="T104" fmla="*/ 878 w 1370"/>
              <a:gd name="T105" fmla="*/ 135 h 1361"/>
              <a:gd name="T106" fmla="*/ 1272 w 1370"/>
              <a:gd name="T107" fmla="*/ 112 h 1361"/>
              <a:gd name="T108" fmla="*/ 913 w 1370"/>
              <a:gd name="T109" fmla="*/ 100 h 1361"/>
              <a:gd name="T110" fmla="*/ 1159 w 1370"/>
              <a:gd name="T111" fmla="*/ 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70" h="1361">
                <a:moveTo>
                  <a:pt x="837" y="395"/>
                </a:moveTo>
                <a:lnTo>
                  <a:pt x="837" y="395"/>
                </a:lnTo>
                <a:cubicBezTo>
                  <a:pt x="837" y="380"/>
                  <a:pt x="843" y="366"/>
                  <a:pt x="854" y="356"/>
                </a:cubicBezTo>
                <a:lnTo>
                  <a:pt x="854" y="356"/>
                </a:lnTo>
                <a:cubicBezTo>
                  <a:pt x="863" y="347"/>
                  <a:pt x="876" y="343"/>
                  <a:pt x="889" y="343"/>
                </a:cubicBezTo>
                <a:lnTo>
                  <a:pt x="889" y="343"/>
                </a:lnTo>
                <a:cubicBezTo>
                  <a:pt x="891" y="343"/>
                  <a:pt x="892" y="343"/>
                  <a:pt x="894" y="343"/>
                </a:cubicBezTo>
                <a:lnTo>
                  <a:pt x="894" y="343"/>
                </a:lnTo>
                <a:cubicBezTo>
                  <a:pt x="890" y="469"/>
                  <a:pt x="826" y="578"/>
                  <a:pt x="717" y="642"/>
                </a:cubicBezTo>
                <a:lnTo>
                  <a:pt x="717" y="642"/>
                </a:lnTo>
                <a:cubicBezTo>
                  <a:pt x="619" y="700"/>
                  <a:pt x="486" y="780"/>
                  <a:pt x="486" y="972"/>
                </a:cubicBezTo>
                <a:lnTo>
                  <a:pt x="486" y="972"/>
                </a:lnTo>
                <a:cubicBezTo>
                  <a:pt x="486" y="1063"/>
                  <a:pt x="515" y="1138"/>
                  <a:pt x="576" y="1199"/>
                </a:cubicBezTo>
                <a:lnTo>
                  <a:pt x="576" y="1199"/>
                </a:lnTo>
                <a:cubicBezTo>
                  <a:pt x="569" y="1203"/>
                  <a:pt x="562" y="1209"/>
                  <a:pt x="555" y="1214"/>
                </a:cubicBezTo>
                <a:lnTo>
                  <a:pt x="555" y="1214"/>
                </a:lnTo>
                <a:lnTo>
                  <a:pt x="555" y="1214"/>
                </a:lnTo>
                <a:lnTo>
                  <a:pt x="555" y="1214"/>
                </a:lnTo>
                <a:cubicBezTo>
                  <a:pt x="494" y="1169"/>
                  <a:pt x="427" y="1100"/>
                  <a:pt x="427" y="972"/>
                </a:cubicBezTo>
                <a:lnTo>
                  <a:pt x="427" y="972"/>
                </a:lnTo>
                <a:cubicBezTo>
                  <a:pt x="427" y="846"/>
                  <a:pt x="489" y="776"/>
                  <a:pt x="562" y="724"/>
                </a:cubicBezTo>
                <a:lnTo>
                  <a:pt x="566" y="721"/>
                </a:lnTo>
                <a:lnTo>
                  <a:pt x="566" y="721"/>
                </a:lnTo>
                <a:cubicBezTo>
                  <a:pt x="587" y="706"/>
                  <a:pt x="608" y="693"/>
                  <a:pt x="630" y="681"/>
                </a:cubicBezTo>
                <a:lnTo>
                  <a:pt x="630" y="681"/>
                </a:lnTo>
                <a:cubicBezTo>
                  <a:pt x="634" y="678"/>
                  <a:pt x="638" y="675"/>
                  <a:pt x="642" y="673"/>
                </a:cubicBezTo>
                <a:lnTo>
                  <a:pt x="642" y="673"/>
                </a:lnTo>
                <a:cubicBezTo>
                  <a:pt x="651" y="668"/>
                  <a:pt x="659" y="663"/>
                  <a:pt x="667" y="659"/>
                </a:cubicBezTo>
                <a:lnTo>
                  <a:pt x="667" y="659"/>
                </a:lnTo>
                <a:cubicBezTo>
                  <a:pt x="669" y="657"/>
                  <a:pt x="670" y="656"/>
                  <a:pt x="672" y="656"/>
                </a:cubicBezTo>
                <a:lnTo>
                  <a:pt x="672" y="656"/>
                </a:lnTo>
                <a:cubicBezTo>
                  <a:pt x="677" y="653"/>
                  <a:pt x="683" y="649"/>
                  <a:pt x="688" y="645"/>
                </a:cubicBezTo>
                <a:lnTo>
                  <a:pt x="688" y="645"/>
                </a:lnTo>
                <a:cubicBezTo>
                  <a:pt x="690" y="644"/>
                  <a:pt x="692" y="643"/>
                  <a:pt x="694" y="642"/>
                </a:cubicBezTo>
                <a:lnTo>
                  <a:pt x="697" y="639"/>
                </a:lnTo>
                <a:lnTo>
                  <a:pt x="697" y="639"/>
                </a:lnTo>
                <a:cubicBezTo>
                  <a:pt x="698" y="639"/>
                  <a:pt x="699" y="639"/>
                  <a:pt x="699" y="638"/>
                </a:cubicBezTo>
                <a:lnTo>
                  <a:pt x="717" y="626"/>
                </a:lnTo>
                <a:lnTo>
                  <a:pt x="716" y="626"/>
                </a:lnTo>
                <a:lnTo>
                  <a:pt x="716" y="626"/>
                </a:lnTo>
                <a:cubicBezTo>
                  <a:pt x="786" y="578"/>
                  <a:pt x="837" y="517"/>
                  <a:pt x="837" y="395"/>
                </a:cubicBezTo>
                <a:close/>
                <a:moveTo>
                  <a:pt x="695" y="763"/>
                </a:moveTo>
                <a:lnTo>
                  <a:pt x="695" y="763"/>
                </a:lnTo>
                <a:cubicBezTo>
                  <a:pt x="591" y="824"/>
                  <a:pt x="532" y="865"/>
                  <a:pt x="532" y="972"/>
                </a:cubicBezTo>
                <a:lnTo>
                  <a:pt x="532" y="972"/>
                </a:lnTo>
                <a:cubicBezTo>
                  <a:pt x="532" y="1064"/>
                  <a:pt x="578" y="1107"/>
                  <a:pt x="650" y="1152"/>
                </a:cubicBezTo>
                <a:lnTo>
                  <a:pt x="650" y="1152"/>
                </a:lnTo>
                <a:cubicBezTo>
                  <a:pt x="648" y="1153"/>
                  <a:pt x="647" y="1154"/>
                  <a:pt x="645" y="1155"/>
                </a:cubicBezTo>
                <a:lnTo>
                  <a:pt x="645" y="1155"/>
                </a:lnTo>
                <a:cubicBezTo>
                  <a:pt x="640" y="1158"/>
                  <a:pt x="635" y="1161"/>
                  <a:pt x="629" y="1165"/>
                </a:cubicBezTo>
                <a:lnTo>
                  <a:pt x="629" y="1165"/>
                </a:lnTo>
                <a:cubicBezTo>
                  <a:pt x="628" y="1166"/>
                  <a:pt x="627" y="1166"/>
                  <a:pt x="625" y="1167"/>
                </a:cubicBezTo>
                <a:lnTo>
                  <a:pt x="625" y="1167"/>
                </a:lnTo>
                <a:cubicBezTo>
                  <a:pt x="619" y="1171"/>
                  <a:pt x="613" y="1175"/>
                  <a:pt x="606" y="1178"/>
                </a:cubicBezTo>
                <a:lnTo>
                  <a:pt x="606" y="1178"/>
                </a:lnTo>
                <a:cubicBezTo>
                  <a:pt x="548" y="1123"/>
                  <a:pt x="521" y="1057"/>
                  <a:pt x="521" y="972"/>
                </a:cubicBezTo>
                <a:lnTo>
                  <a:pt x="521" y="972"/>
                </a:lnTo>
                <a:cubicBezTo>
                  <a:pt x="521" y="800"/>
                  <a:pt x="635" y="733"/>
                  <a:pt x="735" y="673"/>
                </a:cubicBezTo>
                <a:lnTo>
                  <a:pt x="735" y="673"/>
                </a:lnTo>
                <a:cubicBezTo>
                  <a:pt x="850" y="605"/>
                  <a:pt x="918" y="494"/>
                  <a:pt x="928" y="363"/>
                </a:cubicBezTo>
                <a:lnTo>
                  <a:pt x="928" y="363"/>
                </a:lnTo>
                <a:cubicBezTo>
                  <a:pt x="936" y="373"/>
                  <a:pt x="940" y="385"/>
                  <a:pt x="940" y="398"/>
                </a:cubicBezTo>
                <a:lnTo>
                  <a:pt x="940" y="398"/>
                </a:lnTo>
                <a:cubicBezTo>
                  <a:pt x="939" y="618"/>
                  <a:pt x="810" y="695"/>
                  <a:pt x="695" y="763"/>
                </a:cubicBezTo>
                <a:close/>
                <a:moveTo>
                  <a:pt x="940" y="972"/>
                </a:moveTo>
                <a:lnTo>
                  <a:pt x="940" y="972"/>
                </a:lnTo>
                <a:cubicBezTo>
                  <a:pt x="940" y="1098"/>
                  <a:pt x="879" y="1167"/>
                  <a:pt x="807" y="1218"/>
                </a:cubicBezTo>
                <a:lnTo>
                  <a:pt x="803" y="1221"/>
                </a:lnTo>
                <a:lnTo>
                  <a:pt x="803" y="1221"/>
                </a:lnTo>
                <a:cubicBezTo>
                  <a:pt x="783" y="1235"/>
                  <a:pt x="764" y="1246"/>
                  <a:pt x="745" y="1258"/>
                </a:cubicBezTo>
                <a:lnTo>
                  <a:pt x="745" y="1258"/>
                </a:lnTo>
                <a:cubicBezTo>
                  <a:pt x="739" y="1261"/>
                  <a:pt x="733" y="1265"/>
                  <a:pt x="727" y="1269"/>
                </a:cubicBezTo>
                <a:lnTo>
                  <a:pt x="727" y="1269"/>
                </a:lnTo>
                <a:cubicBezTo>
                  <a:pt x="710" y="1279"/>
                  <a:pt x="691" y="1290"/>
                  <a:pt x="673" y="1302"/>
                </a:cubicBezTo>
                <a:lnTo>
                  <a:pt x="673" y="1302"/>
                </a:lnTo>
                <a:cubicBezTo>
                  <a:pt x="651" y="1315"/>
                  <a:pt x="629" y="1322"/>
                  <a:pt x="605" y="1325"/>
                </a:cubicBezTo>
                <a:lnTo>
                  <a:pt x="605" y="1325"/>
                </a:lnTo>
                <a:cubicBezTo>
                  <a:pt x="619" y="1316"/>
                  <a:pt x="633" y="1307"/>
                  <a:pt x="647" y="1299"/>
                </a:cubicBezTo>
                <a:lnTo>
                  <a:pt x="647" y="1299"/>
                </a:lnTo>
                <a:cubicBezTo>
                  <a:pt x="668" y="1287"/>
                  <a:pt x="691" y="1273"/>
                  <a:pt x="714" y="1258"/>
                </a:cubicBezTo>
                <a:lnTo>
                  <a:pt x="714" y="1258"/>
                </a:lnTo>
                <a:cubicBezTo>
                  <a:pt x="740" y="1241"/>
                  <a:pt x="761" y="1224"/>
                  <a:pt x="780" y="1206"/>
                </a:cubicBezTo>
                <a:lnTo>
                  <a:pt x="780" y="1206"/>
                </a:lnTo>
                <a:cubicBezTo>
                  <a:pt x="846" y="1143"/>
                  <a:pt x="878" y="1067"/>
                  <a:pt x="878" y="972"/>
                </a:cubicBezTo>
                <a:lnTo>
                  <a:pt x="878" y="972"/>
                </a:lnTo>
                <a:cubicBezTo>
                  <a:pt x="878" y="883"/>
                  <a:pt x="850" y="810"/>
                  <a:pt x="792" y="749"/>
                </a:cubicBezTo>
                <a:lnTo>
                  <a:pt x="792" y="749"/>
                </a:lnTo>
                <a:cubicBezTo>
                  <a:pt x="800" y="743"/>
                  <a:pt x="808" y="737"/>
                  <a:pt x="816" y="731"/>
                </a:cubicBezTo>
                <a:lnTo>
                  <a:pt x="816" y="731"/>
                </a:lnTo>
                <a:cubicBezTo>
                  <a:pt x="876" y="776"/>
                  <a:pt x="940" y="845"/>
                  <a:pt x="940" y="972"/>
                </a:cubicBezTo>
                <a:close/>
                <a:moveTo>
                  <a:pt x="812" y="1258"/>
                </a:moveTo>
                <a:lnTo>
                  <a:pt x="812" y="1258"/>
                </a:lnTo>
                <a:cubicBezTo>
                  <a:pt x="833" y="1276"/>
                  <a:pt x="851" y="1294"/>
                  <a:pt x="866" y="1313"/>
                </a:cubicBezTo>
                <a:lnTo>
                  <a:pt x="866" y="1313"/>
                </a:lnTo>
                <a:cubicBezTo>
                  <a:pt x="869" y="1316"/>
                  <a:pt x="868" y="1320"/>
                  <a:pt x="867" y="1321"/>
                </a:cubicBezTo>
                <a:lnTo>
                  <a:pt x="867" y="1321"/>
                </a:lnTo>
                <a:cubicBezTo>
                  <a:pt x="866" y="1322"/>
                  <a:pt x="865" y="1325"/>
                  <a:pt x="861" y="1325"/>
                </a:cubicBezTo>
                <a:lnTo>
                  <a:pt x="825" y="1325"/>
                </a:lnTo>
                <a:lnTo>
                  <a:pt x="825" y="1325"/>
                </a:lnTo>
                <a:cubicBezTo>
                  <a:pt x="823" y="1325"/>
                  <a:pt x="822" y="1325"/>
                  <a:pt x="821" y="1324"/>
                </a:cubicBezTo>
                <a:lnTo>
                  <a:pt x="821" y="1324"/>
                </a:lnTo>
                <a:cubicBezTo>
                  <a:pt x="803" y="1310"/>
                  <a:pt x="784" y="1298"/>
                  <a:pt x="765" y="1287"/>
                </a:cubicBezTo>
                <a:lnTo>
                  <a:pt x="765" y="1287"/>
                </a:lnTo>
                <a:cubicBezTo>
                  <a:pt x="768" y="1285"/>
                  <a:pt x="772" y="1283"/>
                  <a:pt x="775" y="1282"/>
                </a:cubicBezTo>
                <a:lnTo>
                  <a:pt x="775" y="1282"/>
                </a:lnTo>
                <a:cubicBezTo>
                  <a:pt x="777" y="1280"/>
                  <a:pt x="779" y="1279"/>
                  <a:pt x="780" y="1278"/>
                </a:cubicBezTo>
                <a:lnTo>
                  <a:pt x="780" y="1278"/>
                </a:lnTo>
                <a:cubicBezTo>
                  <a:pt x="783" y="1276"/>
                  <a:pt x="786" y="1275"/>
                  <a:pt x="789" y="1273"/>
                </a:cubicBezTo>
                <a:lnTo>
                  <a:pt x="789" y="1273"/>
                </a:lnTo>
                <a:cubicBezTo>
                  <a:pt x="793" y="1270"/>
                  <a:pt x="797" y="1267"/>
                  <a:pt x="802" y="1265"/>
                </a:cubicBezTo>
                <a:lnTo>
                  <a:pt x="802" y="1265"/>
                </a:lnTo>
                <a:cubicBezTo>
                  <a:pt x="802" y="1264"/>
                  <a:pt x="802" y="1264"/>
                  <a:pt x="803" y="1264"/>
                </a:cubicBezTo>
                <a:lnTo>
                  <a:pt x="803" y="1264"/>
                </a:lnTo>
                <a:cubicBezTo>
                  <a:pt x="806" y="1262"/>
                  <a:pt x="809" y="1260"/>
                  <a:pt x="812" y="1258"/>
                </a:cubicBezTo>
                <a:close/>
                <a:moveTo>
                  <a:pt x="718" y="1316"/>
                </a:moveTo>
                <a:lnTo>
                  <a:pt x="718" y="1316"/>
                </a:lnTo>
                <a:cubicBezTo>
                  <a:pt x="722" y="1313"/>
                  <a:pt x="726" y="1310"/>
                  <a:pt x="731" y="1307"/>
                </a:cubicBezTo>
                <a:lnTo>
                  <a:pt x="731" y="1307"/>
                </a:lnTo>
                <a:cubicBezTo>
                  <a:pt x="740" y="1313"/>
                  <a:pt x="750" y="1319"/>
                  <a:pt x="759" y="1325"/>
                </a:cubicBezTo>
                <a:lnTo>
                  <a:pt x="757" y="1325"/>
                </a:lnTo>
                <a:lnTo>
                  <a:pt x="757" y="1325"/>
                </a:lnTo>
                <a:cubicBezTo>
                  <a:pt x="743" y="1325"/>
                  <a:pt x="730" y="1322"/>
                  <a:pt x="718" y="1316"/>
                </a:cubicBezTo>
                <a:close/>
                <a:moveTo>
                  <a:pt x="667" y="822"/>
                </a:moveTo>
                <a:lnTo>
                  <a:pt x="667" y="1120"/>
                </a:lnTo>
                <a:lnTo>
                  <a:pt x="667" y="1120"/>
                </a:lnTo>
                <a:cubicBezTo>
                  <a:pt x="599" y="1078"/>
                  <a:pt x="568" y="1044"/>
                  <a:pt x="568" y="972"/>
                </a:cubicBezTo>
                <a:lnTo>
                  <a:pt x="568" y="972"/>
                </a:lnTo>
                <a:cubicBezTo>
                  <a:pt x="568" y="899"/>
                  <a:pt x="599" y="865"/>
                  <a:pt x="667" y="822"/>
                </a:cubicBezTo>
                <a:close/>
                <a:moveTo>
                  <a:pt x="802" y="972"/>
                </a:moveTo>
                <a:lnTo>
                  <a:pt x="802" y="972"/>
                </a:lnTo>
                <a:cubicBezTo>
                  <a:pt x="802" y="1044"/>
                  <a:pt x="769" y="1079"/>
                  <a:pt x="702" y="1121"/>
                </a:cubicBezTo>
                <a:lnTo>
                  <a:pt x="702" y="822"/>
                </a:lnTo>
                <a:lnTo>
                  <a:pt x="702" y="822"/>
                </a:lnTo>
                <a:cubicBezTo>
                  <a:pt x="769" y="865"/>
                  <a:pt x="802" y="899"/>
                  <a:pt x="802" y="972"/>
                </a:cubicBezTo>
                <a:close/>
                <a:moveTo>
                  <a:pt x="507" y="1325"/>
                </a:moveTo>
                <a:lnTo>
                  <a:pt x="507" y="1325"/>
                </a:lnTo>
                <a:cubicBezTo>
                  <a:pt x="504" y="1325"/>
                  <a:pt x="502" y="1322"/>
                  <a:pt x="501" y="1321"/>
                </a:cubicBezTo>
                <a:lnTo>
                  <a:pt x="501" y="1321"/>
                </a:lnTo>
                <a:cubicBezTo>
                  <a:pt x="501" y="1320"/>
                  <a:pt x="499" y="1316"/>
                  <a:pt x="502" y="1313"/>
                </a:cubicBezTo>
                <a:lnTo>
                  <a:pt x="502" y="1313"/>
                </a:lnTo>
                <a:cubicBezTo>
                  <a:pt x="519" y="1291"/>
                  <a:pt x="540" y="1271"/>
                  <a:pt x="562" y="1254"/>
                </a:cubicBezTo>
                <a:lnTo>
                  <a:pt x="565" y="1250"/>
                </a:lnTo>
                <a:lnTo>
                  <a:pt x="565" y="1250"/>
                </a:lnTo>
                <a:cubicBezTo>
                  <a:pt x="571" y="1246"/>
                  <a:pt x="575" y="1242"/>
                  <a:pt x="581" y="1239"/>
                </a:cubicBezTo>
                <a:lnTo>
                  <a:pt x="581" y="1239"/>
                </a:lnTo>
                <a:cubicBezTo>
                  <a:pt x="584" y="1236"/>
                  <a:pt x="588" y="1233"/>
                  <a:pt x="593" y="1230"/>
                </a:cubicBezTo>
                <a:lnTo>
                  <a:pt x="593" y="1230"/>
                </a:lnTo>
                <a:cubicBezTo>
                  <a:pt x="594" y="1230"/>
                  <a:pt x="596" y="1229"/>
                  <a:pt x="597" y="1227"/>
                </a:cubicBezTo>
                <a:lnTo>
                  <a:pt x="597" y="1227"/>
                </a:lnTo>
                <a:cubicBezTo>
                  <a:pt x="604" y="1222"/>
                  <a:pt x="611" y="1218"/>
                  <a:pt x="619" y="1213"/>
                </a:cubicBezTo>
                <a:lnTo>
                  <a:pt x="619" y="1213"/>
                </a:lnTo>
                <a:cubicBezTo>
                  <a:pt x="621" y="1212"/>
                  <a:pt x="622" y="1211"/>
                  <a:pt x="624" y="1210"/>
                </a:cubicBezTo>
                <a:lnTo>
                  <a:pt x="624" y="1210"/>
                </a:lnTo>
                <a:cubicBezTo>
                  <a:pt x="627" y="1207"/>
                  <a:pt x="631" y="1205"/>
                  <a:pt x="635" y="1203"/>
                </a:cubicBezTo>
                <a:lnTo>
                  <a:pt x="635" y="1203"/>
                </a:lnTo>
                <a:cubicBezTo>
                  <a:pt x="639" y="1199"/>
                  <a:pt x="645" y="1196"/>
                  <a:pt x="650" y="1193"/>
                </a:cubicBezTo>
                <a:lnTo>
                  <a:pt x="650" y="1193"/>
                </a:lnTo>
                <a:cubicBezTo>
                  <a:pt x="652" y="1192"/>
                  <a:pt x="655" y="1190"/>
                  <a:pt x="657" y="1189"/>
                </a:cubicBezTo>
                <a:lnTo>
                  <a:pt x="657" y="1189"/>
                </a:lnTo>
                <a:cubicBezTo>
                  <a:pt x="663" y="1186"/>
                  <a:pt x="669" y="1182"/>
                  <a:pt x="674" y="1179"/>
                </a:cubicBezTo>
                <a:lnTo>
                  <a:pt x="674" y="1179"/>
                </a:lnTo>
                <a:cubicBezTo>
                  <a:pt x="680" y="1175"/>
                  <a:pt x="687" y="1172"/>
                  <a:pt x="693" y="1168"/>
                </a:cubicBezTo>
                <a:lnTo>
                  <a:pt x="693" y="1168"/>
                </a:lnTo>
                <a:lnTo>
                  <a:pt x="694" y="1168"/>
                </a:lnTo>
                <a:lnTo>
                  <a:pt x="719" y="1152"/>
                </a:lnTo>
                <a:lnTo>
                  <a:pt x="719" y="1152"/>
                </a:lnTo>
                <a:lnTo>
                  <a:pt x="719" y="1152"/>
                </a:lnTo>
                <a:cubicBezTo>
                  <a:pt x="795" y="1104"/>
                  <a:pt x="837" y="1062"/>
                  <a:pt x="837" y="972"/>
                </a:cubicBezTo>
                <a:lnTo>
                  <a:pt x="837" y="972"/>
                </a:lnTo>
                <a:cubicBezTo>
                  <a:pt x="837" y="880"/>
                  <a:pt x="791" y="837"/>
                  <a:pt x="724" y="794"/>
                </a:cubicBezTo>
                <a:lnTo>
                  <a:pt x="724" y="794"/>
                </a:lnTo>
                <a:cubicBezTo>
                  <a:pt x="736" y="786"/>
                  <a:pt x="749" y="778"/>
                  <a:pt x="762" y="770"/>
                </a:cubicBezTo>
                <a:lnTo>
                  <a:pt x="762" y="770"/>
                </a:lnTo>
                <a:cubicBezTo>
                  <a:pt x="817" y="825"/>
                  <a:pt x="843" y="889"/>
                  <a:pt x="843" y="972"/>
                </a:cubicBezTo>
                <a:lnTo>
                  <a:pt x="843" y="972"/>
                </a:lnTo>
                <a:cubicBezTo>
                  <a:pt x="843" y="1058"/>
                  <a:pt x="815" y="1124"/>
                  <a:pt x="756" y="1181"/>
                </a:cubicBezTo>
                <a:lnTo>
                  <a:pt x="756" y="1181"/>
                </a:lnTo>
                <a:cubicBezTo>
                  <a:pt x="738" y="1196"/>
                  <a:pt x="719" y="1212"/>
                  <a:pt x="694" y="1229"/>
                </a:cubicBezTo>
                <a:lnTo>
                  <a:pt x="694" y="1229"/>
                </a:lnTo>
                <a:cubicBezTo>
                  <a:pt x="673" y="1243"/>
                  <a:pt x="650" y="1256"/>
                  <a:pt x="629" y="1269"/>
                </a:cubicBezTo>
                <a:lnTo>
                  <a:pt x="629" y="1269"/>
                </a:lnTo>
                <a:cubicBezTo>
                  <a:pt x="600" y="1286"/>
                  <a:pt x="570" y="1304"/>
                  <a:pt x="543" y="1324"/>
                </a:cubicBezTo>
                <a:lnTo>
                  <a:pt x="543" y="1324"/>
                </a:lnTo>
                <a:cubicBezTo>
                  <a:pt x="542" y="1324"/>
                  <a:pt x="541" y="1325"/>
                  <a:pt x="539" y="1325"/>
                </a:cubicBezTo>
                <a:lnTo>
                  <a:pt x="507" y="1325"/>
                </a:lnTo>
                <a:close/>
                <a:moveTo>
                  <a:pt x="556" y="684"/>
                </a:moveTo>
                <a:lnTo>
                  <a:pt x="556" y="684"/>
                </a:lnTo>
                <a:cubicBezTo>
                  <a:pt x="498" y="636"/>
                  <a:pt x="427" y="555"/>
                  <a:pt x="427" y="395"/>
                </a:cubicBezTo>
                <a:lnTo>
                  <a:pt x="427" y="395"/>
                </a:lnTo>
                <a:cubicBezTo>
                  <a:pt x="427" y="385"/>
                  <a:pt x="430" y="376"/>
                  <a:pt x="436" y="368"/>
                </a:cubicBezTo>
                <a:lnTo>
                  <a:pt x="436" y="368"/>
                </a:lnTo>
                <a:cubicBezTo>
                  <a:pt x="446" y="487"/>
                  <a:pt x="506" y="592"/>
                  <a:pt x="602" y="656"/>
                </a:cubicBezTo>
                <a:lnTo>
                  <a:pt x="602" y="656"/>
                </a:lnTo>
                <a:cubicBezTo>
                  <a:pt x="599" y="658"/>
                  <a:pt x="596" y="659"/>
                  <a:pt x="594" y="661"/>
                </a:cubicBezTo>
                <a:lnTo>
                  <a:pt x="594" y="661"/>
                </a:lnTo>
                <a:cubicBezTo>
                  <a:pt x="592" y="662"/>
                  <a:pt x="590" y="663"/>
                  <a:pt x="588" y="665"/>
                </a:cubicBezTo>
                <a:lnTo>
                  <a:pt x="588" y="665"/>
                </a:lnTo>
                <a:cubicBezTo>
                  <a:pt x="586" y="666"/>
                  <a:pt x="583" y="668"/>
                  <a:pt x="581" y="669"/>
                </a:cubicBezTo>
                <a:lnTo>
                  <a:pt x="581" y="669"/>
                </a:lnTo>
                <a:cubicBezTo>
                  <a:pt x="576" y="672"/>
                  <a:pt x="571" y="675"/>
                  <a:pt x="567" y="678"/>
                </a:cubicBezTo>
                <a:lnTo>
                  <a:pt x="565" y="678"/>
                </a:lnTo>
                <a:lnTo>
                  <a:pt x="565" y="678"/>
                </a:lnTo>
                <a:cubicBezTo>
                  <a:pt x="562" y="681"/>
                  <a:pt x="559" y="682"/>
                  <a:pt x="556" y="684"/>
                </a:cubicBezTo>
                <a:close/>
                <a:moveTo>
                  <a:pt x="482" y="343"/>
                </a:moveTo>
                <a:lnTo>
                  <a:pt x="482" y="343"/>
                </a:lnTo>
                <a:cubicBezTo>
                  <a:pt x="510" y="344"/>
                  <a:pt x="532" y="369"/>
                  <a:pt x="532" y="398"/>
                </a:cubicBezTo>
                <a:lnTo>
                  <a:pt x="532" y="398"/>
                </a:lnTo>
                <a:cubicBezTo>
                  <a:pt x="532" y="513"/>
                  <a:pt x="578" y="574"/>
                  <a:pt x="651" y="626"/>
                </a:cubicBezTo>
                <a:lnTo>
                  <a:pt x="651" y="626"/>
                </a:lnTo>
                <a:lnTo>
                  <a:pt x="651" y="626"/>
                </a:lnTo>
                <a:lnTo>
                  <a:pt x="651" y="626"/>
                </a:lnTo>
                <a:cubicBezTo>
                  <a:pt x="645" y="629"/>
                  <a:pt x="641" y="632"/>
                  <a:pt x="636" y="635"/>
                </a:cubicBezTo>
                <a:lnTo>
                  <a:pt x="636" y="635"/>
                </a:lnTo>
                <a:cubicBezTo>
                  <a:pt x="535" y="575"/>
                  <a:pt x="474" y="467"/>
                  <a:pt x="470" y="344"/>
                </a:cubicBezTo>
                <a:lnTo>
                  <a:pt x="470" y="344"/>
                </a:lnTo>
                <a:cubicBezTo>
                  <a:pt x="473" y="343"/>
                  <a:pt x="476" y="343"/>
                  <a:pt x="480" y="343"/>
                </a:cubicBezTo>
                <a:lnTo>
                  <a:pt x="480" y="343"/>
                </a:lnTo>
                <a:cubicBezTo>
                  <a:pt x="481" y="343"/>
                  <a:pt x="482" y="343"/>
                  <a:pt x="482" y="343"/>
                </a:cubicBezTo>
                <a:close/>
                <a:moveTo>
                  <a:pt x="632" y="109"/>
                </a:moveTo>
                <a:lnTo>
                  <a:pt x="632" y="109"/>
                </a:lnTo>
                <a:cubicBezTo>
                  <a:pt x="632" y="80"/>
                  <a:pt x="655" y="56"/>
                  <a:pt x="685" y="56"/>
                </a:cubicBezTo>
                <a:lnTo>
                  <a:pt x="685" y="56"/>
                </a:lnTo>
                <a:cubicBezTo>
                  <a:pt x="713" y="56"/>
                  <a:pt x="737" y="80"/>
                  <a:pt x="737" y="109"/>
                </a:cubicBezTo>
                <a:lnTo>
                  <a:pt x="737" y="109"/>
                </a:lnTo>
                <a:cubicBezTo>
                  <a:pt x="737" y="137"/>
                  <a:pt x="713" y="161"/>
                  <a:pt x="685" y="161"/>
                </a:cubicBezTo>
                <a:lnTo>
                  <a:pt x="685" y="161"/>
                </a:lnTo>
                <a:cubicBezTo>
                  <a:pt x="655" y="161"/>
                  <a:pt x="632" y="137"/>
                  <a:pt x="632" y="109"/>
                </a:cubicBezTo>
                <a:close/>
                <a:moveTo>
                  <a:pt x="1352" y="0"/>
                </a:moveTo>
                <a:lnTo>
                  <a:pt x="1352" y="0"/>
                </a:lnTo>
                <a:cubicBezTo>
                  <a:pt x="1253" y="0"/>
                  <a:pt x="1204" y="6"/>
                  <a:pt x="1155" y="12"/>
                </a:cubicBezTo>
                <a:lnTo>
                  <a:pt x="1155" y="12"/>
                </a:lnTo>
                <a:cubicBezTo>
                  <a:pt x="1119" y="16"/>
                  <a:pt x="1081" y="21"/>
                  <a:pt x="1025" y="22"/>
                </a:cubicBezTo>
                <a:lnTo>
                  <a:pt x="1007" y="22"/>
                </a:lnTo>
                <a:lnTo>
                  <a:pt x="1007" y="22"/>
                </a:lnTo>
                <a:cubicBezTo>
                  <a:pt x="964" y="22"/>
                  <a:pt x="923" y="39"/>
                  <a:pt x="893" y="70"/>
                </a:cubicBezTo>
                <a:lnTo>
                  <a:pt x="702" y="260"/>
                </a:lnTo>
                <a:lnTo>
                  <a:pt x="702" y="195"/>
                </a:lnTo>
                <a:lnTo>
                  <a:pt x="702" y="195"/>
                </a:lnTo>
                <a:cubicBezTo>
                  <a:pt x="742" y="187"/>
                  <a:pt x="772" y="150"/>
                  <a:pt x="772" y="109"/>
                </a:cubicBezTo>
                <a:lnTo>
                  <a:pt x="772" y="109"/>
                </a:lnTo>
                <a:cubicBezTo>
                  <a:pt x="772" y="61"/>
                  <a:pt x="733" y="21"/>
                  <a:pt x="685" y="21"/>
                </a:cubicBezTo>
                <a:lnTo>
                  <a:pt x="685" y="21"/>
                </a:lnTo>
                <a:cubicBezTo>
                  <a:pt x="636" y="21"/>
                  <a:pt x="596" y="61"/>
                  <a:pt x="596" y="109"/>
                </a:cubicBezTo>
                <a:lnTo>
                  <a:pt x="596" y="109"/>
                </a:lnTo>
                <a:cubicBezTo>
                  <a:pt x="596" y="150"/>
                  <a:pt x="627" y="187"/>
                  <a:pt x="667" y="195"/>
                </a:cubicBezTo>
                <a:lnTo>
                  <a:pt x="667" y="260"/>
                </a:lnTo>
                <a:lnTo>
                  <a:pt x="477" y="70"/>
                </a:lnTo>
                <a:lnTo>
                  <a:pt x="477" y="70"/>
                </a:lnTo>
                <a:cubicBezTo>
                  <a:pt x="446" y="39"/>
                  <a:pt x="406" y="22"/>
                  <a:pt x="363" y="22"/>
                </a:cubicBezTo>
                <a:lnTo>
                  <a:pt x="345" y="22"/>
                </a:lnTo>
                <a:lnTo>
                  <a:pt x="345" y="22"/>
                </a:lnTo>
                <a:cubicBezTo>
                  <a:pt x="288" y="21"/>
                  <a:pt x="251" y="16"/>
                  <a:pt x="215" y="12"/>
                </a:cubicBezTo>
                <a:lnTo>
                  <a:pt x="215" y="12"/>
                </a:lnTo>
                <a:cubicBezTo>
                  <a:pt x="166" y="6"/>
                  <a:pt x="116" y="0"/>
                  <a:pt x="17" y="0"/>
                </a:cubicBezTo>
                <a:lnTo>
                  <a:pt x="17" y="0"/>
                </a:lnTo>
                <a:cubicBezTo>
                  <a:pt x="8" y="0"/>
                  <a:pt x="0" y="8"/>
                  <a:pt x="0" y="18"/>
                </a:cubicBezTo>
                <a:lnTo>
                  <a:pt x="0" y="18"/>
                </a:lnTo>
                <a:cubicBezTo>
                  <a:pt x="0" y="28"/>
                  <a:pt x="8" y="36"/>
                  <a:pt x="17" y="36"/>
                </a:cubicBezTo>
                <a:lnTo>
                  <a:pt x="17" y="36"/>
                </a:lnTo>
                <a:cubicBezTo>
                  <a:pt x="114" y="36"/>
                  <a:pt x="163" y="42"/>
                  <a:pt x="210" y="48"/>
                </a:cubicBezTo>
                <a:lnTo>
                  <a:pt x="210" y="48"/>
                </a:lnTo>
                <a:cubicBezTo>
                  <a:pt x="247" y="52"/>
                  <a:pt x="286" y="56"/>
                  <a:pt x="345" y="58"/>
                </a:cubicBezTo>
                <a:lnTo>
                  <a:pt x="363" y="58"/>
                </a:lnTo>
                <a:lnTo>
                  <a:pt x="363" y="58"/>
                </a:lnTo>
                <a:cubicBezTo>
                  <a:pt x="397" y="58"/>
                  <a:pt x="428" y="71"/>
                  <a:pt x="452" y="94"/>
                </a:cubicBezTo>
                <a:lnTo>
                  <a:pt x="456" y="100"/>
                </a:lnTo>
                <a:lnTo>
                  <a:pt x="456" y="100"/>
                </a:lnTo>
                <a:cubicBezTo>
                  <a:pt x="381" y="98"/>
                  <a:pt x="337" y="93"/>
                  <a:pt x="295" y="88"/>
                </a:cubicBezTo>
                <a:lnTo>
                  <a:pt x="295" y="88"/>
                </a:lnTo>
                <a:cubicBezTo>
                  <a:pt x="246" y="82"/>
                  <a:pt x="197" y="76"/>
                  <a:pt x="98" y="76"/>
                </a:cubicBezTo>
                <a:lnTo>
                  <a:pt x="98" y="76"/>
                </a:lnTo>
                <a:cubicBezTo>
                  <a:pt x="88" y="76"/>
                  <a:pt x="80" y="85"/>
                  <a:pt x="80" y="94"/>
                </a:cubicBezTo>
                <a:lnTo>
                  <a:pt x="80" y="94"/>
                </a:lnTo>
                <a:cubicBezTo>
                  <a:pt x="80" y="104"/>
                  <a:pt x="88" y="112"/>
                  <a:pt x="98" y="112"/>
                </a:cubicBezTo>
                <a:lnTo>
                  <a:pt x="98" y="112"/>
                </a:lnTo>
                <a:cubicBezTo>
                  <a:pt x="194" y="112"/>
                  <a:pt x="243" y="118"/>
                  <a:pt x="291" y="123"/>
                </a:cubicBezTo>
                <a:lnTo>
                  <a:pt x="291" y="123"/>
                </a:lnTo>
                <a:cubicBezTo>
                  <a:pt x="339" y="129"/>
                  <a:pt x="390" y="135"/>
                  <a:pt x="488" y="135"/>
                </a:cubicBezTo>
                <a:lnTo>
                  <a:pt x="488" y="135"/>
                </a:lnTo>
                <a:cubicBezTo>
                  <a:pt x="489" y="135"/>
                  <a:pt x="491" y="135"/>
                  <a:pt x="492" y="135"/>
                </a:cubicBezTo>
                <a:lnTo>
                  <a:pt x="541" y="184"/>
                </a:lnTo>
                <a:lnTo>
                  <a:pt x="541" y="184"/>
                </a:lnTo>
                <a:cubicBezTo>
                  <a:pt x="465" y="183"/>
                  <a:pt x="421" y="178"/>
                  <a:pt x="380" y="173"/>
                </a:cubicBezTo>
                <a:lnTo>
                  <a:pt x="380" y="173"/>
                </a:lnTo>
                <a:cubicBezTo>
                  <a:pt x="331" y="168"/>
                  <a:pt x="281" y="162"/>
                  <a:pt x="182" y="162"/>
                </a:cubicBezTo>
                <a:lnTo>
                  <a:pt x="182" y="162"/>
                </a:lnTo>
                <a:cubicBezTo>
                  <a:pt x="172" y="162"/>
                  <a:pt x="165" y="169"/>
                  <a:pt x="165" y="179"/>
                </a:cubicBezTo>
                <a:lnTo>
                  <a:pt x="165" y="179"/>
                </a:lnTo>
                <a:cubicBezTo>
                  <a:pt x="165" y="189"/>
                  <a:pt x="172" y="197"/>
                  <a:pt x="182" y="197"/>
                </a:cubicBezTo>
                <a:lnTo>
                  <a:pt x="182" y="197"/>
                </a:lnTo>
                <a:cubicBezTo>
                  <a:pt x="279" y="197"/>
                  <a:pt x="328" y="202"/>
                  <a:pt x="375" y="208"/>
                </a:cubicBezTo>
                <a:lnTo>
                  <a:pt x="375" y="208"/>
                </a:lnTo>
                <a:cubicBezTo>
                  <a:pt x="424" y="214"/>
                  <a:pt x="474" y="220"/>
                  <a:pt x="572" y="220"/>
                </a:cubicBezTo>
                <a:lnTo>
                  <a:pt x="572" y="220"/>
                </a:lnTo>
                <a:cubicBezTo>
                  <a:pt x="575" y="220"/>
                  <a:pt x="575" y="220"/>
                  <a:pt x="576" y="220"/>
                </a:cubicBezTo>
                <a:lnTo>
                  <a:pt x="667" y="309"/>
                </a:lnTo>
                <a:lnTo>
                  <a:pt x="667" y="593"/>
                </a:lnTo>
                <a:lnTo>
                  <a:pt x="667" y="593"/>
                </a:lnTo>
                <a:cubicBezTo>
                  <a:pt x="604" y="548"/>
                  <a:pt x="568" y="496"/>
                  <a:pt x="568" y="398"/>
                </a:cubicBezTo>
                <a:lnTo>
                  <a:pt x="568" y="398"/>
                </a:lnTo>
                <a:cubicBezTo>
                  <a:pt x="567" y="349"/>
                  <a:pt x="530" y="309"/>
                  <a:pt x="483" y="308"/>
                </a:cubicBezTo>
                <a:lnTo>
                  <a:pt x="483" y="308"/>
                </a:lnTo>
                <a:cubicBezTo>
                  <a:pt x="470" y="307"/>
                  <a:pt x="458" y="309"/>
                  <a:pt x="445" y="315"/>
                </a:cubicBezTo>
                <a:lnTo>
                  <a:pt x="445" y="315"/>
                </a:lnTo>
                <a:lnTo>
                  <a:pt x="445" y="315"/>
                </a:lnTo>
                <a:lnTo>
                  <a:pt x="445" y="315"/>
                </a:lnTo>
                <a:cubicBezTo>
                  <a:pt x="436" y="319"/>
                  <a:pt x="427" y="325"/>
                  <a:pt x="419" y="332"/>
                </a:cubicBezTo>
                <a:lnTo>
                  <a:pt x="419" y="332"/>
                </a:lnTo>
                <a:cubicBezTo>
                  <a:pt x="402" y="349"/>
                  <a:pt x="393" y="371"/>
                  <a:pt x="393" y="395"/>
                </a:cubicBezTo>
                <a:lnTo>
                  <a:pt x="393" y="395"/>
                </a:lnTo>
                <a:cubicBezTo>
                  <a:pt x="393" y="527"/>
                  <a:pt x="435" y="626"/>
                  <a:pt x="527" y="705"/>
                </a:cubicBezTo>
                <a:lnTo>
                  <a:pt x="527" y="705"/>
                </a:lnTo>
                <a:cubicBezTo>
                  <a:pt x="455" y="761"/>
                  <a:pt x="393" y="840"/>
                  <a:pt x="393" y="972"/>
                </a:cubicBezTo>
                <a:lnTo>
                  <a:pt x="393" y="972"/>
                </a:lnTo>
                <a:cubicBezTo>
                  <a:pt x="393" y="1111"/>
                  <a:pt x="464" y="1189"/>
                  <a:pt x="527" y="1236"/>
                </a:cubicBezTo>
                <a:lnTo>
                  <a:pt x="527" y="1236"/>
                </a:lnTo>
                <a:cubicBezTo>
                  <a:pt x="508" y="1253"/>
                  <a:pt x="490" y="1271"/>
                  <a:pt x="474" y="1292"/>
                </a:cubicBezTo>
                <a:lnTo>
                  <a:pt x="474" y="1292"/>
                </a:lnTo>
                <a:cubicBezTo>
                  <a:pt x="464" y="1304"/>
                  <a:pt x="461" y="1322"/>
                  <a:pt x="469" y="1337"/>
                </a:cubicBezTo>
                <a:lnTo>
                  <a:pt x="469" y="1337"/>
                </a:lnTo>
                <a:cubicBezTo>
                  <a:pt x="476" y="1352"/>
                  <a:pt x="491" y="1360"/>
                  <a:pt x="507" y="1360"/>
                </a:cubicBezTo>
                <a:lnTo>
                  <a:pt x="507" y="1360"/>
                </a:lnTo>
                <a:lnTo>
                  <a:pt x="507" y="1360"/>
                </a:lnTo>
                <a:lnTo>
                  <a:pt x="507" y="1360"/>
                </a:lnTo>
                <a:lnTo>
                  <a:pt x="539" y="1360"/>
                </a:lnTo>
                <a:lnTo>
                  <a:pt x="593" y="1360"/>
                </a:lnTo>
                <a:lnTo>
                  <a:pt x="593" y="1360"/>
                </a:lnTo>
                <a:cubicBezTo>
                  <a:pt x="625" y="1360"/>
                  <a:pt x="656" y="1353"/>
                  <a:pt x="684" y="1336"/>
                </a:cubicBezTo>
                <a:lnTo>
                  <a:pt x="684" y="1336"/>
                </a:lnTo>
                <a:cubicBezTo>
                  <a:pt x="685" y="1337"/>
                  <a:pt x="687" y="1338"/>
                  <a:pt x="688" y="1340"/>
                </a:cubicBezTo>
                <a:lnTo>
                  <a:pt x="688" y="1340"/>
                </a:lnTo>
                <a:cubicBezTo>
                  <a:pt x="710" y="1353"/>
                  <a:pt x="733" y="1360"/>
                  <a:pt x="757" y="1360"/>
                </a:cubicBezTo>
                <a:lnTo>
                  <a:pt x="825" y="1360"/>
                </a:lnTo>
                <a:lnTo>
                  <a:pt x="861" y="1360"/>
                </a:lnTo>
                <a:lnTo>
                  <a:pt x="861" y="1360"/>
                </a:lnTo>
                <a:cubicBezTo>
                  <a:pt x="877" y="1360"/>
                  <a:pt x="892" y="1352"/>
                  <a:pt x="900" y="1337"/>
                </a:cubicBezTo>
                <a:lnTo>
                  <a:pt x="900" y="1337"/>
                </a:lnTo>
                <a:cubicBezTo>
                  <a:pt x="906" y="1322"/>
                  <a:pt x="905" y="1304"/>
                  <a:pt x="894" y="1292"/>
                </a:cubicBezTo>
                <a:lnTo>
                  <a:pt x="894" y="1292"/>
                </a:lnTo>
                <a:cubicBezTo>
                  <a:pt x="879" y="1273"/>
                  <a:pt x="862" y="1255"/>
                  <a:pt x="842" y="1236"/>
                </a:cubicBezTo>
                <a:lnTo>
                  <a:pt x="842" y="1236"/>
                </a:lnTo>
                <a:cubicBezTo>
                  <a:pt x="913" y="1182"/>
                  <a:pt x="977" y="1104"/>
                  <a:pt x="977" y="972"/>
                </a:cubicBezTo>
                <a:lnTo>
                  <a:pt x="977" y="972"/>
                </a:lnTo>
                <a:cubicBezTo>
                  <a:pt x="977" y="831"/>
                  <a:pt x="903" y="754"/>
                  <a:pt x="842" y="706"/>
                </a:cubicBezTo>
                <a:lnTo>
                  <a:pt x="842" y="706"/>
                </a:lnTo>
                <a:cubicBezTo>
                  <a:pt x="915" y="643"/>
                  <a:pt x="975" y="552"/>
                  <a:pt x="977" y="399"/>
                </a:cubicBezTo>
                <a:lnTo>
                  <a:pt x="977" y="399"/>
                </a:lnTo>
                <a:cubicBezTo>
                  <a:pt x="977" y="352"/>
                  <a:pt x="943" y="313"/>
                  <a:pt x="899" y="308"/>
                </a:cubicBezTo>
                <a:lnTo>
                  <a:pt x="899" y="308"/>
                </a:lnTo>
                <a:cubicBezTo>
                  <a:pt x="874" y="305"/>
                  <a:pt x="849" y="313"/>
                  <a:pt x="830" y="330"/>
                </a:cubicBezTo>
                <a:lnTo>
                  <a:pt x="830" y="330"/>
                </a:lnTo>
                <a:cubicBezTo>
                  <a:pt x="812" y="346"/>
                  <a:pt x="802" y="371"/>
                  <a:pt x="802" y="395"/>
                </a:cubicBezTo>
                <a:lnTo>
                  <a:pt x="802" y="395"/>
                </a:lnTo>
                <a:cubicBezTo>
                  <a:pt x="802" y="498"/>
                  <a:pt x="762" y="549"/>
                  <a:pt x="702" y="593"/>
                </a:cubicBezTo>
                <a:lnTo>
                  <a:pt x="702" y="310"/>
                </a:lnTo>
                <a:lnTo>
                  <a:pt x="793" y="220"/>
                </a:lnTo>
                <a:lnTo>
                  <a:pt x="793" y="220"/>
                </a:lnTo>
                <a:cubicBezTo>
                  <a:pt x="795" y="220"/>
                  <a:pt x="795" y="220"/>
                  <a:pt x="797" y="220"/>
                </a:cubicBezTo>
                <a:lnTo>
                  <a:pt x="797" y="220"/>
                </a:lnTo>
                <a:cubicBezTo>
                  <a:pt x="896" y="220"/>
                  <a:pt x="946" y="214"/>
                  <a:pt x="995" y="208"/>
                </a:cubicBezTo>
                <a:lnTo>
                  <a:pt x="995" y="208"/>
                </a:lnTo>
                <a:cubicBezTo>
                  <a:pt x="1041" y="202"/>
                  <a:pt x="1090" y="197"/>
                  <a:pt x="1188" y="197"/>
                </a:cubicBezTo>
                <a:lnTo>
                  <a:pt x="1188" y="197"/>
                </a:lnTo>
                <a:cubicBezTo>
                  <a:pt x="1197" y="197"/>
                  <a:pt x="1205" y="189"/>
                  <a:pt x="1205" y="179"/>
                </a:cubicBezTo>
                <a:lnTo>
                  <a:pt x="1205" y="179"/>
                </a:lnTo>
                <a:cubicBezTo>
                  <a:pt x="1205" y="169"/>
                  <a:pt x="1197" y="162"/>
                  <a:pt x="1188" y="162"/>
                </a:cubicBezTo>
                <a:lnTo>
                  <a:pt x="1188" y="162"/>
                </a:lnTo>
                <a:cubicBezTo>
                  <a:pt x="1088" y="162"/>
                  <a:pt x="1038" y="168"/>
                  <a:pt x="990" y="173"/>
                </a:cubicBezTo>
                <a:lnTo>
                  <a:pt x="990" y="173"/>
                </a:lnTo>
                <a:cubicBezTo>
                  <a:pt x="948" y="178"/>
                  <a:pt x="905" y="183"/>
                  <a:pt x="829" y="184"/>
                </a:cubicBezTo>
                <a:lnTo>
                  <a:pt x="878" y="135"/>
                </a:lnTo>
                <a:lnTo>
                  <a:pt x="878" y="135"/>
                </a:lnTo>
                <a:cubicBezTo>
                  <a:pt x="879" y="135"/>
                  <a:pt x="881" y="135"/>
                  <a:pt x="881" y="135"/>
                </a:cubicBezTo>
                <a:lnTo>
                  <a:pt x="881" y="135"/>
                </a:lnTo>
                <a:cubicBezTo>
                  <a:pt x="980" y="135"/>
                  <a:pt x="1030" y="129"/>
                  <a:pt x="1079" y="123"/>
                </a:cubicBezTo>
                <a:lnTo>
                  <a:pt x="1079" y="123"/>
                </a:lnTo>
                <a:cubicBezTo>
                  <a:pt x="1127" y="118"/>
                  <a:pt x="1175" y="112"/>
                  <a:pt x="1272" y="112"/>
                </a:cubicBezTo>
                <a:lnTo>
                  <a:pt x="1272" y="112"/>
                </a:lnTo>
                <a:cubicBezTo>
                  <a:pt x="1282" y="112"/>
                  <a:pt x="1290" y="104"/>
                  <a:pt x="1290" y="94"/>
                </a:cubicBezTo>
                <a:lnTo>
                  <a:pt x="1290" y="94"/>
                </a:lnTo>
                <a:cubicBezTo>
                  <a:pt x="1290" y="85"/>
                  <a:pt x="1282" y="76"/>
                  <a:pt x="1272" y="76"/>
                </a:cubicBezTo>
                <a:lnTo>
                  <a:pt x="1272" y="76"/>
                </a:lnTo>
                <a:cubicBezTo>
                  <a:pt x="1173" y="76"/>
                  <a:pt x="1123" y="82"/>
                  <a:pt x="1075" y="88"/>
                </a:cubicBezTo>
                <a:lnTo>
                  <a:pt x="1075" y="88"/>
                </a:lnTo>
                <a:cubicBezTo>
                  <a:pt x="1032" y="93"/>
                  <a:pt x="989" y="98"/>
                  <a:pt x="913" y="100"/>
                </a:cubicBezTo>
                <a:lnTo>
                  <a:pt x="918" y="94"/>
                </a:lnTo>
                <a:lnTo>
                  <a:pt x="918" y="94"/>
                </a:lnTo>
                <a:cubicBezTo>
                  <a:pt x="941" y="71"/>
                  <a:pt x="973" y="58"/>
                  <a:pt x="1007" y="58"/>
                </a:cubicBezTo>
                <a:lnTo>
                  <a:pt x="1026" y="58"/>
                </a:lnTo>
                <a:lnTo>
                  <a:pt x="1026" y="58"/>
                </a:lnTo>
                <a:cubicBezTo>
                  <a:pt x="1084" y="56"/>
                  <a:pt x="1122" y="52"/>
                  <a:pt x="1159" y="48"/>
                </a:cubicBezTo>
                <a:lnTo>
                  <a:pt x="1159" y="48"/>
                </a:lnTo>
                <a:cubicBezTo>
                  <a:pt x="1207" y="42"/>
                  <a:pt x="1256" y="36"/>
                  <a:pt x="1352" y="36"/>
                </a:cubicBezTo>
                <a:lnTo>
                  <a:pt x="1352" y="36"/>
                </a:lnTo>
                <a:cubicBezTo>
                  <a:pt x="1362" y="36"/>
                  <a:pt x="1369" y="28"/>
                  <a:pt x="1369" y="18"/>
                </a:cubicBezTo>
                <a:lnTo>
                  <a:pt x="1369" y="18"/>
                </a:lnTo>
                <a:cubicBezTo>
                  <a:pt x="1369" y="8"/>
                  <a:pt x="1362" y="0"/>
                  <a:pt x="13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508" name="Freeform 39">
            <a:extLst>
              <a:ext uri="{FF2B5EF4-FFF2-40B4-BE49-F238E27FC236}">
                <a16:creationId xmlns:a16="http://schemas.microsoft.com/office/drawing/2014/main" id="{F4E901BC-C471-4759-8155-431E1CA0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0250" y="4834282"/>
            <a:ext cx="769530" cy="1223650"/>
          </a:xfrm>
          <a:custGeom>
            <a:avLst/>
            <a:gdLst>
              <a:gd name="connsiteX0" fmla="*/ 128795 w 343240"/>
              <a:gd name="connsiteY0" fmla="*/ 471716 h 545795"/>
              <a:gd name="connsiteX1" fmla="*/ 211881 w 343240"/>
              <a:gd name="connsiteY1" fmla="*/ 471716 h 545795"/>
              <a:gd name="connsiteX2" fmla="*/ 219106 w 343240"/>
              <a:gd name="connsiteY2" fmla="*/ 478416 h 545795"/>
              <a:gd name="connsiteX3" fmla="*/ 211881 w 343240"/>
              <a:gd name="connsiteY3" fmla="*/ 485509 h 545795"/>
              <a:gd name="connsiteX4" fmla="*/ 128795 w 343240"/>
              <a:gd name="connsiteY4" fmla="*/ 485509 h 545795"/>
              <a:gd name="connsiteX5" fmla="*/ 121971 w 343240"/>
              <a:gd name="connsiteY5" fmla="*/ 478416 h 545795"/>
              <a:gd name="connsiteX6" fmla="*/ 128795 w 343240"/>
              <a:gd name="connsiteY6" fmla="*/ 471716 h 545795"/>
              <a:gd name="connsiteX7" fmla="*/ 111496 w 343240"/>
              <a:gd name="connsiteY7" fmla="*/ 416742 h 545795"/>
              <a:gd name="connsiteX8" fmla="*/ 234898 w 343240"/>
              <a:gd name="connsiteY8" fmla="*/ 416742 h 545795"/>
              <a:gd name="connsiteX9" fmla="*/ 242157 w 343240"/>
              <a:gd name="connsiteY9" fmla="*/ 423260 h 545795"/>
              <a:gd name="connsiteX10" fmla="*/ 234898 w 343240"/>
              <a:gd name="connsiteY10" fmla="*/ 430545 h 545795"/>
              <a:gd name="connsiteX11" fmla="*/ 111496 w 343240"/>
              <a:gd name="connsiteY11" fmla="*/ 430545 h 545795"/>
              <a:gd name="connsiteX12" fmla="*/ 104237 w 343240"/>
              <a:gd name="connsiteY12" fmla="*/ 423260 h 545795"/>
              <a:gd name="connsiteX13" fmla="*/ 111496 w 343240"/>
              <a:gd name="connsiteY13" fmla="*/ 416742 h 545795"/>
              <a:gd name="connsiteX14" fmla="*/ 172397 w 343240"/>
              <a:gd name="connsiteY14" fmla="*/ 355868 h 545795"/>
              <a:gd name="connsiteX15" fmla="*/ 228873 w 343240"/>
              <a:gd name="connsiteY15" fmla="*/ 364769 h 545795"/>
              <a:gd name="connsiteX16" fmla="*/ 258751 w 343240"/>
              <a:gd name="connsiteY16" fmla="*/ 369679 h 545795"/>
              <a:gd name="connsiteX17" fmla="*/ 264808 w 343240"/>
              <a:gd name="connsiteY17" fmla="*/ 378273 h 545795"/>
              <a:gd name="connsiteX18" fmla="*/ 257540 w 343240"/>
              <a:gd name="connsiteY18" fmla="*/ 384412 h 545795"/>
              <a:gd name="connsiteX19" fmla="*/ 256329 w 343240"/>
              <a:gd name="connsiteY19" fmla="*/ 384002 h 545795"/>
              <a:gd name="connsiteX20" fmla="*/ 224835 w 343240"/>
              <a:gd name="connsiteY20" fmla="*/ 379092 h 545795"/>
              <a:gd name="connsiteX21" fmla="*/ 120262 w 343240"/>
              <a:gd name="connsiteY21" fmla="*/ 379092 h 545795"/>
              <a:gd name="connsiteX22" fmla="*/ 119050 w 343240"/>
              <a:gd name="connsiteY22" fmla="*/ 379501 h 545795"/>
              <a:gd name="connsiteX23" fmla="*/ 93614 w 343240"/>
              <a:gd name="connsiteY23" fmla="*/ 383184 h 545795"/>
              <a:gd name="connsiteX24" fmla="*/ 85538 w 343240"/>
              <a:gd name="connsiteY24" fmla="*/ 377045 h 545795"/>
              <a:gd name="connsiteX25" fmla="*/ 91191 w 343240"/>
              <a:gd name="connsiteY25" fmla="*/ 368861 h 545795"/>
              <a:gd name="connsiteX26" fmla="*/ 116224 w 343240"/>
              <a:gd name="connsiteY26" fmla="*/ 364769 h 545795"/>
              <a:gd name="connsiteX27" fmla="*/ 172397 w 343240"/>
              <a:gd name="connsiteY27" fmla="*/ 355868 h 545795"/>
              <a:gd name="connsiteX28" fmla="*/ 171676 w 343240"/>
              <a:gd name="connsiteY28" fmla="*/ 309713 h 545795"/>
              <a:gd name="connsiteX29" fmla="*/ 119658 w 343240"/>
              <a:gd name="connsiteY29" fmla="*/ 317563 h 545795"/>
              <a:gd name="connsiteX30" fmla="*/ 118450 w 343240"/>
              <a:gd name="connsiteY30" fmla="*/ 317965 h 545795"/>
              <a:gd name="connsiteX31" fmla="*/ 24586 w 343240"/>
              <a:gd name="connsiteY31" fmla="*/ 332858 h 545795"/>
              <a:gd name="connsiteX32" fmla="*/ 14112 w 343240"/>
              <a:gd name="connsiteY32" fmla="*/ 345337 h 545795"/>
              <a:gd name="connsiteX33" fmla="*/ 15723 w 343240"/>
              <a:gd name="connsiteY33" fmla="*/ 427049 h 545795"/>
              <a:gd name="connsiteX34" fmla="*/ 171626 w 343240"/>
              <a:gd name="connsiteY34" fmla="*/ 531304 h 545795"/>
              <a:gd name="connsiteX35" fmla="*/ 327932 w 343240"/>
              <a:gd name="connsiteY35" fmla="*/ 427049 h 545795"/>
              <a:gd name="connsiteX36" fmla="*/ 329140 w 343240"/>
              <a:gd name="connsiteY36" fmla="*/ 345337 h 545795"/>
              <a:gd name="connsiteX37" fmla="*/ 318666 w 343240"/>
              <a:gd name="connsiteY37" fmla="*/ 332858 h 545795"/>
              <a:gd name="connsiteX38" fmla="*/ 223997 w 343240"/>
              <a:gd name="connsiteY38" fmla="*/ 317563 h 545795"/>
              <a:gd name="connsiteX39" fmla="*/ 171676 w 343240"/>
              <a:gd name="connsiteY39" fmla="*/ 309713 h 545795"/>
              <a:gd name="connsiteX40" fmla="*/ 171676 w 343240"/>
              <a:gd name="connsiteY40" fmla="*/ 295424 h 545795"/>
              <a:gd name="connsiteX41" fmla="*/ 228025 w 343240"/>
              <a:gd name="connsiteY41" fmla="*/ 303877 h 545795"/>
              <a:gd name="connsiteX42" fmla="*/ 321083 w 343240"/>
              <a:gd name="connsiteY42" fmla="*/ 318368 h 545795"/>
              <a:gd name="connsiteX43" fmla="*/ 343240 w 343240"/>
              <a:gd name="connsiteY43" fmla="*/ 345337 h 545795"/>
              <a:gd name="connsiteX44" fmla="*/ 341629 w 343240"/>
              <a:gd name="connsiteY44" fmla="*/ 431075 h 545795"/>
              <a:gd name="connsiteX45" fmla="*/ 171626 w 343240"/>
              <a:gd name="connsiteY45" fmla="*/ 545795 h 545795"/>
              <a:gd name="connsiteX46" fmla="*/ 2026 w 343240"/>
              <a:gd name="connsiteY46" fmla="*/ 431075 h 545795"/>
              <a:gd name="connsiteX47" fmla="*/ 12 w 343240"/>
              <a:gd name="connsiteY47" fmla="*/ 345337 h 545795"/>
              <a:gd name="connsiteX48" fmla="*/ 22571 w 343240"/>
              <a:gd name="connsiteY48" fmla="*/ 318368 h 545795"/>
              <a:gd name="connsiteX49" fmla="*/ 115630 w 343240"/>
              <a:gd name="connsiteY49" fmla="*/ 303877 h 545795"/>
              <a:gd name="connsiteX50" fmla="*/ 171676 w 343240"/>
              <a:gd name="connsiteY50" fmla="*/ 295424 h 545795"/>
              <a:gd name="connsiteX51" fmla="*/ 237139 w 343240"/>
              <a:gd name="connsiteY51" fmla="*/ 192206 h 545795"/>
              <a:gd name="connsiteX52" fmla="*/ 237544 w 343240"/>
              <a:gd name="connsiteY52" fmla="*/ 202437 h 545795"/>
              <a:gd name="connsiteX53" fmla="*/ 226600 w 343240"/>
              <a:gd name="connsiteY53" fmla="*/ 229856 h 545795"/>
              <a:gd name="connsiteX54" fmla="*/ 219709 w 343240"/>
              <a:gd name="connsiteY54" fmla="*/ 237222 h 545795"/>
              <a:gd name="connsiteX55" fmla="*/ 212413 w 343240"/>
              <a:gd name="connsiteY55" fmla="*/ 229856 h 545795"/>
              <a:gd name="connsiteX56" fmla="*/ 226600 w 343240"/>
              <a:gd name="connsiteY56" fmla="*/ 192616 h 545795"/>
              <a:gd name="connsiteX57" fmla="*/ 237139 w 343240"/>
              <a:gd name="connsiteY57" fmla="*/ 192206 h 545795"/>
              <a:gd name="connsiteX58" fmla="*/ 51293 w 343240"/>
              <a:gd name="connsiteY58" fmla="*/ 192206 h 545795"/>
              <a:gd name="connsiteX59" fmla="*/ 51293 w 343240"/>
              <a:gd name="connsiteY59" fmla="*/ 202437 h 545795"/>
              <a:gd name="connsiteX60" fmla="*/ 41013 w 343240"/>
              <a:gd name="connsiteY60" fmla="*/ 229856 h 545795"/>
              <a:gd name="connsiteX61" fmla="*/ 33611 w 343240"/>
              <a:gd name="connsiteY61" fmla="*/ 237222 h 545795"/>
              <a:gd name="connsiteX62" fmla="*/ 26209 w 343240"/>
              <a:gd name="connsiteY62" fmla="*/ 229856 h 545795"/>
              <a:gd name="connsiteX63" fmla="*/ 41013 w 343240"/>
              <a:gd name="connsiteY63" fmla="*/ 192616 h 545795"/>
              <a:gd name="connsiteX64" fmla="*/ 51293 w 343240"/>
              <a:gd name="connsiteY64" fmla="*/ 192206 h 545795"/>
              <a:gd name="connsiteX65" fmla="*/ 135887 w 343240"/>
              <a:gd name="connsiteY65" fmla="*/ 181085 h 545795"/>
              <a:gd name="connsiteX66" fmla="*/ 147923 w 343240"/>
              <a:gd name="connsiteY66" fmla="*/ 200059 h 545795"/>
              <a:gd name="connsiteX67" fmla="*/ 198072 w 343240"/>
              <a:gd name="connsiteY67" fmla="*/ 200059 h 545795"/>
              <a:gd name="connsiteX68" fmla="*/ 210108 w 343240"/>
              <a:gd name="connsiteY68" fmla="*/ 181085 h 545795"/>
              <a:gd name="connsiteX69" fmla="*/ 264995 w 343240"/>
              <a:gd name="connsiteY69" fmla="*/ 175564 h 545795"/>
              <a:gd name="connsiteX70" fmla="*/ 272302 w 343240"/>
              <a:gd name="connsiteY70" fmla="*/ 182263 h 545795"/>
              <a:gd name="connsiteX71" fmla="*/ 264995 w 343240"/>
              <a:gd name="connsiteY71" fmla="*/ 189357 h 545795"/>
              <a:gd name="connsiteX72" fmla="*/ 249568 w 343240"/>
              <a:gd name="connsiteY72" fmla="*/ 192510 h 545795"/>
              <a:gd name="connsiteX73" fmla="*/ 246726 w 343240"/>
              <a:gd name="connsiteY73" fmla="*/ 192904 h 545795"/>
              <a:gd name="connsiteX74" fmla="*/ 240231 w 343240"/>
              <a:gd name="connsiteY74" fmla="*/ 188569 h 545795"/>
              <a:gd name="connsiteX75" fmla="*/ 243885 w 343240"/>
              <a:gd name="connsiteY75" fmla="*/ 179899 h 545795"/>
              <a:gd name="connsiteX76" fmla="*/ 264995 w 343240"/>
              <a:gd name="connsiteY76" fmla="*/ 175564 h 545795"/>
              <a:gd name="connsiteX77" fmla="*/ 80971 w 343240"/>
              <a:gd name="connsiteY77" fmla="*/ 175564 h 545795"/>
              <a:gd name="connsiteX78" fmla="*/ 87872 w 343240"/>
              <a:gd name="connsiteY78" fmla="*/ 182263 h 545795"/>
              <a:gd name="connsiteX79" fmla="*/ 80971 w 343240"/>
              <a:gd name="connsiteY79" fmla="*/ 189357 h 545795"/>
              <a:gd name="connsiteX80" fmla="*/ 65138 w 343240"/>
              <a:gd name="connsiteY80" fmla="*/ 192510 h 545795"/>
              <a:gd name="connsiteX81" fmla="*/ 62702 w 343240"/>
              <a:gd name="connsiteY81" fmla="*/ 192904 h 545795"/>
              <a:gd name="connsiteX82" fmla="*/ 56207 w 343240"/>
              <a:gd name="connsiteY82" fmla="*/ 188569 h 545795"/>
              <a:gd name="connsiteX83" fmla="*/ 59860 w 343240"/>
              <a:gd name="connsiteY83" fmla="*/ 179899 h 545795"/>
              <a:gd name="connsiteX84" fmla="*/ 80971 w 343240"/>
              <a:gd name="connsiteY84" fmla="*/ 175564 h 545795"/>
              <a:gd name="connsiteX85" fmla="*/ 265473 w 343240"/>
              <a:gd name="connsiteY85" fmla="*/ 170185 h 545795"/>
              <a:gd name="connsiteX86" fmla="*/ 205695 w 343240"/>
              <a:gd name="connsiteY86" fmla="*/ 230336 h 545795"/>
              <a:gd name="connsiteX87" fmla="*/ 265473 w 343240"/>
              <a:gd name="connsiteY87" fmla="*/ 290082 h 545795"/>
              <a:gd name="connsiteX88" fmla="*/ 325251 w 343240"/>
              <a:gd name="connsiteY88" fmla="*/ 230336 h 545795"/>
              <a:gd name="connsiteX89" fmla="*/ 265473 w 343240"/>
              <a:gd name="connsiteY89" fmla="*/ 170185 h 545795"/>
              <a:gd name="connsiteX90" fmla="*/ 80522 w 343240"/>
              <a:gd name="connsiteY90" fmla="*/ 170185 h 545795"/>
              <a:gd name="connsiteX91" fmla="*/ 20744 w 343240"/>
              <a:gd name="connsiteY91" fmla="*/ 230336 h 545795"/>
              <a:gd name="connsiteX92" fmla="*/ 80522 w 343240"/>
              <a:gd name="connsiteY92" fmla="*/ 290082 h 545795"/>
              <a:gd name="connsiteX93" fmla="*/ 140300 w 343240"/>
              <a:gd name="connsiteY93" fmla="*/ 230336 h 545795"/>
              <a:gd name="connsiteX94" fmla="*/ 80522 w 343240"/>
              <a:gd name="connsiteY94" fmla="*/ 170185 h 545795"/>
              <a:gd name="connsiteX95" fmla="*/ 80522 w 343240"/>
              <a:gd name="connsiteY95" fmla="*/ 156056 h 545795"/>
              <a:gd name="connsiteX96" fmla="*/ 119037 w 343240"/>
              <a:gd name="connsiteY96" fmla="*/ 166956 h 545795"/>
              <a:gd name="connsiteX97" fmla="*/ 227359 w 343240"/>
              <a:gd name="connsiteY97" fmla="*/ 166956 h 545795"/>
              <a:gd name="connsiteX98" fmla="*/ 265473 w 343240"/>
              <a:gd name="connsiteY98" fmla="*/ 156056 h 545795"/>
              <a:gd name="connsiteX99" fmla="*/ 303988 w 343240"/>
              <a:gd name="connsiteY99" fmla="*/ 166956 h 545795"/>
              <a:gd name="connsiteX100" fmla="*/ 331269 w 343240"/>
              <a:gd name="connsiteY100" fmla="*/ 166956 h 545795"/>
              <a:gd name="connsiteX101" fmla="*/ 338490 w 343240"/>
              <a:gd name="connsiteY101" fmla="*/ 174222 h 545795"/>
              <a:gd name="connsiteX102" fmla="*/ 331269 w 343240"/>
              <a:gd name="connsiteY102" fmla="*/ 181085 h 545795"/>
              <a:gd name="connsiteX103" fmla="*/ 321239 w 343240"/>
              <a:gd name="connsiteY103" fmla="*/ 181085 h 545795"/>
              <a:gd name="connsiteX104" fmla="*/ 339694 w 343240"/>
              <a:gd name="connsiteY104" fmla="*/ 230336 h 545795"/>
              <a:gd name="connsiteX105" fmla="*/ 265473 w 343240"/>
              <a:gd name="connsiteY105" fmla="*/ 304615 h 545795"/>
              <a:gd name="connsiteX106" fmla="*/ 192054 w 343240"/>
              <a:gd name="connsiteY106" fmla="*/ 230336 h 545795"/>
              <a:gd name="connsiteX107" fmla="*/ 193258 w 343240"/>
              <a:gd name="connsiteY107" fmla="*/ 214188 h 545795"/>
              <a:gd name="connsiteX108" fmla="*/ 152336 w 343240"/>
              <a:gd name="connsiteY108" fmla="*/ 214188 h 545795"/>
              <a:gd name="connsiteX109" fmla="*/ 154342 w 343240"/>
              <a:gd name="connsiteY109" fmla="*/ 230336 h 545795"/>
              <a:gd name="connsiteX110" fmla="*/ 80522 w 343240"/>
              <a:gd name="connsiteY110" fmla="*/ 304615 h 545795"/>
              <a:gd name="connsiteX111" fmla="*/ 6702 w 343240"/>
              <a:gd name="connsiteY111" fmla="*/ 230336 h 545795"/>
              <a:gd name="connsiteX112" fmla="*/ 24756 w 343240"/>
              <a:gd name="connsiteY112" fmla="*/ 181085 h 545795"/>
              <a:gd name="connsiteX113" fmla="*/ 13522 w 343240"/>
              <a:gd name="connsiteY113" fmla="*/ 181085 h 545795"/>
              <a:gd name="connsiteX114" fmla="*/ 6702 w 343240"/>
              <a:gd name="connsiteY114" fmla="*/ 174222 h 545795"/>
              <a:gd name="connsiteX115" fmla="*/ 13522 w 343240"/>
              <a:gd name="connsiteY115" fmla="*/ 166956 h 545795"/>
              <a:gd name="connsiteX116" fmla="*/ 42007 w 343240"/>
              <a:gd name="connsiteY116" fmla="*/ 166956 h 545795"/>
              <a:gd name="connsiteX117" fmla="*/ 80522 w 343240"/>
              <a:gd name="connsiteY117" fmla="*/ 156056 h 545795"/>
              <a:gd name="connsiteX118" fmla="*/ 164775 w 343240"/>
              <a:gd name="connsiteY118" fmla="*/ 39336 h 545795"/>
              <a:gd name="connsiteX119" fmla="*/ 164775 w 343240"/>
              <a:gd name="connsiteY119" fmla="*/ 53846 h 545795"/>
              <a:gd name="connsiteX120" fmla="*/ 156311 w 343240"/>
              <a:gd name="connsiteY120" fmla="*/ 62310 h 545795"/>
              <a:gd name="connsiteX121" fmla="*/ 141398 w 343240"/>
              <a:gd name="connsiteY121" fmla="*/ 62310 h 545795"/>
              <a:gd name="connsiteX122" fmla="*/ 141398 w 343240"/>
              <a:gd name="connsiteY122" fmla="*/ 75610 h 545795"/>
              <a:gd name="connsiteX123" fmla="*/ 156311 w 343240"/>
              <a:gd name="connsiteY123" fmla="*/ 75610 h 545795"/>
              <a:gd name="connsiteX124" fmla="*/ 164775 w 343240"/>
              <a:gd name="connsiteY124" fmla="*/ 84074 h 545795"/>
              <a:gd name="connsiteX125" fmla="*/ 164775 w 343240"/>
              <a:gd name="connsiteY125" fmla="*/ 98986 h 545795"/>
              <a:gd name="connsiteX126" fmla="*/ 178075 w 343240"/>
              <a:gd name="connsiteY126" fmla="*/ 98986 h 545795"/>
              <a:gd name="connsiteX127" fmla="*/ 178075 w 343240"/>
              <a:gd name="connsiteY127" fmla="*/ 84074 h 545795"/>
              <a:gd name="connsiteX128" fmla="*/ 186539 w 343240"/>
              <a:gd name="connsiteY128" fmla="*/ 75610 h 545795"/>
              <a:gd name="connsiteX129" fmla="*/ 201049 w 343240"/>
              <a:gd name="connsiteY129" fmla="*/ 75610 h 545795"/>
              <a:gd name="connsiteX130" fmla="*/ 201049 w 343240"/>
              <a:gd name="connsiteY130" fmla="*/ 62310 h 545795"/>
              <a:gd name="connsiteX131" fmla="*/ 186539 w 343240"/>
              <a:gd name="connsiteY131" fmla="*/ 62310 h 545795"/>
              <a:gd name="connsiteX132" fmla="*/ 178075 w 343240"/>
              <a:gd name="connsiteY132" fmla="*/ 53846 h 545795"/>
              <a:gd name="connsiteX133" fmla="*/ 178075 w 343240"/>
              <a:gd name="connsiteY133" fmla="*/ 39336 h 545795"/>
              <a:gd name="connsiteX134" fmla="*/ 163969 w 343240"/>
              <a:gd name="connsiteY134" fmla="*/ 24827 h 545795"/>
              <a:gd name="connsiteX135" fmla="*/ 178478 w 343240"/>
              <a:gd name="connsiteY135" fmla="*/ 24827 h 545795"/>
              <a:gd name="connsiteX136" fmla="*/ 192182 w 343240"/>
              <a:gd name="connsiteY136" fmla="*/ 38530 h 545795"/>
              <a:gd name="connsiteX137" fmla="*/ 192182 w 343240"/>
              <a:gd name="connsiteY137" fmla="*/ 48203 h 545795"/>
              <a:gd name="connsiteX138" fmla="*/ 201855 w 343240"/>
              <a:gd name="connsiteY138" fmla="*/ 48203 h 545795"/>
              <a:gd name="connsiteX139" fmla="*/ 215558 w 343240"/>
              <a:gd name="connsiteY139" fmla="*/ 61907 h 545795"/>
              <a:gd name="connsiteX140" fmla="*/ 215558 w 343240"/>
              <a:gd name="connsiteY140" fmla="*/ 76416 h 545795"/>
              <a:gd name="connsiteX141" fmla="*/ 201855 w 343240"/>
              <a:gd name="connsiteY141" fmla="*/ 90120 h 545795"/>
              <a:gd name="connsiteX142" fmla="*/ 192182 w 343240"/>
              <a:gd name="connsiteY142" fmla="*/ 90120 h 545795"/>
              <a:gd name="connsiteX143" fmla="*/ 192182 w 343240"/>
              <a:gd name="connsiteY143" fmla="*/ 99793 h 545795"/>
              <a:gd name="connsiteX144" fmla="*/ 178478 w 343240"/>
              <a:gd name="connsiteY144" fmla="*/ 113093 h 545795"/>
              <a:gd name="connsiteX145" fmla="*/ 163969 w 343240"/>
              <a:gd name="connsiteY145" fmla="*/ 113093 h 545795"/>
              <a:gd name="connsiteX146" fmla="*/ 150265 w 343240"/>
              <a:gd name="connsiteY146" fmla="*/ 99793 h 545795"/>
              <a:gd name="connsiteX147" fmla="*/ 150265 w 343240"/>
              <a:gd name="connsiteY147" fmla="*/ 90120 h 545795"/>
              <a:gd name="connsiteX148" fmla="*/ 140592 w 343240"/>
              <a:gd name="connsiteY148" fmla="*/ 90120 h 545795"/>
              <a:gd name="connsiteX149" fmla="*/ 127292 w 343240"/>
              <a:gd name="connsiteY149" fmla="*/ 76416 h 545795"/>
              <a:gd name="connsiteX150" fmla="*/ 127292 w 343240"/>
              <a:gd name="connsiteY150" fmla="*/ 61907 h 545795"/>
              <a:gd name="connsiteX151" fmla="*/ 140592 w 343240"/>
              <a:gd name="connsiteY151" fmla="*/ 48203 h 545795"/>
              <a:gd name="connsiteX152" fmla="*/ 150265 w 343240"/>
              <a:gd name="connsiteY152" fmla="*/ 48203 h 545795"/>
              <a:gd name="connsiteX153" fmla="*/ 150265 w 343240"/>
              <a:gd name="connsiteY153" fmla="*/ 38530 h 545795"/>
              <a:gd name="connsiteX154" fmla="*/ 163969 w 343240"/>
              <a:gd name="connsiteY154" fmla="*/ 24827 h 545795"/>
              <a:gd name="connsiteX155" fmla="*/ 32591 w 343240"/>
              <a:gd name="connsiteY155" fmla="*/ 14468 h 545795"/>
              <a:gd name="connsiteX156" fmla="*/ 32189 w 343240"/>
              <a:gd name="connsiteY156" fmla="*/ 14870 h 545795"/>
              <a:gd name="connsiteX157" fmla="*/ 44227 w 343240"/>
              <a:gd name="connsiteY157" fmla="*/ 127000 h 545795"/>
              <a:gd name="connsiteX158" fmla="*/ 289395 w 343240"/>
              <a:gd name="connsiteY158" fmla="*/ 127000 h 545795"/>
              <a:gd name="connsiteX159" fmla="*/ 294210 w 343240"/>
              <a:gd name="connsiteY159" fmla="*/ 123383 h 545795"/>
              <a:gd name="connsiteX160" fmla="*/ 310661 w 343240"/>
              <a:gd name="connsiteY160" fmla="*/ 14870 h 545795"/>
              <a:gd name="connsiteX161" fmla="*/ 310260 w 343240"/>
              <a:gd name="connsiteY161" fmla="*/ 14468 h 545795"/>
              <a:gd name="connsiteX162" fmla="*/ 32591 w 343240"/>
              <a:gd name="connsiteY162" fmla="*/ 0 h 545795"/>
              <a:gd name="connsiteX163" fmla="*/ 310260 w 343240"/>
              <a:gd name="connsiteY163" fmla="*/ 0 h 545795"/>
              <a:gd name="connsiteX164" fmla="*/ 321495 w 343240"/>
              <a:gd name="connsiteY164" fmla="*/ 5225 h 545795"/>
              <a:gd name="connsiteX165" fmla="*/ 325107 w 343240"/>
              <a:gd name="connsiteY165" fmla="*/ 17282 h 545795"/>
              <a:gd name="connsiteX166" fmla="*/ 308254 w 343240"/>
              <a:gd name="connsiteY166" fmla="*/ 125392 h 545795"/>
              <a:gd name="connsiteX167" fmla="*/ 289395 w 343240"/>
              <a:gd name="connsiteY167" fmla="*/ 141468 h 545795"/>
              <a:gd name="connsiteX168" fmla="*/ 43425 w 343240"/>
              <a:gd name="connsiteY168" fmla="*/ 141468 h 545795"/>
              <a:gd name="connsiteX169" fmla="*/ 30584 w 343240"/>
              <a:gd name="connsiteY169" fmla="*/ 129813 h 545795"/>
              <a:gd name="connsiteX170" fmla="*/ 18145 w 343240"/>
              <a:gd name="connsiteY170" fmla="*/ 16880 h 545795"/>
              <a:gd name="connsiteX171" fmla="*/ 21355 w 343240"/>
              <a:gd name="connsiteY171" fmla="*/ 5225 h 545795"/>
              <a:gd name="connsiteX172" fmla="*/ 32591 w 343240"/>
              <a:gd name="connsiteY172" fmla="*/ 0 h 5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43240" h="545795">
                <a:moveTo>
                  <a:pt x="128795" y="471716"/>
                </a:moveTo>
                <a:lnTo>
                  <a:pt x="211881" y="471716"/>
                </a:lnTo>
                <a:cubicBezTo>
                  <a:pt x="215493" y="471716"/>
                  <a:pt x="219106" y="474475"/>
                  <a:pt x="219106" y="478416"/>
                </a:cubicBezTo>
                <a:cubicBezTo>
                  <a:pt x="219106" y="482356"/>
                  <a:pt x="215493" y="485509"/>
                  <a:pt x="211881" y="485509"/>
                </a:cubicBezTo>
                <a:lnTo>
                  <a:pt x="128795" y="485509"/>
                </a:lnTo>
                <a:cubicBezTo>
                  <a:pt x="124781" y="485509"/>
                  <a:pt x="121971" y="482356"/>
                  <a:pt x="121971" y="478416"/>
                </a:cubicBezTo>
                <a:cubicBezTo>
                  <a:pt x="121971" y="474475"/>
                  <a:pt x="124781" y="471716"/>
                  <a:pt x="128795" y="471716"/>
                </a:cubicBezTo>
                <a:close/>
                <a:moveTo>
                  <a:pt x="111496" y="416742"/>
                </a:moveTo>
                <a:lnTo>
                  <a:pt x="234898" y="416742"/>
                </a:lnTo>
                <a:cubicBezTo>
                  <a:pt x="238931" y="416742"/>
                  <a:pt x="242157" y="419809"/>
                  <a:pt x="242157" y="423260"/>
                </a:cubicBezTo>
                <a:cubicBezTo>
                  <a:pt x="242157" y="427478"/>
                  <a:pt x="238931" y="430545"/>
                  <a:pt x="234898" y="430545"/>
                </a:cubicBezTo>
                <a:lnTo>
                  <a:pt x="111496" y="430545"/>
                </a:lnTo>
                <a:cubicBezTo>
                  <a:pt x="107463" y="430545"/>
                  <a:pt x="104237" y="427478"/>
                  <a:pt x="104237" y="423260"/>
                </a:cubicBezTo>
                <a:cubicBezTo>
                  <a:pt x="104237" y="419809"/>
                  <a:pt x="107463" y="416742"/>
                  <a:pt x="111496" y="416742"/>
                </a:cubicBezTo>
                <a:close/>
                <a:moveTo>
                  <a:pt x="172397" y="355868"/>
                </a:moveTo>
                <a:cubicBezTo>
                  <a:pt x="191424" y="355868"/>
                  <a:pt x="210502" y="358835"/>
                  <a:pt x="228873" y="364769"/>
                </a:cubicBezTo>
                <a:lnTo>
                  <a:pt x="258751" y="369679"/>
                </a:lnTo>
                <a:cubicBezTo>
                  <a:pt x="262385" y="370498"/>
                  <a:pt x="265211" y="374181"/>
                  <a:pt x="264808" y="378273"/>
                </a:cubicBezTo>
                <a:cubicBezTo>
                  <a:pt x="264000" y="381956"/>
                  <a:pt x="261174" y="384412"/>
                  <a:pt x="257540" y="384412"/>
                </a:cubicBezTo>
                <a:cubicBezTo>
                  <a:pt x="257136" y="384412"/>
                  <a:pt x="256732" y="384412"/>
                  <a:pt x="256329" y="384002"/>
                </a:cubicBezTo>
                <a:lnTo>
                  <a:pt x="224835" y="379092"/>
                </a:lnTo>
                <a:cubicBezTo>
                  <a:pt x="190920" y="368042"/>
                  <a:pt x="153774" y="368042"/>
                  <a:pt x="120262" y="379092"/>
                </a:cubicBezTo>
                <a:lnTo>
                  <a:pt x="119050" y="379501"/>
                </a:lnTo>
                <a:lnTo>
                  <a:pt x="93614" y="383184"/>
                </a:lnTo>
                <a:cubicBezTo>
                  <a:pt x="89576" y="384002"/>
                  <a:pt x="85942" y="381138"/>
                  <a:pt x="85538" y="377045"/>
                </a:cubicBezTo>
                <a:cubicBezTo>
                  <a:pt x="84731" y="373362"/>
                  <a:pt x="87557" y="369270"/>
                  <a:pt x="91191" y="368861"/>
                </a:cubicBezTo>
                <a:lnTo>
                  <a:pt x="116224" y="364769"/>
                </a:lnTo>
                <a:cubicBezTo>
                  <a:pt x="134393" y="358835"/>
                  <a:pt x="153370" y="355868"/>
                  <a:pt x="172397" y="355868"/>
                </a:cubicBezTo>
                <a:close/>
                <a:moveTo>
                  <a:pt x="171676" y="309713"/>
                </a:moveTo>
                <a:cubicBezTo>
                  <a:pt x="154001" y="309713"/>
                  <a:pt x="136377" y="312330"/>
                  <a:pt x="119658" y="317563"/>
                </a:cubicBezTo>
                <a:lnTo>
                  <a:pt x="118450" y="317965"/>
                </a:lnTo>
                <a:lnTo>
                  <a:pt x="24586" y="332858"/>
                </a:lnTo>
                <a:cubicBezTo>
                  <a:pt x="18543" y="333664"/>
                  <a:pt x="14112" y="338896"/>
                  <a:pt x="14112" y="345337"/>
                </a:cubicBezTo>
                <a:cubicBezTo>
                  <a:pt x="14514" y="374721"/>
                  <a:pt x="15320" y="419804"/>
                  <a:pt x="15723" y="427049"/>
                </a:cubicBezTo>
                <a:cubicBezTo>
                  <a:pt x="41505" y="490246"/>
                  <a:pt x="102739" y="531304"/>
                  <a:pt x="171626" y="531304"/>
                </a:cubicBezTo>
                <a:cubicBezTo>
                  <a:pt x="240513" y="531304"/>
                  <a:pt x="301747" y="490246"/>
                  <a:pt x="327932" y="427049"/>
                </a:cubicBezTo>
                <a:cubicBezTo>
                  <a:pt x="328335" y="419804"/>
                  <a:pt x="328738" y="374721"/>
                  <a:pt x="329140" y="345337"/>
                </a:cubicBezTo>
                <a:cubicBezTo>
                  <a:pt x="329140" y="338896"/>
                  <a:pt x="324709" y="333664"/>
                  <a:pt x="318666" y="332858"/>
                </a:cubicBezTo>
                <a:lnTo>
                  <a:pt x="223997" y="317563"/>
                </a:lnTo>
                <a:cubicBezTo>
                  <a:pt x="207077" y="312330"/>
                  <a:pt x="189351" y="309713"/>
                  <a:pt x="171676" y="309713"/>
                </a:cubicBezTo>
                <a:close/>
                <a:moveTo>
                  <a:pt x="171676" y="295424"/>
                </a:moveTo>
                <a:cubicBezTo>
                  <a:pt x="190661" y="295424"/>
                  <a:pt x="209695" y="298241"/>
                  <a:pt x="228025" y="303877"/>
                </a:cubicBezTo>
                <a:lnTo>
                  <a:pt x="321083" y="318368"/>
                </a:lnTo>
                <a:cubicBezTo>
                  <a:pt x="333975" y="320783"/>
                  <a:pt x="343240" y="332053"/>
                  <a:pt x="343240" y="345337"/>
                </a:cubicBezTo>
                <a:cubicBezTo>
                  <a:pt x="342435" y="428659"/>
                  <a:pt x="342032" y="429867"/>
                  <a:pt x="341629" y="431075"/>
                </a:cubicBezTo>
                <a:cubicBezTo>
                  <a:pt x="313429" y="501114"/>
                  <a:pt x="246959" y="545795"/>
                  <a:pt x="171626" y="545795"/>
                </a:cubicBezTo>
                <a:cubicBezTo>
                  <a:pt x="96696" y="545795"/>
                  <a:pt x="30226" y="501114"/>
                  <a:pt x="2026" y="431075"/>
                </a:cubicBezTo>
                <a:cubicBezTo>
                  <a:pt x="1220" y="429867"/>
                  <a:pt x="817" y="428659"/>
                  <a:pt x="12" y="345337"/>
                </a:cubicBezTo>
                <a:cubicBezTo>
                  <a:pt x="-391" y="332053"/>
                  <a:pt x="9277" y="320783"/>
                  <a:pt x="22571" y="318368"/>
                </a:cubicBezTo>
                <a:lnTo>
                  <a:pt x="115630" y="303877"/>
                </a:lnTo>
                <a:cubicBezTo>
                  <a:pt x="133758" y="298241"/>
                  <a:pt x="152692" y="295424"/>
                  <a:pt x="171676" y="295424"/>
                </a:cubicBezTo>
                <a:close/>
                <a:moveTo>
                  <a:pt x="237139" y="192206"/>
                </a:moveTo>
                <a:cubicBezTo>
                  <a:pt x="239976" y="195071"/>
                  <a:pt x="240382" y="199982"/>
                  <a:pt x="237544" y="202437"/>
                </a:cubicBezTo>
                <a:cubicBezTo>
                  <a:pt x="230653" y="209803"/>
                  <a:pt x="226600" y="220034"/>
                  <a:pt x="226600" y="229856"/>
                </a:cubicBezTo>
                <a:cubicBezTo>
                  <a:pt x="226600" y="233948"/>
                  <a:pt x="223763" y="237222"/>
                  <a:pt x="219709" y="237222"/>
                </a:cubicBezTo>
                <a:cubicBezTo>
                  <a:pt x="215656" y="237222"/>
                  <a:pt x="212413" y="233948"/>
                  <a:pt x="212413" y="229856"/>
                </a:cubicBezTo>
                <a:cubicBezTo>
                  <a:pt x="212413" y="215942"/>
                  <a:pt x="217683" y="202846"/>
                  <a:pt x="226600" y="192616"/>
                </a:cubicBezTo>
                <a:cubicBezTo>
                  <a:pt x="229437" y="189751"/>
                  <a:pt x="234302" y="189751"/>
                  <a:pt x="237139" y="192206"/>
                </a:cubicBezTo>
                <a:close/>
                <a:moveTo>
                  <a:pt x="51293" y="192206"/>
                </a:moveTo>
                <a:cubicBezTo>
                  <a:pt x="53761" y="195071"/>
                  <a:pt x="54172" y="199982"/>
                  <a:pt x="51293" y="202437"/>
                </a:cubicBezTo>
                <a:cubicBezTo>
                  <a:pt x="44714" y="209803"/>
                  <a:pt x="41013" y="220034"/>
                  <a:pt x="41013" y="229856"/>
                </a:cubicBezTo>
                <a:cubicBezTo>
                  <a:pt x="41013" y="233948"/>
                  <a:pt x="37312" y="237222"/>
                  <a:pt x="33611" y="237222"/>
                </a:cubicBezTo>
                <a:cubicBezTo>
                  <a:pt x="29499" y="237222"/>
                  <a:pt x="26209" y="233948"/>
                  <a:pt x="26209" y="229856"/>
                </a:cubicBezTo>
                <a:cubicBezTo>
                  <a:pt x="26209" y="215942"/>
                  <a:pt x="31144" y="202846"/>
                  <a:pt x="41013" y="192616"/>
                </a:cubicBezTo>
                <a:cubicBezTo>
                  <a:pt x="43480" y="189751"/>
                  <a:pt x="48003" y="189751"/>
                  <a:pt x="51293" y="192206"/>
                </a:cubicBezTo>
                <a:close/>
                <a:moveTo>
                  <a:pt x="135887" y="181085"/>
                </a:moveTo>
                <a:cubicBezTo>
                  <a:pt x="140701" y="186737"/>
                  <a:pt x="144713" y="193196"/>
                  <a:pt x="147923" y="200059"/>
                </a:cubicBezTo>
                <a:lnTo>
                  <a:pt x="198072" y="200059"/>
                </a:lnTo>
                <a:cubicBezTo>
                  <a:pt x="201282" y="193196"/>
                  <a:pt x="205294" y="186737"/>
                  <a:pt x="210108" y="181085"/>
                </a:cubicBezTo>
                <a:close/>
                <a:moveTo>
                  <a:pt x="264995" y="175564"/>
                </a:moveTo>
                <a:cubicBezTo>
                  <a:pt x="269054" y="175564"/>
                  <a:pt x="272302" y="178323"/>
                  <a:pt x="272302" y="182263"/>
                </a:cubicBezTo>
                <a:cubicBezTo>
                  <a:pt x="272302" y="186204"/>
                  <a:pt x="269054" y="189357"/>
                  <a:pt x="264995" y="189357"/>
                </a:cubicBezTo>
                <a:cubicBezTo>
                  <a:pt x="259717" y="189357"/>
                  <a:pt x="254440" y="190539"/>
                  <a:pt x="249568" y="192510"/>
                </a:cubicBezTo>
                <a:cubicBezTo>
                  <a:pt x="248756" y="192904"/>
                  <a:pt x="247944" y="192904"/>
                  <a:pt x="246726" y="192904"/>
                </a:cubicBezTo>
                <a:cubicBezTo>
                  <a:pt x="243885" y="192904"/>
                  <a:pt x="241449" y="191327"/>
                  <a:pt x="240231" y="188569"/>
                </a:cubicBezTo>
                <a:cubicBezTo>
                  <a:pt x="239013" y="185416"/>
                  <a:pt x="240231" y="181081"/>
                  <a:pt x="243885" y="179899"/>
                </a:cubicBezTo>
                <a:cubicBezTo>
                  <a:pt x="250786" y="177140"/>
                  <a:pt x="257687" y="175564"/>
                  <a:pt x="264995" y="175564"/>
                </a:cubicBezTo>
                <a:close/>
                <a:moveTo>
                  <a:pt x="80971" y="175564"/>
                </a:moveTo>
                <a:cubicBezTo>
                  <a:pt x="85030" y="175564"/>
                  <a:pt x="87872" y="178323"/>
                  <a:pt x="87872" y="182263"/>
                </a:cubicBezTo>
                <a:cubicBezTo>
                  <a:pt x="87872" y="186204"/>
                  <a:pt x="85030" y="189357"/>
                  <a:pt x="80971" y="189357"/>
                </a:cubicBezTo>
                <a:cubicBezTo>
                  <a:pt x="75693" y="189357"/>
                  <a:pt x="70416" y="190539"/>
                  <a:pt x="65138" y="192510"/>
                </a:cubicBezTo>
                <a:cubicBezTo>
                  <a:pt x="64732" y="192904"/>
                  <a:pt x="63920" y="192904"/>
                  <a:pt x="62702" y="192904"/>
                </a:cubicBezTo>
                <a:cubicBezTo>
                  <a:pt x="59860" y="192904"/>
                  <a:pt x="57019" y="191327"/>
                  <a:pt x="56207" y="188569"/>
                </a:cubicBezTo>
                <a:cubicBezTo>
                  <a:pt x="54583" y="185416"/>
                  <a:pt x="56207" y="181081"/>
                  <a:pt x="59860" y="179899"/>
                </a:cubicBezTo>
                <a:cubicBezTo>
                  <a:pt x="66356" y="177140"/>
                  <a:pt x="73663" y="175564"/>
                  <a:pt x="80971" y="175564"/>
                </a:cubicBezTo>
                <a:close/>
                <a:moveTo>
                  <a:pt x="265473" y="170185"/>
                </a:moveTo>
                <a:cubicBezTo>
                  <a:pt x="232575" y="170185"/>
                  <a:pt x="205695" y="196829"/>
                  <a:pt x="205695" y="230336"/>
                </a:cubicBezTo>
                <a:cubicBezTo>
                  <a:pt x="205695" y="263438"/>
                  <a:pt x="232575" y="290082"/>
                  <a:pt x="265473" y="290082"/>
                </a:cubicBezTo>
                <a:cubicBezTo>
                  <a:pt x="298371" y="290082"/>
                  <a:pt x="325251" y="263438"/>
                  <a:pt x="325251" y="230336"/>
                </a:cubicBezTo>
                <a:cubicBezTo>
                  <a:pt x="325251" y="196829"/>
                  <a:pt x="298371" y="170185"/>
                  <a:pt x="265473" y="170185"/>
                </a:cubicBezTo>
                <a:close/>
                <a:moveTo>
                  <a:pt x="80522" y="170185"/>
                </a:moveTo>
                <a:cubicBezTo>
                  <a:pt x="47624" y="170185"/>
                  <a:pt x="20744" y="196829"/>
                  <a:pt x="20744" y="230336"/>
                </a:cubicBezTo>
                <a:cubicBezTo>
                  <a:pt x="20744" y="263438"/>
                  <a:pt x="47624" y="290082"/>
                  <a:pt x="80522" y="290082"/>
                </a:cubicBezTo>
                <a:cubicBezTo>
                  <a:pt x="113420" y="290082"/>
                  <a:pt x="140300" y="263438"/>
                  <a:pt x="140300" y="230336"/>
                </a:cubicBezTo>
                <a:cubicBezTo>
                  <a:pt x="140300" y="196829"/>
                  <a:pt x="113420" y="170185"/>
                  <a:pt x="80522" y="170185"/>
                </a:cubicBezTo>
                <a:close/>
                <a:moveTo>
                  <a:pt x="80522" y="156056"/>
                </a:moveTo>
                <a:cubicBezTo>
                  <a:pt x="94564" y="156056"/>
                  <a:pt x="107803" y="159689"/>
                  <a:pt x="119037" y="166956"/>
                </a:cubicBezTo>
                <a:lnTo>
                  <a:pt x="227359" y="166956"/>
                </a:lnTo>
                <a:cubicBezTo>
                  <a:pt x="238593" y="159689"/>
                  <a:pt x="251431" y="156056"/>
                  <a:pt x="265473" y="156056"/>
                </a:cubicBezTo>
                <a:cubicBezTo>
                  <a:pt x="279515" y="156056"/>
                  <a:pt x="292754" y="159689"/>
                  <a:pt x="303988" y="166956"/>
                </a:cubicBezTo>
                <a:lnTo>
                  <a:pt x="331269" y="166956"/>
                </a:lnTo>
                <a:cubicBezTo>
                  <a:pt x="335281" y="166956"/>
                  <a:pt x="338490" y="170185"/>
                  <a:pt x="338490" y="174222"/>
                </a:cubicBezTo>
                <a:cubicBezTo>
                  <a:pt x="338490" y="178259"/>
                  <a:pt x="335281" y="181085"/>
                  <a:pt x="331269" y="181085"/>
                </a:cubicBezTo>
                <a:lnTo>
                  <a:pt x="321239" y="181085"/>
                </a:lnTo>
                <a:cubicBezTo>
                  <a:pt x="332472" y="194407"/>
                  <a:pt x="339694" y="211362"/>
                  <a:pt x="339694" y="230336"/>
                </a:cubicBezTo>
                <a:cubicBezTo>
                  <a:pt x="339694" y="271512"/>
                  <a:pt x="306395" y="304615"/>
                  <a:pt x="265473" y="304615"/>
                </a:cubicBezTo>
                <a:cubicBezTo>
                  <a:pt x="224952" y="304615"/>
                  <a:pt x="192054" y="271512"/>
                  <a:pt x="192054" y="230336"/>
                </a:cubicBezTo>
                <a:cubicBezTo>
                  <a:pt x="192054" y="224684"/>
                  <a:pt x="192455" y="219436"/>
                  <a:pt x="193258" y="214188"/>
                </a:cubicBezTo>
                <a:lnTo>
                  <a:pt x="152336" y="214188"/>
                </a:lnTo>
                <a:cubicBezTo>
                  <a:pt x="153539" y="219436"/>
                  <a:pt x="154342" y="224684"/>
                  <a:pt x="154342" y="230336"/>
                </a:cubicBezTo>
                <a:cubicBezTo>
                  <a:pt x="154342" y="271512"/>
                  <a:pt x="121444" y="304615"/>
                  <a:pt x="80522" y="304615"/>
                </a:cubicBezTo>
                <a:cubicBezTo>
                  <a:pt x="39600" y="304615"/>
                  <a:pt x="6702" y="271512"/>
                  <a:pt x="6702" y="230336"/>
                </a:cubicBezTo>
                <a:cubicBezTo>
                  <a:pt x="6702" y="211362"/>
                  <a:pt x="13522" y="194407"/>
                  <a:pt x="24756" y="181085"/>
                </a:cubicBezTo>
                <a:lnTo>
                  <a:pt x="13522" y="181085"/>
                </a:lnTo>
                <a:cubicBezTo>
                  <a:pt x="9510" y="181085"/>
                  <a:pt x="6702" y="178259"/>
                  <a:pt x="6702" y="174222"/>
                </a:cubicBezTo>
                <a:cubicBezTo>
                  <a:pt x="6702" y="170185"/>
                  <a:pt x="9510" y="166956"/>
                  <a:pt x="13522" y="166956"/>
                </a:cubicBezTo>
                <a:lnTo>
                  <a:pt x="42007" y="166956"/>
                </a:lnTo>
                <a:cubicBezTo>
                  <a:pt x="53241" y="159689"/>
                  <a:pt x="66079" y="156056"/>
                  <a:pt x="80522" y="156056"/>
                </a:cubicBezTo>
                <a:close/>
                <a:moveTo>
                  <a:pt x="164775" y="39336"/>
                </a:moveTo>
                <a:lnTo>
                  <a:pt x="164775" y="53846"/>
                </a:lnTo>
                <a:cubicBezTo>
                  <a:pt x="164775" y="58682"/>
                  <a:pt x="160744" y="62310"/>
                  <a:pt x="156311" y="62310"/>
                </a:cubicBezTo>
                <a:lnTo>
                  <a:pt x="141398" y="62310"/>
                </a:lnTo>
                <a:lnTo>
                  <a:pt x="141398" y="75610"/>
                </a:lnTo>
                <a:lnTo>
                  <a:pt x="156311" y="75610"/>
                </a:lnTo>
                <a:cubicBezTo>
                  <a:pt x="160744" y="75610"/>
                  <a:pt x="164775" y="79640"/>
                  <a:pt x="164775" y="84074"/>
                </a:cubicBezTo>
                <a:lnTo>
                  <a:pt x="164775" y="98986"/>
                </a:lnTo>
                <a:lnTo>
                  <a:pt x="178075" y="98986"/>
                </a:lnTo>
                <a:lnTo>
                  <a:pt x="178075" y="84074"/>
                </a:lnTo>
                <a:cubicBezTo>
                  <a:pt x="178075" y="79640"/>
                  <a:pt x="182106" y="75610"/>
                  <a:pt x="186539" y="75610"/>
                </a:cubicBezTo>
                <a:lnTo>
                  <a:pt x="201049" y="75610"/>
                </a:lnTo>
                <a:lnTo>
                  <a:pt x="201049" y="62310"/>
                </a:lnTo>
                <a:lnTo>
                  <a:pt x="186539" y="62310"/>
                </a:lnTo>
                <a:cubicBezTo>
                  <a:pt x="182106" y="62310"/>
                  <a:pt x="178075" y="58682"/>
                  <a:pt x="178075" y="53846"/>
                </a:cubicBezTo>
                <a:lnTo>
                  <a:pt x="178075" y="39336"/>
                </a:lnTo>
                <a:close/>
                <a:moveTo>
                  <a:pt x="163969" y="24827"/>
                </a:moveTo>
                <a:lnTo>
                  <a:pt x="178478" y="24827"/>
                </a:lnTo>
                <a:cubicBezTo>
                  <a:pt x="186136" y="24827"/>
                  <a:pt x="192182" y="30873"/>
                  <a:pt x="192182" y="38530"/>
                </a:cubicBezTo>
                <a:lnTo>
                  <a:pt x="192182" y="48203"/>
                </a:lnTo>
                <a:lnTo>
                  <a:pt x="201855" y="48203"/>
                </a:lnTo>
                <a:cubicBezTo>
                  <a:pt x="209512" y="48203"/>
                  <a:pt x="215558" y="54249"/>
                  <a:pt x="215558" y="61907"/>
                </a:cubicBezTo>
                <a:lnTo>
                  <a:pt x="215558" y="76416"/>
                </a:lnTo>
                <a:cubicBezTo>
                  <a:pt x="215558" y="84074"/>
                  <a:pt x="209512" y="90120"/>
                  <a:pt x="201855" y="90120"/>
                </a:cubicBezTo>
                <a:lnTo>
                  <a:pt x="192182" y="90120"/>
                </a:lnTo>
                <a:lnTo>
                  <a:pt x="192182" y="99793"/>
                </a:lnTo>
                <a:cubicBezTo>
                  <a:pt x="192182" y="107047"/>
                  <a:pt x="186136" y="113093"/>
                  <a:pt x="178478" y="113093"/>
                </a:cubicBezTo>
                <a:lnTo>
                  <a:pt x="163969" y="113093"/>
                </a:lnTo>
                <a:cubicBezTo>
                  <a:pt x="156311" y="113093"/>
                  <a:pt x="150265" y="107047"/>
                  <a:pt x="150265" y="99793"/>
                </a:cubicBezTo>
                <a:lnTo>
                  <a:pt x="150265" y="90120"/>
                </a:lnTo>
                <a:lnTo>
                  <a:pt x="140592" y="90120"/>
                </a:lnTo>
                <a:cubicBezTo>
                  <a:pt x="133338" y="90120"/>
                  <a:pt x="127292" y="84074"/>
                  <a:pt x="127292" y="76416"/>
                </a:cubicBezTo>
                <a:lnTo>
                  <a:pt x="127292" y="61907"/>
                </a:lnTo>
                <a:cubicBezTo>
                  <a:pt x="127292" y="54249"/>
                  <a:pt x="133338" y="48203"/>
                  <a:pt x="140592" y="48203"/>
                </a:cubicBezTo>
                <a:lnTo>
                  <a:pt x="150265" y="48203"/>
                </a:lnTo>
                <a:lnTo>
                  <a:pt x="150265" y="38530"/>
                </a:lnTo>
                <a:cubicBezTo>
                  <a:pt x="150265" y="30873"/>
                  <a:pt x="156311" y="24827"/>
                  <a:pt x="163969" y="24827"/>
                </a:cubicBezTo>
                <a:close/>
                <a:moveTo>
                  <a:pt x="32591" y="14468"/>
                </a:moveTo>
                <a:lnTo>
                  <a:pt x="32189" y="14870"/>
                </a:lnTo>
                <a:lnTo>
                  <a:pt x="44227" y="127000"/>
                </a:lnTo>
                <a:lnTo>
                  <a:pt x="289395" y="127000"/>
                </a:lnTo>
                <a:cubicBezTo>
                  <a:pt x="291802" y="127000"/>
                  <a:pt x="293809" y="125392"/>
                  <a:pt x="294210" y="123383"/>
                </a:cubicBezTo>
                <a:lnTo>
                  <a:pt x="310661" y="14870"/>
                </a:lnTo>
                <a:lnTo>
                  <a:pt x="310260" y="14468"/>
                </a:lnTo>
                <a:close/>
                <a:moveTo>
                  <a:pt x="32591" y="0"/>
                </a:moveTo>
                <a:lnTo>
                  <a:pt x="310260" y="0"/>
                </a:lnTo>
                <a:cubicBezTo>
                  <a:pt x="315075" y="0"/>
                  <a:pt x="319088" y="1608"/>
                  <a:pt x="321495" y="5225"/>
                </a:cubicBezTo>
                <a:cubicBezTo>
                  <a:pt x="324304" y="8440"/>
                  <a:pt x="325508" y="12861"/>
                  <a:pt x="325107" y="17282"/>
                </a:cubicBezTo>
                <a:lnTo>
                  <a:pt x="308254" y="125392"/>
                </a:lnTo>
                <a:cubicBezTo>
                  <a:pt x="306649" y="134636"/>
                  <a:pt x="299025" y="141468"/>
                  <a:pt x="289395" y="141468"/>
                </a:cubicBezTo>
                <a:lnTo>
                  <a:pt x="43425" y="141468"/>
                </a:lnTo>
                <a:cubicBezTo>
                  <a:pt x="37004" y="141468"/>
                  <a:pt x="30986" y="136243"/>
                  <a:pt x="30584" y="129813"/>
                </a:cubicBezTo>
                <a:lnTo>
                  <a:pt x="18145" y="16880"/>
                </a:lnTo>
                <a:cubicBezTo>
                  <a:pt x="17343" y="12459"/>
                  <a:pt x="18547" y="8440"/>
                  <a:pt x="21355" y="5225"/>
                </a:cubicBezTo>
                <a:cubicBezTo>
                  <a:pt x="24164" y="1608"/>
                  <a:pt x="28177" y="0"/>
                  <a:pt x="325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95471-9714-4D28-BEB7-1FD64A3CD6A7}"/>
              </a:ext>
            </a:extLst>
          </p:cNvPr>
          <p:cNvSpPr txBox="1"/>
          <p:nvPr/>
        </p:nvSpPr>
        <p:spPr>
          <a:xfrm>
            <a:off x="14221522" y="5326944"/>
            <a:ext cx="5834953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20" dirty="0" smtClean="0">
                <a:solidFill>
                  <a:schemeClr val="tx2"/>
                </a:solidFill>
                <a:latin typeface="Poppins" panose="00000500000000000000" pitchFamily="2" charset="0"/>
              </a:rPr>
              <a:t>Learning Industries Ltd</a:t>
            </a:r>
            <a:endParaRPr lang="en-US" sz="2800" spc="-20" dirty="0">
              <a:solidFill>
                <a:schemeClr val="tx2"/>
              </a:solidFill>
              <a:latin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AA507-A4AB-471B-9670-4923C9055CA2}"/>
              </a:ext>
            </a:extLst>
          </p:cNvPr>
          <p:cNvSpPr txBox="1"/>
          <p:nvPr/>
        </p:nvSpPr>
        <p:spPr>
          <a:xfrm>
            <a:off x="14221522" y="4718013"/>
            <a:ext cx="5834953" cy="560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b="1" spc="-20" dirty="0" smtClean="0">
                <a:solidFill>
                  <a:schemeClr val="tx2"/>
                </a:solidFill>
                <a:latin typeface="Poppins" panose="00000500000000000000" pitchFamily="2" charset="0"/>
              </a:rPr>
              <a:t>Acknowledgements</a:t>
            </a:r>
            <a:endParaRPr lang="en-US" sz="3400" b="1" spc="-20" dirty="0">
              <a:solidFill>
                <a:schemeClr val="tx2"/>
              </a:solidFill>
              <a:latin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C3AC6-09A3-476E-B249-EFE547D3D1C2}"/>
              </a:ext>
            </a:extLst>
          </p:cNvPr>
          <p:cNvSpPr txBox="1"/>
          <p:nvPr/>
        </p:nvSpPr>
        <p:spPr>
          <a:xfrm>
            <a:off x="14221522" y="7329864"/>
            <a:ext cx="5834953" cy="560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b="1" spc="-20" dirty="0">
                <a:solidFill>
                  <a:schemeClr val="tx2"/>
                </a:solidFill>
                <a:latin typeface="Poppins" panose="00000500000000000000" pitchFamily="2" charset="0"/>
              </a:rPr>
              <a:t>Acknowledgements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0A1E7-E587-4522-B8D1-E23195CF5FA5}"/>
              </a:ext>
            </a:extLst>
          </p:cNvPr>
          <p:cNvSpPr txBox="1"/>
          <p:nvPr/>
        </p:nvSpPr>
        <p:spPr>
          <a:xfrm>
            <a:off x="14221522" y="10555820"/>
            <a:ext cx="5834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20" dirty="0">
                <a:solidFill>
                  <a:schemeClr val="tx2"/>
                </a:solidFill>
                <a:latin typeface="Poppins" panose="00000500000000000000" pitchFamily="2" charset="0"/>
              </a:rPr>
              <a:t>P</a:t>
            </a:r>
            <a:r>
              <a:rPr lang="en-US" sz="2800" spc="-20" dirty="0" smtClean="0">
                <a:solidFill>
                  <a:schemeClr val="tx2"/>
                </a:solidFill>
                <a:latin typeface="Poppins" panose="00000500000000000000" pitchFamily="2" charset="0"/>
              </a:rPr>
              <a:t>harmacy, nursing, medical and senior management support    </a:t>
            </a:r>
            <a:endParaRPr lang="en-US" sz="2800" spc="-20" dirty="0">
              <a:solidFill>
                <a:schemeClr val="tx2"/>
              </a:solidFill>
              <a:latin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ADBC5-85E9-452D-86EB-F67A8C6828F9}"/>
              </a:ext>
            </a:extLst>
          </p:cNvPr>
          <p:cNvSpPr txBox="1"/>
          <p:nvPr/>
        </p:nvSpPr>
        <p:spPr>
          <a:xfrm>
            <a:off x="14221522" y="9946889"/>
            <a:ext cx="5834953" cy="560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600"/>
              </a:lnSpc>
            </a:pPr>
            <a:r>
              <a:rPr lang="en-US" sz="3400" b="1" spc="-20" dirty="0">
                <a:solidFill>
                  <a:schemeClr val="tx2"/>
                </a:solidFill>
                <a:latin typeface="Poppins" panose="00000500000000000000" pitchFamily="2" charset="0"/>
              </a:rPr>
              <a:t>Acknowledgements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3AE5B-B305-42B5-B7D5-E8956F69A0CE}"/>
              </a:ext>
            </a:extLst>
          </p:cNvPr>
          <p:cNvSpPr txBox="1"/>
          <p:nvPr/>
        </p:nvSpPr>
        <p:spPr>
          <a:xfrm>
            <a:off x="1520825" y="768792"/>
            <a:ext cx="21336000" cy="119955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9400"/>
              </a:lnSpc>
            </a:pPr>
            <a:r>
              <a:rPr lang="es-NI" sz="6000" spc="-280" dirty="0" smtClean="0">
                <a:solidFill>
                  <a:srgbClr val="040C39"/>
                </a:solidFill>
              </a:rPr>
              <a:t>Thank </a:t>
            </a:r>
            <a:r>
              <a:rPr lang="es-NI" sz="6000" spc="-280" dirty="0">
                <a:solidFill>
                  <a:srgbClr val="040C39"/>
                </a:solidFill>
              </a:rPr>
              <a:t>y</a:t>
            </a:r>
            <a:r>
              <a:rPr lang="es-NI" sz="6000" spc="-280" dirty="0" smtClean="0">
                <a:solidFill>
                  <a:srgbClr val="040C39"/>
                </a:solidFill>
              </a:rPr>
              <a:t>ou </a:t>
            </a:r>
            <a:endParaRPr lang="en-US" sz="6000" spc="-280" dirty="0">
              <a:solidFill>
                <a:srgbClr val="040C39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795471-9714-4D28-BEB7-1FD64A3CD6A7}"/>
              </a:ext>
            </a:extLst>
          </p:cNvPr>
          <p:cNvSpPr txBox="1"/>
          <p:nvPr/>
        </p:nvSpPr>
        <p:spPr>
          <a:xfrm>
            <a:off x="14290229" y="8053388"/>
            <a:ext cx="5834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20" dirty="0" smtClean="0">
                <a:solidFill>
                  <a:schemeClr val="tx2"/>
                </a:solidFill>
                <a:latin typeface="Poppins" panose="00000500000000000000" pitchFamily="2" charset="0"/>
              </a:rPr>
              <a:t>Prof John Given, Prof Michael Conall Dennedy, Prof Laurence Egan</a:t>
            </a:r>
          </a:p>
          <a:p>
            <a:pPr>
              <a:lnSpc>
                <a:spcPts val="3600"/>
              </a:lnSpc>
            </a:pPr>
            <a:endParaRPr lang="en-US" sz="2400" spc="-20" dirty="0">
              <a:solidFill>
                <a:srgbClr val="F1F6F8"/>
              </a:solidFill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177">
            <a:extLst>
              <a:ext uri="{FF2B5EF4-FFF2-40B4-BE49-F238E27FC236}">
                <a16:creationId xmlns:a16="http://schemas.microsoft.com/office/drawing/2014/main" id="{1DF1EB55-2CBD-489D-9A80-293A8AF04BD2}"/>
              </a:ext>
            </a:extLst>
          </p:cNvPr>
          <p:cNvSpPr>
            <a:spLocks/>
          </p:cNvSpPr>
          <p:nvPr/>
        </p:nvSpPr>
        <p:spPr bwMode="auto">
          <a:xfrm>
            <a:off x="1498600" y="3981450"/>
            <a:ext cx="1254125" cy="2255838"/>
          </a:xfrm>
          <a:custGeom>
            <a:avLst/>
            <a:gdLst>
              <a:gd name="T0" fmla="*/ 1646 w 1646"/>
              <a:gd name="T1" fmla="*/ 0 h 2964"/>
              <a:gd name="T2" fmla="*/ 716 w 1646"/>
              <a:gd name="T3" fmla="*/ 0 h 2964"/>
              <a:gd name="T4" fmla="*/ 0 w 1646"/>
              <a:gd name="T5" fmla="*/ 2964 h 2964"/>
              <a:gd name="T6" fmla="*/ 930 w 1646"/>
              <a:gd name="T7" fmla="*/ 2964 h 2964"/>
              <a:gd name="T8" fmla="*/ 1646 w 1646"/>
              <a:gd name="T9" fmla="*/ 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2964">
                <a:moveTo>
                  <a:pt x="1646" y="0"/>
                </a:moveTo>
                <a:lnTo>
                  <a:pt x="716" y="0"/>
                </a:lnTo>
                <a:lnTo>
                  <a:pt x="0" y="2964"/>
                </a:lnTo>
                <a:lnTo>
                  <a:pt x="930" y="2964"/>
                </a:lnTo>
                <a:lnTo>
                  <a:pt x="1646" y="0"/>
                </a:lnTo>
                <a:close/>
              </a:path>
            </a:pathLst>
          </a:custGeom>
          <a:solidFill>
            <a:srgbClr val="175C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21" name="Freeform 253">
            <a:extLst>
              <a:ext uri="{FF2B5EF4-FFF2-40B4-BE49-F238E27FC236}">
                <a16:creationId xmlns:a16="http://schemas.microsoft.com/office/drawing/2014/main" id="{F22BC6DC-EDF8-47F8-9394-28FFE719162B}"/>
              </a:ext>
            </a:extLst>
          </p:cNvPr>
          <p:cNvSpPr>
            <a:spLocks/>
          </p:cNvSpPr>
          <p:nvPr/>
        </p:nvSpPr>
        <p:spPr bwMode="auto">
          <a:xfrm>
            <a:off x="1498600" y="6891338"/>
            <a:ext cx="1254125" cy="2255838"/>
          </a:xfrm>
          <a:custGeom>
            <a:avLst/>
            <a:gdLst>
              <a:gd name="T0" fmla="*/ 1646 w 1646"/>
              <a:gd name="T1" fmla="*/ 0 h 2964"/>
              <a:gd name="T2" fmla="*/ 716 w 1646"/>
              <a:gd name="T3" fmla="*/ 0 h 2964"/>
              <a:gd name="T4" fmla="*/ 0 w 1646"/>
              <a:gd name="T5" fmla="*/ 2964 h 2964"/>
              <a:gd name="T6" fmla="*/ 930 w 1646"/>
              <a:gd name="T7" fmla="*/ 2964 h 2964"/>
              <a:gd name="T8" fmla="*/ 1646 w 1646"/>
              <a:gd name="T9" fmla="*/ 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2964">
                <a:moveTo>
                  <a:pt x="1646" y="0"/>
                </a:moveTo>
                <a:lnTo>
                  <a:pt x="716" y="0"/>
                </a:lnTo>
                <a:lnTo>
                  <a:pt x="0" y="2964"/>
                </a:lnTo>
                <a:lnTo>
                  <a:pt x="930" y="2964"/>
                </a:lnTo>
                <a:lnTo>
                  <a:pt x="1646" y="0"/>
                </a:lnTo>
                <a:close/>
              </a:path>
            </a:pathLst>
          </a:custGeom>
          <a:solidFill>
            <a:srgbClr val="382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24" name="Freeform 328">
            <a:extLst>
              <a:ext uri="{FF2B5EF4-FFF2-40B4-BE49-F238E27FC236}">
                <a16:creationId xmlns:a16="http://schemas.microsoft.com/office/drawing/2014/main" id="{8590CB3D-DE25-4C52-B1D1-2F8C0166B2D1}"/>
              </a:ext>
            </a:extLst>
          </p:cNvPr>
          <p:cNvSpPr>
            <a:spLocks/>
          </p:cNvSpPr>
          <p:nvPr/>
        </p:nvSpPr>
        <p:spPr bwMode="auto">
          <a:xfrm>
            <a:off x="1498600" y="9802813"/>
            <a:ext cx="1254125" cy="2255838"/>
          </a:xfrm>
          <a:custGeom>
            <a:avLst/>
            <a:gdLst>
              <a:gd name="T0" fmla="*/ 1646 w 1646"/>
              <a:gd name="T1" fmla="*/ 0 h 2964"/>
              <a:gd name="T2" fmla="*/ 716 w 1646"/>
              <a:gd name="T3" fmla="*/ 0 h 2964"/>
              <a:gd name="T4" fmla="*/ 0 w 1646"/>
              <a:gd name="T5" fmla="*/ 2964 h 2964"/>
              <a:gd name="T6" fmla="*/ 930 w 1646"/>
              <a:gd name="T7" fmla="*/ 2964 h 2964"/>
              <a:gd name="T8" fmla="*/ 1646 w 1646"/>
              <a:gd name="T9" fmla="*/ 0 h 2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6" h="2964">
                <a:moveTo>
                  <a:pt x="1646" y="0"/>
                </a:moveTo>
                <a:lnTo>
                  <a:pt x="716" y="0"/>
                </a:lnTo>
                <a:lnTo>
                  <a:pt x="0" y="2964"/>
                </a:lnTo>
                <a:lnTo>
                  <a:pt x="930" y="2964"/>
                </a:lnTo>
                <a:lnTo>
                  <a:pt x="1646" y="0"/>
                </a:lnTo>
                <a:close/>
              </a:path>
            </a:pathLst>
          </a:custGeom>
          <a:solidFill>
            <a:srgbClr val="793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5E233045-16CB-4D71-82B9-92C528DD4638}"/>
              </a:ext>
            </a:extLst>
          </p:cNvPr>
          <p:cNvGrpSpPr/>
          <p:nvPr/>
        </p:nvGrpSpPr>
        <p:grpSpPr>
          <a:xfrm>
            <a:off x="12530931" y="4442460"/>
            <a:ext cx="11288713" cy="7075488"/>
            <a:chOff x="11555413" y="4584700"/>
            <a:chExt cx="11288713" cy="7075488"/>
          </a:xfrm>
        </p:grpSpPr>
        <p:sp>
          <p:nvSpPr>
            <p:cNvPr id="628" name="Freeform 6">
              <a:extLst>
                <a:ext uri="{FF2B5EF4-FFF2-40B4-BE49-F238E27FC236}">
                  <a16:creationId xmlns:a16="http://schemas.microsoft.com/office/drawing/2014/main" id="{FDC14AEC-343E-4ED6-9B27-F4542741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5975" y="11193463"/>
              <a:ext cx="10020300" cy="466725"/>
            </a:xfrm>
            <a:custGeom>
              <a:avLst/>
              <a:gdLst>
                <a:gd name="T0" fmla="*/ 12905 w 13165"/>
                <a:gd name="T1" fmla="*/ 615 h 615"/>
                <a:gd name="T2" fmla="*/ 261 w 13165"/>
                <a:gd name="T3" fmla="*/ 615 h 615"/>
                <a:gd name="T4" fmla="*/ 0 w 13165"/>
                <a:gd name="T5" fmla="*/ 354 h 615"/>
                <a:gd name="T6" fmla="*/ 0 w 13165"/>
                <a:gd name="T7" fmla="*/ 261 h 615"/>
                <a:gd name="T8" fmla="*/ 261 w 13165"/>
                <a:gd name="T9" fmla="*/ 0 h 615"/>
                <a:gd name="T10" fmla="*/ 12905 w 13165"/>
                <a:gd name="T11" fmla="*/ 0 h 615"/>
                <a:gd name="T12" fmla="*/ 13165 w 13165"/>
                <a:gd name="T13" fmla="*/ 261 h 615"/>
                <a:gd name="T14" fmla="*/ 13165 w 13165"/>
                <a:gd name="T15" fmla="*/ 354 h 615"/>
                <a:gd name="T16" fmla="*/ 12905 w 13165"/>
                <a:gd name="T1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65" h="615">
                  <a:moveTo>
                    <a:pt x="12905" y="615"/>
                  </a:moveTo>
                  <a:lnTo>
                    <a:pt x="261" y="615"/>
                  </a:lnTo>
                  <a:cubicBezTo>
                    <a:pt x="117" y="615"/>
                    <a:pt x="0" y="498"/>
                    <a:pt x="0" y="354"/>
                  </a:cubicBezTo>
                  <a:lnTo>
                    <a:pt x="0" y="261"/>
                  </a:lnTo>
                  <a:cubicBezTo>
                    <a:pt x="0" y="117"/>
                    <a:pt x="117" y="0"/>
                    <a:pt x="261" y="0"/>
                  </a:cubicBezTo>
                  <a:lnTo>
                    <a:pt x="12905" y="0"/>
                  </a:lnTo>
                  <a:cubicBezTo>
                    <a:pt x="13049" y="0"/>
                    <a:pt x="13165" y="117"/>
                    <a:pt x="13165" y="261"/>
                  </a:cubicBezTo>
                  <a:lnTo>
                    <a:pt x="13165" y="354"/>
                  </a:lnTo>
                  <a:cubicBezTo>
                    <a:pt x="13165" y="498"/>
                    <a:pt x="13049" y="615"/>
                    <a:pt x="12905" y="615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29" name="Freeform 7">
              <a:extLst>
                <a:ext uri="{FF2B5EF4-FFF2-40B4-BE49-F238E27FC236}">
                  <a16:creationId xmlns:a16="http://schemas.microsoft.com/office/drawing/2014/main" id="{B5F86C2B-8D0B-4EB0-AE51-44C85797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5337175"/>
              <a:ext cx="11234738" cy="5856288"/>
            </a:xfrm>
            <a:custGeom>
              <a:avLst/>
              <a:gdLst>
                <a:gd name="T0" fmla="*/ 11452 w 14762"/>
                <a:gd name="T1" fmla="*/ 7057 h 7695"/>
                <a:gd name="T2" fmla="*/ 11452 w 14762"/>
                <a:gd name="T3" fmla="*/ 7057 h 7695"/>
                <a:gd name="T4" fmla="*/ 12090 w 14762"/>
                <a:gd name="T5" fmla="*/ 6420 h 7695"/>
                <a:gd name="T6" fmla="*/ 13621 w 14762"/>
                <a:gd name="T7" fmla="*/ 6420 h 7695"/>
                <a:gd name="T8" fmla="*/ 14762 w 14762"/>
                <a:gd name="T9" fmla="*/ 5279 h 7695"/>
                <a:gd name="T10" fmla="*/ 13621 w 14762"/>
                <a:gd name="T11" fmla="*/ 4138 h 7695"/>
                <a:gd name="T12" fmla="*/ 11535 w 14762"/>
                <a:gd name="T13" fmla="*/ 4138 h 7695"/>
                <a:gd name="T14" fmla="*/ 10898 w 14762"/>
                <a:gd name="T15" fmla="*/ 3501 h 7695"/>
                <a:gd name="T16" fmla="*/ 11535 w 14762"/>
                <a:gd name="T17" fmla="*/ 2863 h 7695"/>
                <a:gd name="T18" fmla="*/ 14127 w 14762"/>
                <a:gd name="T19" fmla="*/ 2863 h 7695"/>
                <a:gd name="T20" fmla="*/ 14677 w 14762"/>
                <a:gd name="T21" fmla="*/ 2313 h 7695"/>
                <a:gd name="T22" fmla="*/ 14127 w 14762"/>
                <a:gd name="T23" fmla="*/ 1763 h 7695"/>
                <a:gd name="T24" fmla="*/ 10918 w 14762"/>
                <a:gd name="T25" fmla="*/ 1763 h 7695"/>
                <a:gd name="T26" fmla="*/ 10594 w 14762"/>
                <a:gd name="T27" fmla="*/ 1439 h 7695"/>
                <a:gd name="T28" fmla="*/ 10918 w 14762"/>
                <a:gd name="T29" fmla="*/ 1115 h 7695"/>
                <a:gd name="T30" fmla="*/ 12564 w 14762"/>
                <a:gd name="T31" fmla="*/ 1115 h 7695"/>
                <a:gd name="T32" fmla="*/ 13122 w 14762"/>
                <a:gd name="T33" fmla="*/ 558 h 7695"/>
                <a:gd name="T34" fmla="*/ 12564 w 14762"/>
                <a:gd name="T35" fmla="*/ 0 h 7695"/>
                <a:gd name="T36" fmla="*/ 3298 w 14762"/>
                <a:gd name="T37" fmla="*/ 0 h 7695"/>
                <a:gd name="T38" fmla="*/ 2730 w 14762"/>
                <a:gd name="T39" fmla="*/ 568 h 7695"/>
                <a:gd name="T40" fmla="*/ 2730 w 14762"/>
                <a:gd name="T41" fmla="*/ 568 h 7695"/>
                <a:gd name="T42" fmla="*/ 3298 w 14762"/>
                <a:gd name="T43" fmla="*/ 1137 h 7695"/>
                <a:gd name="T44" fmla="*/ 5772 w 14762"/>
                <a:gd name="T45" fmla="*/ 1137 h 7695"/>
                <a:gd name="T46" fmla="*/ 6370 w 14762"/>
                <a:gd name="T47" fmla="*/ 1735 h 7695"/>
                <a:gd name="T48" fmla="*/ 5772 w 14762"/>
                <a:gd name="T49" fmla="*/ 2333 h 7695"/>
                <a:gd name="T50" fmla="*/ 1934 w 14762"/>
                <a:gd name="T51" fmla="*/ 2333 h 7695"/>
                <a:gd name="T52" fmla="*/ 909 w 14762"/>
                <a:gd name="T53" fmla="*/ 3358 h 7695"/>
                <a:gd name="T54" fmla="*/ 909 w 14762"/>
                <a:gd name="T55" fmla="*/ 3358 h 7695"/>
                <a:gd name="T56" fmla="*/ 1934 w 14762"/>
                <a:gd name="T57" fmla="*/ 4383 h 7695"/>
                <a:gd name="T58" fmla="*/ 5703 w 14762"/>
                <a:gd name="T59" fmla="*/ 4383 h 7695"/>
                <a:gd name="T60" fmla="*/ 6370 w 14762"/>
                <a:gd name="T61" fmla="*/ 5050 h 7695"/>
                <a:gd name="T62" fmla="*/ 5703 w 14762"/>
                <a:gd name="T63" fmla="*/ 5718 h 7695"/>
                <a:gd name="T64" fmla="*/ 487 w 14762"/>
                <a:gd name="T65" fmla="*/ 5718 h 7695"/>
                <a:gd name="T66" fmla="*/ 0 w 14762"/>
                <a:gd name="T67" fmla="*/ 6204 h 7695"/>
                <a:gd name="T68" fmla="*/ 487 w 14762"/>
                <a:gd name="T69" fmla="*/ 6691 h 7695"/>
                <a:gd name="T70" fmla="*/ 2716 w 14762"/>
                <a:gd name="T71" fmla="*/ 6691 h 7695"/>
                <a:gd name="T72" fmla="*/ 3218 w 14762"/>
                <a:gd name="T73" fmla="*/ 7193 h 7695"/>
                <a:gd name="T74" fmla="*/ 2716 w 14762"/>
                <a:gd name="T75" fmla="*/ 7695 h 7695"/>
                <a:gd name="T76" fmla="*/ 12090 w 14762"/>
                <a:gd name="T77" fmla="*/ 7695 h 7695"/>
                <a:gd name="T78" fmla="*/ 11452 w 14762"/>
                <a:gd name="T79" fmla="*/ 7057 h 7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62" h="7695">
                  <a:moveTo>
                    <a:pt x="11452" y="7057"/>
                  </a:moveTo>
                  <a:lnTo>
                    <a:pt x="11452" y="7057"/>
                  </a:lnTo>
                  <a:cubicBezTo>
                    <a:pt x="11452" y="6705"/>
                    <a:pt x="11738" y="6420"/>
                    <a:pt x="12090" y="6420"/>
                  </a:cubicBezTo>
                  <a:lnTo>
                    <a:pt x="13621" y="6420"/>
                  </a:lnTo>
                  <a:cubicBezTo>
                    <a:pt x="14251" y="6420"/>
                    <a:pt x="14762" y="5909"/>
                    <a:pt x="14762" y="5279"/>
                  </a:cubicBezTo>
                  <a:cubicBezTo>
                    <a:pt x="14762" y="4649"/>
                    <a:pt x="14251" y="4138"/>
                    <a:pt x="13621" y="4138"/>
                  </a:cubicBezTo>
                  <a:lnTo>
                    <a:pt x="11535" y="4138"/>
                  </a:lnTo>
                  <a:cubicBezTo>
                    <a:pt x="11183" y="4138"/>
                    <a:pt x="10898" y="3853"/>
                    <a:pt x="10898" y="3501"/>
                  </a:cubicBezTo>
                  <a:cubicBezTo>
                    <a:pt x="10898" y="3149"/>
                    <a:pt x="11183" y="2863"/>
                    <a:pt x="11535" y="2863"/>
                  </a:cubicBezTo>
                  <a:lnTo>
                    <a:pt x="14127" y="2863"/>
                  </a:lnTo>
                  <a:cubicBezTo>
                    <a:pt x="14431" y="2863"/>
                    <a:pt x="14677" y="2617"/>
                    <a:pt x="14677" y="2313"/>
                  </a:cubicBezTo>
                  <a:cubicBezTo>
                    <a:pt x="14677" y="2009"/>
                    <a:pt x="14431" y="1763"/>
                    <a:pt x="14127" y="1763"/>
                  </a:cubicBezTo>
                  <a:lnTo>
                    <a:pt x="10918" y="1763"/>
                  </a:lnTo>
                  <a:cubicBezTo>
                    <a:pt x="10739" y="1763"/>
                    <a:pt x="10594" y="1618"/>
                    <a:pt x="10594" y="1439"/>
                  </a:cubicBezTo>
                  <a:cubicBezTo>
                    <a:pt x="10594" y="1260"/>
                    <a:pt x="10739" y="1115"/>
                    <a:pt x="10918" y="1115"/>
                  </a:cubicBezTo>
                  <a:lnTo>
                    <a:pt x="12564" y="1115"/>
                  </a:lnTo>
                  <a:cubicBezTo>
                    <a:pt x="12872" y="1115"/>
                    <a:pt x="13122" y="865"/>
                    <a:pt x="13122" y="558"/>
                  </a:cubicBezTo>
                  <a:cubicBezTo>
                    <a:pt x="13122" y="250"/>
                    <a:pt x="12872" y="0"/>
                    <a:pt x="12564" y="0"/>
                  </a:cubicBezTo>
                  <a:lnTo>
                    <a:pt x="3298" y="0"/>
                  </a:lnTo>
                  <a:cubicBezTo>
                    <a:pt x="2984" y="0"/>
                    <a:pt x="2730" y="254"/>
                    <a:pt x="2730" y="568"/>
                  </a:cubicBezTo>
                  <a:lnTo>
                    <a:pt x="2730" y="568"/>
                  </a:lnTo>
                  <a:cubicBezTo>
                    <a:pt x="2730" y="882"/>
                    <a:pt x="2984" y="1137"/>
                    <a:pt x="3298" y="1137"/>
                  </a:cubicBezTo>
                  <a:lnTo>
                    <a:pt x="5772" y="1137"/>
                  </a:lnTo>
                  <a:cubicBezTo>
                    <a:pt x="6103" y="1137"/>
                    <a:pt x="6370" y="1405"/>
                    <a:pt x="6370" y="1735"/>
                  </a:cubicBezTo>
                  <a:cubicBezTo>
                    <a:pt x="6370" y="2065"/>
                    <a:pt x="6103" y="2333"/>
                    <a:pt x="5772" y="2333"/>
                  </a:cubicBezTo>
                  <a:lnTo>
                    <a:pt x="1934" y="2333"/>
                  </a:lnTo>
                  <a:cubicBezTo>
                    <a:pt x="1368" y="2333"/>
                    <a:pt x="909" y="2792"/>
                    <a:pt x="909" y="3358"/>
                  </a:cubicBezTo>
                  <a:lnTo>
                    <a:pt x="909" y="3358"/>
                  </a:lnTo>
                  <a:cubicBezTo>
                    <a:pt x="909" y="3924"/>
                    <a:pt x="1368" y="4383"/>
                    <a:pt x="1934" y="4383"/>
                  </a:cubicBezTo>
                  <a:lnTo>
                    <a:pt x="5703" y="4383"/>
                  </a:lnTo>
                  <a:cubicBezTo>
                    <a:pt x="6072" y="4383"/>
                    <a:pt x="6370" y="4682"/>
                    <a:pt x="6370" y="5050"/>
                  </a:cubicBezTo>
                  <a:cubicBezTo>
                    <a:pt x="6370" y="5419"/>
                    <a:pt x="6072" y="5718"/>
                    <a:pt x="5703" y="5718"/>
                  </a:cubicBezTo>
                  <a:lnTo>
                    <a:pt x="487" y="5718"/>
                  </a:lnTo>
                  <a:cubicBezTo>
                    <a:pt x="218" y="5718"/>
                    <a:pt x="0" y="5936"/>
                    <a:pt x="0" y="6204"/>
                  </a:cubicBezTo>
                  <a:cubicBezTo>
                    <a:pt x="0" y="6473"/>
                    <a:pt x="218" y="6691"/>
                    <a:pt x="487" y="6691"/>
                  </a:cubicBezTo>
                  <a:lnTo>
                    <a:pt x="2716" y="6691"/>
                  </a:lnTo>
                  <a:cubicBezTo>
                    <a:pt x="2993" y="6691"/>
                    <a:pt x="3218" y="6916"/>
                    <a:pt x="3218" y="7193"/>
                  </a:cubicBezTo>
                  <a:cubicBezTo>
                    <a:pt x="3218" y="7470"/>
                    <a:pt x="2993" y="7695"/>
                    <a:pt x="2716" y="7695"/>
                  </a:cubicBezTo>
                  <a:lnTo>
                    <a:pt x="12090" y="7695"/>
                  </a:lnTo>
                  <a:cubicBezTo>
                    <a:pt x="11738" y="7695"/>
                    <a:pt x="11452" y="7409"/>
                    <a:pt x="11452" y="7057"/>
                  </a:cubicBezTo>
                  <a:close/>
                </a:path>
              </a:pathLst>
            </a:custGeom>
            <a:solidFill>
              <a:srgbClr val="95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EC790A0B-2C36-4B70-817C-8180D4FE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0813" y="4730750"/>
              <a:ext cx="11263313" cy="6286502"/>
            </a:xfrm>
            <a:custGeom>
              <a:avLst/>
              <a:gdLst>
                <a:gd name="connsiteX0" fmla="*/ 10051257 w 11263313"/>
                <a:gd name="connsiteY0" fmla="*/ 6154738 h 6286502"/>
                <a:gd name="connsiteX1" fmla="*/ 10117139 w 11263313"/>
                <a:gd name="connsiteY1" fmla="*/ 6220620 h 6286502"/>
                <a:gd name="connsiteX2" fmla="*/ 10051257 w 11263313"/>
                <a:gd name="connsiteY2" fmla="*/ 6286502 h 6286502"/>
                <a:gd name="connsiteX3" fmla="*/ 9985375 w 11263313"/>
                <a:gd name="connsiteY3" fmla="*/ 6220620 h 6286502"/>
                <a:gd name="connsiteX4" fmla="*/ 10051257 w 11263313"/>
                <a:gd name="connsiteY4" fmla="*/ 6154738 h 6286502"/>
                <a:gd name="connsiteX5" fmla="*/ 1723231 w 11263313"/>
                <a:gd name="connsiteY5" fmla="*/ 5922963 h 6286502"/>
                <a:gd name="connsiteX6" fmla="*/ 1787525 w 11263313"/>
                <a:gd name="connsiteY6" fmla="*/ 5987257 h 6286502"/>
                <a:gd name="connsiteX7" fmla="*/ 1723231 w 11263313"/>
                <a:gd name="connsiteY7" fmla="*/ 6051551 h 6286502"/>
                <a:gd name="connsiteX8" fmla="*/ 1658937 w 11263313"/>
                <a:gd name="connsiteY8" fmla="*/ 5987257 h 6286502"/>
                <a:gd name="connsiteX9" fmla="*/ 1723231 w 11263313"/>
                <a:gd name="connsiteY9" fmla="*/ 5922963 h 6286502"/>
                <a:gd name="connsiteX10" fmla="*/ 9201943 w 11263313"/>
                <a:gd name="connsiteY10" fmla="*/ 5759450 h 6286502"/>
                <a:gd name="connsiteX11" fmla="*/ 9342439 w 11263313"/>
                <a:gd name="connsiteY11" fmla="*/ 5899944 h 6286502"/>
                <a:gd name="connsiteX12" fmla="*/ 9201943 w 11263313"/>
                <a:gd name="connsiteY12" fmla="*/ 6040438 h 6286502"/>
                <a:gd name="connsiteX13" fmla="*/ 9061451 w 11263313"/>
                <a:gd name="connsiteY13" fmla="*/ 5899944 h 6286502"/>
                <a:gd name="connsiteX14" fmla="*/ 9201943 w 11263313"/>
                <a:gd name="connsiteY14" fmla="*/ 5759450 h 6286502"/>
                <a:gd name="connsiteX15" fmla="*/ 11005343 w 11263313"/>
                <a:gd name="connsiteY15" fmla="*/ 5641975 h 6286502"/>
                <a:gd name="connsiteX16" fmla="*/ 11263313 w 11263313"/>
                <a:gd name="connsiteY16" fmla="*/ 5899944 h 6286502"/>
                <a:gd name="connsiteX17" fmla="*/ 11005343 w 11263313"/>
                <a:gd name="connsiteY17" fmla="*/ 6157913 h 6286502"/>
                <a:gd name="connsiteX18" fmla="*/ 10747375 w 11263313"/>
                <a:gd name="connsiteY18" fmla="*/ 5899944 h 6286502"/>
                <a:gd name="connsiteX19" fmla="*/ 11005343 w 11263313"/>
                <a:gd name="connsiteY19" fmla="*/ 5641975 h 6286502"/>
                <a:gd name="connsiteX20" fmla="*/ 2190750 w 11263313"/>
                <a:gd name="connsiteY20" fmla="*/ 4633913 h 6286502"/>
                <a:gd name="connsiteX21" fmla="*/ 2254250 w 11263313"/>
                <a:gd name="connsiteY21" fmla="*/ 4698207 h 6286502"/>
                <a:gd name="connsiteX22" fmla="*/ 2190750 w 11263313"/>
                <a:gd name="connsiteY22" fmla="*/ 4762501 h 6286502"/>
                <a:gd name="connsiteX23" fmla="*/ 2127250 w 11263313"/>
                <a:gd name="connsiteY23" fmla="*/ 4698207 h 6286502"/>
                <a:gd name="connsiteX24" fmla="*/ 2190750 w 11263313"/>
                <a:gd name="connsiteY24" fmla="*/ 4633913 h 6286502"/>
                <a:gd name="connsiteX25" fmla="*/ 1139032 w 11263313"/>
                <a:gd name="connsiteY25" fmla="*/ 4543425 h 6286502"/>
                <a:gd name="connsiteX26" fmla="*/ 1274764 w 11263313"/>
                <a:gd name="connsiteY26" fmla="*/ 4678363 h 6286502"/>
                <a:gd name="connsiteX27" fmla="*/ 1139032 w 11263313"/>
                <a:gd name="connsiteY27" fmla="*/ 4813301 h 6286502"/>
                <a:gd name="connsiteX28" fmla="*/ 1003300 w 11263313"/>
                <a:gd name="connsiteY28" fmla="*/ 4678363 h 6286502"/>
                <a:gd name="connsiteX29" fmla="*/ 1139032 w 11263313"/>
                <a:gd name="connsiteY29" fmla="*/ 4543425 h 6286502"/>
                <a:gd name="connsiteX30" fmla="*/ 2645569 w 11263313"/>
                <a:gd name="connsiteY30" fmla="*/ 4111625 h 6286502"/>
                <a:gd name="connsiteX31" fmla="*/ 2749551 w 11263313"/>
                <a:gd name="connsiteY31" fmla="*/ 4216400 h 6286502"/>
                <a:gd name="connsiteX32" fmla="*/ 2645569 w 11263313"/>
                <a:gd name="connsiteY32" fmla="*/ 4321175 h 6286502"/>
                <a:gd name="connsiteX33" fmla="*/ 2541587 w 11263313"/>
                <a:gd name="connsiteY33" fmla="*/ 4216400 h 6286502"/>
                <a:gd name="connsiteX34" fmla="*/ 2645569 w 11263313"/>
                <a:gd name="connsiteY34" fmla="*/ 4111625 h 6286502"/>
                <a:gd name="connsiteX35" fmla="*/ 257969 w 11263313"/>
                <a:gd name="connsiteY35" fmla="*/ 3622675 h 6286502"/>
                <a:gd name="connsiteX36" fmla="*/ 515938 w 11263313"/>
                <a:gd name="connsiteY36" fmla="*/ 3880644 h 6286502"/>
                <a:gd name="connsiteX37" fmla="*/ 257969 w 11263313"/>
                <a:gd name="connsiteY37" fmla="*/ 4138613 h 6286502"/>
                <a:gd name="connsiteX38" fmla="*/ 0 w 11263313"/>
                <a:gd name="connsiteY38" fmla="*/ 3880644 h 6286502"/>
                <a:gd name="connsiteX39" fmla="*/ 257969 w 11263313"/>
                <a:gd name="connsiteY39" fmla="*/ 3622675 h 6286502"/>
                <a:gd name="connsiteX40" fmla="*/ 9771063 w 11263313"/>
                <a:gd name="connsiteY40" fmla="*/ 3457575 h 6286502"/>
                <a:gd name="connsiteX41" fmla="*/ 9836151 w 11263313"/>
                <a:gd name="connsiteY41" fmla="*/ 3523457 h 6286502"/>
                <a:gd name="connsiteX42" fmla="*/ 9771063 w 11263313"/>
                <a:gd name="connsiteY42" fmla="*/ 3589339 h 6286502"/>
                <a:gd name="connsiteX43" fmla="*/ 9705975 w 11263313"/>
                <a:gd name="connsiteY43" fmla="*/ 3523457 h 6286502"/>
                <a:gd name="connsiteX44" fmla="*/ 9771063 w 11263313"/>
                <a:gd name="connsiteY44" fmla="*/ 3457575 h 6286502"/>
                <a:gd name="connsiteX45" fmla="*/ 10711655 w 11263313"/>
                <a:gd name="connsiteY45" fmla="*/ 3100388 h 6286502"/>
                <a:gd name="connsiteX46" fmla="*/ 10969625 w 11263313"/>
                <a:gd name="connsiteY46" fmla="*/ 3358357 h 6286502"/>
                <a:gd name="connsiteX47" fmla="*/ 10711655 w 11263313"/>
                <a:gd name="connsiteY47" fmla="*/ 3616326 h 6286502"/>
                <a:gd name="connsiteX48" fmla="*/ 10453687 w 11263313"/>
                <a:gd name="connsiteY48" fmla="*/ 3358357 h 6286502"/>
                <a:gd name="connsiteX49" fmla="*/ 10711655 w 11263313"/>
                <a:gd name="connsiteY49" fmla="*/ 3100388 h 6286502"/>
                <a:gd name="connsiteX50" fmla="*/ 8665369 w 11263313"/>
                <a:gd name="connsiteY50" fmla="*/ 3098800 h 6286502"/>
                <a:gd name="connsiteX51" fmla="*/ 8786813 w 11263313"/>
                <a:gd name="connsiteY51" fmla="*/ 3221038 h 6286502"/>
                <a:gd name="connsiteX52" fmla="*/ 8665369 w 11263313"/>
                <a:gd name="connsiteY52" fmla="*/ 3343276 h 6286502"/>
                <a:gd name="connsiteX53" fmla="*/ 8543925 w 11263313"/>
                <a:gd name="connsiteY53" fmla="*/ 3221038 h 6286502"/>
                <a:gd name="connsiteX54" fmla="*/ 8665369 w 11263313"/>
                <a:gd name="connsiteY54" fmla="*/ 3098800 h 6286502"/>
                <a:gd name="connsiteX55" fmla="*/ 1673225 w 11263313"/>
                <a:gd name="connsiteY55" fmla="*/ 1674813 h 6286502"/>
                <a:gd name="connsiteX56" fmla="*/ 1755775 w 11263313"/>
                <a:gd name="connsiteY56" fmla="*/ 1757363 h 6286502"/>
                <a:gd name="connsiteX57" fmla="*/ 1673225 w 11263313"/>
                <a:gd name="connsiteY57" fmla="*/ 1839913 h 6286502"/>
                <a:gd name="connsiteX58" fmla="*/ 1590675 w 11263313"/>
                <a:gd name="connsiteY58" fmla="*/ 1757363 h 6286502"/>
                <a:gd name="connsiteX59" fmla="*/ 1673225 w 11263313"/>
                <a:gd name="connsiteY59" fmla="*/ 1674813 h 6286502"/>
                <a:gd name="connsiteX60" fmla="*/ 8898731 w 11263313"/>
                <a:gd name="connsiteY60" fmla="*/ 1617663 h 6286502"/>
                <a:gd name="connsiteX61" fmla="*/ 8964615 w 11263313"/>
                <a:gd name="connsiteY61" fmla="*/ 1683545 h 6286502"/>
                <a:gd name="connsiteX62" fmla="*/ 8898731 w 11263313"/>
                <a:gd name="connsiteY62" fmla="*/ 1749427 h 6286502"/>
                <a:gd name="connsiteX63" fmla="*/ 8832851 w 11263313"/>
                <a:gd name="connsiteY63" fmla="*/ 1683545 h 6286502"/>
                <a:gd name="connsiteX64" fmla="*/ 8898731 w 11263313"/>
                <a:gd name="connsiteY64" fmla="*/ 1617663 h 6286502"/>
                <a:gd name="connsiteX65" fmla="*/ 10335419 w 11263313"/>
                <a:gd name="connsiteY65" fmla="*/ 1042988 h 6286502"/>
                <a:gd name="connsiteX66" fmla="*/ 10480675 w 11263313"/>
                <a:gd name="connsiteY66" fmla="*/ 1189038 h 6286502"/>
                <a:gd name="connsiteX67" fmla="*/ 10335419 w 11263313"/>
                <a:gd name="connsiteY67" fmla="*/ 1335088 h 6286502"/>
                <a:gd name="connsiteX68" fmla="*/ 10190163 w 11263313"/>
                <a:gd name="connsiteY68" fmla="*/ 1189038 h 6286502"/>
                <a:gd name="connsiteX69" fmla="*/ 10335419 w 11263313"/>
                <a:gd name="connsiteY69" fmla="*/ 1042988 h 6286502"/>
                <a:gd name="connsiteX70" fmla="*/ 1400969 w 11263313"/>
                <a:gd name="connsiteY70" fmla="*/ 695325 h 6286502"/>
                <a:gd name="connsiteX71" fmla="*/ 1658938 w 11263313"/>
                <a:gd name="connsiteY71" fmla="*/ 953294 h 6286502"/>
                <a:gd name="connsiteX72" fmla="*/ 1400969 w 11263313"/>
                <a:gd name="connsiteY72" fmla="*/ 1211263 h 6286502"/>
                <a:gd name="connsiteX73" fmla="*/ 1143000 w 11263313"/>
                <a:gd name="connsiteY73" fmla="*/ 953294 h 6286502"/>
                <a:gd name="connsiteX74" fmla="*/ 1400969 w 11263313"/>
                <a:gd name="connsiteY74" fmla="*/ 695325 h 6286502"/>
                <a:gd name="connsiteX75" fmla="*/ 9326563 w 11263313"/>
                <a:gd name="connsiteY75" fmla="*/ 188913 h 6286502"/>
                <a:gd name="connsiteX76" fmla="*/ 9418637 w 11263313"/>
                <a:gd name="connsiteY76" fmla="*/ 280195 h 6286502"/>
                <a:gd name="connsiteX77" fmla="*/ 9326563 w 11263313"/>
                <a:gd name="connsiteY77" fmla="*/ 371477 h 6286502"/>
                <a:gd name="connsiteX78" fmla="*/ 9234487 w 11263313"/>
                <a:gd name="connsiteY78" fmla="*/ 280195 h 6286502"/>
                <a:gd name="connsiteX79" fmla="*/ 9326563 w 11263313"/>
                <a:gd name="connsiteY79" fmla="*/ 188913 h 6286502"/>
                <a:gd name="connsiteX80" fmla="*/ 2140744 w 11263313"/>
                <a:gd name="connsiteY80" fmla="*/ 65088 h 6286502"/>
                <a:gd name="connsiteX81" fmla="*/ 2292351 w 11263313"/>
                <a:gd name="connsiteY81" fmla="*/ 216695 h 6286502"/>
                <a:gd name="connsiteX82" fmla="*/ 2140744 w 11263313"/>
                <a:gd name="connsiteY82" fmla="*/ 368302 h 6286502"/>
                <a:gd name="connsiteX83" fmla="*/ 1989137 w 11263313"/>
                <a:gd name="connsiteY83" fmla="*/ 216695 h 6286502"/>
                <a:gd name="connsiteX84" fmla="*/ 2140744 w 11263313"/>
                <a:gd name="connsiteY84" fmla="*/ 65088 h 6286502"/>
                <a:gd name="connsiteX85" fmla="*/ 8261351 w 11263313"/>
                <a:gd name="connsiteY85" fmla="*/ 0 h 6286502"/>
                <a:gd name="connsiteX86" fmla="*/ 8321675 w 11263313"/>
                <a:gd name="connsiteY86" fmla="*/ 59532 h 6286502"/>
                <a:gd name="connsiteX87" fmla="*/ 8261351 w 11263313"/>
                <a:gd name="connsiteY87" fmla="*/ 119064 h 6286502"/>
                <a:gd name="connsiteX88" fmla="*/ 8201025 w 11263313"/>
                <a:gd name="connsiteY88" fmla="*/ 59532 h 6286502"/>
                <a:gd name="connsiteX89" fmla="*/ 8261351 w 11263313"/>
                <a:gd name="connsiteY89" fmla="*/ 0 h 6286502"/>
                <a:gd name="connsiteX90" fmla="*/ 3398838 w 11263313"/>
                <a:gd name="connsiteY90" fmla="*/ 0 h 6286502"/>
                <a:gd name="connsiteX91" fmla="*/ 3457576 w 11263313"/>
                <a:gd name="connsiteY91" fmla="*/ 59532 h 6286502"/>
                <a:gd name="connsiteX92" fmla="*/ 3398838 w 11263313"/>
                <a:gd name="connsiteY92" fmla="*/ 119064 h 6286502"/>
                <a:gd name="connsiteX93" fmla="*/ 3340100 w 11263313"/>
                <a:gd name="connsiteY93" fmla="*/ 59532 h 6286502"/>
                <a:gd name="connsiteX94" fmla="*/ 3398838 w 11263313"/>
                <a:gd name="connsiteY94" fmla="*/ 0 h 628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263313" h="6286502">
                  <a:moveTo>
                    <a:pt x="10051257" y="6154738"/>
                  </a:moveTo>
                  <a:cubicBezTo>
                    <a:pt x="10087643" y="6154738"/>
                    <a:pt x="10117139" y="6184234"/>
                    <a:pt x="10117139" y="6220620"/>
                  </a:cubicBezTo>
                  <a:cubicBezTo>
                    <a:pt x="10117139" y="6257006"/>
                    <a:pt x="10087643" y="6286502"/>
                    <a:pt x="10051257" y="6286502"/>
                  </a:cubicBezTo>
                  <a:cubicBezTo>
                    <a:pt x="10014871" y="6286502"/>
                    <a:pt x="9985375" y="6257006"/>
                    <a:pt x="9985375" y="6220620"/>
                  </a:cubicBezTo>
                  <a:cubicBezTo>
                    <a:pt x="9985375" y="6184234"/>
                    <a:pt x="10014871" y="6154738"/>
                    <a:pt x="10051257" y="6154738"/>
                  </a:cubicBezTo>
                  <a:close/>
                  <a:moveTo>
                    <a:pt x="1723231" y="5922963"/>
                  </a:moveTo>
                  <a:cubicBezTo>
                    <a:pt x="1758740" y="5922963"/>
                    <a:pt x="1787525" y="5951748"/>
                    <a:pt x="1787525" y="5987257"/>
                  </a:cubicBezTo>
                  <a:cubicBezTo>
                    <a:pt x="1787525" y="6022766"/>
                    <a:pt x="1758740" y="6051551"/>
                    <a:pt x="1723231" y="6051551"/>
                  </a:cubicBezTo>
                  <a:cubicBezTo>
                    <a:pt x="1687722" y="6051551"/>
                    <a:pt x="1658937" y="6022766"/>
                    <a:pt x="1658937" y="5987257"/>
                  </a:cubicBezTo>
                  <a:cubicBezTo>
                    <a:pt x="1658937" y="5951748"/>
                    <a:pt x="1687722" y="5922963"/>
                    <a:pt x="1723231" y="5922963"/>
                  </a:cubicBezTo>
                  <a:close/>
                  <a:moveTo>
                    <a:pt x="9201943" y="5759450"/>
                  </a:moveTo>
                  <a:cubicBezTo>
                    <a:pt x="9279537" y="5759450"/>
                    <a:pt x="9342439" y="5822351"/>
                    <a:pt x="9342439" y="5899944"/>
                  </a:cubicBezTo>
                  <a:cubicBezTo>
                    <a:pt x="9342439" y="5977537"/>
                    <a:pt x="9279537" y="6040438"/>
                    <a:pt x="9201943" y="6040438"/>
                  </a:cubicBezTo>
                  <a:cubicBezTo>
                    <a:pt x="9124351" y="6040438"/>
                    <a:pt x="9061451" y="5977537"/>
                    <a:pt x="9061451" y="5899944"/>
                  </a:cubicBezTo>
                  <a:cubicBezTo>
                    <a:pt x="9061451" y="5822351"/>
                    <a:pt x="9124351" y="5759450"/>
                    <a:pt x="9201943" y="5759450"/>
                  </a:cubicBezTo>
                  <a:close/>
                  <a:moveTo>
                    <a:pt x="11005343" y="5641975"/>
                  </a:moveTo>
                  <a:cubicBezTo>
                    <a:pt x="11147815" y="5641975"/>
                    <a:pt x="11263313" y="5757472"/>
                    <a:pt x="11263313" y="5899944"/>
                  </a:cubicBezTo>
                  <a:cubicBezTo>
                    <a:pt x="11263313" y="6042416"/>
                    <a:pt x="11147815" y="6157913"/>
                    <a:pt x="11005343" y="6157913"/>
                  </a:cubicBezTo>
                  <a:cubicBezTo>
                    <a:pt x="10862871" y="6157913"/>
                    <a:pt x="10747375" y="6042416"/>
                    <a:pt x="10747375" y="5899944"/>
                  </a:cubicBezTo>
                  <a:cubicBezTo>
                    <a:pt x="10747375" y="5757472"/>
                    <a:pt x="10862871" y="5641975"/>
                    <a:pt x="11005343" y="5641975"/>
                  </a:cubicBezTo>
                  <a:close/>
                  <a:moveTo>
                    <a:pt x="2190750" y="4633913"/>
                  </a:moveTo>
                  <a:cubicBezTo>
                    <a:pt x="2225820" y="4633913"/>
                    <a:pt x="2254250" y="4662698"/>
                    <a:pt x="2254250" y="4698207"/>
                  </a:cubicBezTo>
                  <a:cubicBezTo>
                    <a:pt x="2254250" y="4733716"/>
                    <a:pt x="2225820" y="4762501"/>
                    <a:pt x="2190750" y="4762501"/>
                  </a:cubicBezTo>
                  <a:cubicBezTo>
                    <a:pt x="2155680" y="4762501"/>
                    <a:pt x="2127250" y="4733716"/>
                    <a:pt x="2127250" y="4698207"/>
                  </a:cubicBezTo>
                  <a:cubicBezTo>
                    <a:pt x="2127250" y="4662698"/>
                    <a:pt x="2155680" y="4633913"/>
                    <a:pt x="2190750" y="4633913"/>
                  </a:cubicBezTo>
                  <a:close/>
                  <a:moveTo>
                    <a:pt x="1139032" y="4543425"/>
                  </a:moveTo>
                  <a:cubicBezTo>
                    <a:pt x="1213995" y="4543425"/>
                    <a:pt x="1274764" y="4603839"/>
                    <a:pt x="1274764" y="4678363"/>
                  </a:cubicBezTo>
                  <a:cubicBezTo>
                    <a:pt x="1274764" y="4752887"/>
                    <a:pt x="1213995" y="4813301"/>
                    <a:pt x="1139032" y="4813301"/>
                  </a:cubicBezTo>
                  <a:cubicBezTo>
                    <a:pt x="1064069" y="4813301"/>
                    <a:pt x="1003300" y="4752887"/>
                    <a:pt x="1003300" y="4678363"/>
                  </a:cubicBezTo>
                  <a:cubicBezTo>
                    <a:pt x="1003300" y="4603839"/>
                    <a:pt x="1064069" y="4543425"/>
                    <a:pt x="1139032" y="4543425"/>
                  </a:cubicBezTo>
                  <a:close/>
                  <a:moveTo>
                    <a:pt x="2645569" y="4111625"/>
                  </a:moveTo>
                  <a:cubicBezTo>
                    <a:pt x="2702997" y="4111625"/>
                    <a:pt x="2749551" y="4158534"/>
                    <a:pt x="2749551" y="4216400"/>
                  </a:cubicBezTo>
                  <a:cubicBezTo>
                    <a:pt x="2749551" y="4274266"/>
                    <a:pt x="2702997" y="4321175"/>
                    <a:pt x="2645569" y="4321175"/>
                  </a:cubicBezTo>
                  <a:cubicBezTo>
                    <a:pt x="2588141" y="4321175"/>
                    <a:pt x="2541587" y="4274266"/>
                    <a:pt x="2541587" y="4216400"/>
                  </a:cubicBezTo>
                  <a:cubicBezTo>
                    <a:pt x="2541587" y="4158534"/>
                    <a:pt x="2588141" y="4111625"/>
                    <a:pt x="2645569" y="4111625"/>
                  </a:cubicBezTo>
                  <a:close/>
                  <a:moveTo>
                    <a:pt x="257969" y="3622675"/>
                  </a:moveTo>
                  <a:cubicBezTo>
                    <a:pt x="400441" y="3622675"/>
                    <a:pt x="515938" y="3738172"/>
                    <a:pt x="515938" y="3880644"/>
                  </a:cubicBezTo>
                  <a:cubicBezTo>
                    <a:pt x="515938" y="4023116"/>
                    <a:pt x="400441" y="4138613"/>
                    <a:pt x="257969" y="4138613"/>
                  </a:cubicBezTo>
                  <a:cubicBezTo>
                    <a:pt x="115497" y="4138613"/>
                    <a:pt x="0" y="4023116"/>
                    <a:pt x="0" y="3880644"/>
                  </a:cubicBezTo>
                  <a:cubicBezTo>
                    <a:pt x="0" y="3738172"/>
                    <a:pt x="115497" y="3622675"/>
                    <a:pt x="257969" y="3622675"/>
                  </a:cubicBezTo>
                  <a:close/>
                  <a:moveTo>
                    <a:pt x="9771063" y="3457575"/>
                  </a:moveTo>
                  <a:cubicBezTo>
                    <a:pt x="9807011" y="3457575"/>
                    <a:pt x="9836151" y="3487071"/>
                    <a:pt x="9836151" y="3523457"/>
                  </a:cubicBezTo>
                  <a:cubicBezTo>
                    <a:pt x="9836151" y="3559843"/>
                    <a:pt x="9807011" y="3589339"/>
                    <a:pt x="9771063" y="3589339"/>
                  </a:cubicBezTo>
                  <a:cubicBezTo>
                    <a:pt x="9735115" y="3589339"/>
                    <a:pt x="9705975" y="3559843"/>
                    <a:pt x="9705975" y="3523457"/>
                  </a:cubicBezTo>
                  <a:cubicBezTo>
                    <a:pt x="9705975" y="3487071"/>
                    <a:pt x="9735115" y="3457575"/>
                    <a:pt x="9771063" y="3457575"/>
                  </a:cubicBezTo>
                  <a:close/>
                  <a:moveTo>
                    <a:pt x="10711655" y="3100388"/>
                  </a:moveTo>
                  <a:cubicBezTo>
                    <a:pt x="10854127" y="3100388"/>
                    <a:pt x="10969625" y="3215885"/>
                    <a:pt x="10969625" y="3358357"/>
                  </a:cubicBezTo>
                  <a:cubicBezTo>
                    <a:pt x="10969625" y="3500829"/>
                    <a:pt x="10854127" y="3616326"/>
                    <a:pt x="10711655" y="3616326"/>
                  </a:cubicBezTo>
                  <a:cubicBezTo>
                    <a:pt x="10569183" y="3616326"/>
                    <a:pt x="10453687" y="3500829"/>
                    <a:pt x="10453687" y="3358357"/>
                  </a:cubicBezTo>
                  <a:cubicBezTo>
                    <a:pt x="10453687" y="3215885"/>
                    <a:pt x="10569183" y="3100388"/>
                    <a:pt x="10711655" y="3100388"/>
                  </a:cubicBezTo>
                  <a:close/>
                  <a:moveTo>
                    <a:pt x="8665369" y="3098800"/>
                  </a:moveTo>
                  <a:cubicBezTo>
                    <a:pt x="8732441" y="3098800"/>
                    <a:pt x="8786813" y="3153528"/>
                    <a:pt x="8786813" y="3221038"/>
                  </a:cubicBezTo>
                  <a:cubicBezTo>
                    <a:pt x="8786813" y="3288548"/>
                    <a:pt x="8732441" y="3343276"/>
                    <a:pt x="8665369" y="3343276"/>
                  </a:cubicBezTo>
                  <a:cubicBezTo>
                    <a:pt x="8598297" y="3343276"/>
                    <a:pt x="8543925" y="3288548"/>
                    <a:pt x="8543925" y="3221038"/>
                  </a:cubicBezTo>
                  <a:cubicBezTo>
                    <a:pt x="8543925" y="3153528"/>
                    <a:pt x="8598297" y="3098800"/>
                    <a:pt x="8665369" y="3098800"/>
                  </a:cubicBezTo>
                  <a:close/>
                  <a:moveTo>
                    <a:pt x="1673225" y="1674813"/>
                  </a:moveTo>
                  <a:cubicBezTo>
                    <a:pt x="1718816" y="1674813"/>
                    <a:pt x="1755775" y="1711772"/>
                    <a:pt x="1755775" y="1757363"/>
                  </a:cubicBezTo>
                  <a:cubicBezTo>
                    <a:pt x="1755775" y="1802954"/>
                    <a:pt x="1718816" y="1839913"/>
                    <a:pt x="1673225" y="1839913"/>
                  </a:cubicBezTo>
                  <a:cubicBezTo>
                    <a:pt x="1627634" y="1839913"/>
                    <a:pt x="1590675" y="1802954"/>
                    <a:pt x="1590675" y="1757363"/>
                  </a:cubicBezTo>
                  <a:cubicBezTo>
                    <a:pt x="1590675" y="1711772"/>
                    <a:pt x="1627634" y="1674813"/>
                    <a:pt x="1673225" y="1674813"/>
                  </a:cubicBezTo>
                  <a:close/>
                  <a:moveTo>
                    <a:pt x="8898731" y="1617663"/>
                  </a:moveTo>
                  <a:cubicBezTo>
                    <a:pt x="8935119" y="1617663"/>
                    <a:pt x="8964615" y="1647159"/>
                    <a:pt x="8964615" y="1683545"/>
                  </a:cubicBezTo>
                  <a:cubicBezTo>
                    <a:pt x="8964615" y="1719931"/>
                    <a:pt x="8935119" y="1749427"/>
                    <a:pt x="8898731" y="1749427"/>
                  </a:cubicBezTo>
                  <a:cubicBezTo>
                    <a:pt x="8862347" y="1749427"/>
                    <a:pt x="8832851" y="1719931"/>
                    <a:pt x="8832851" y="1683545"/>
                  </a:cubicBezTo>
                  <a:cubicBezTo>
                    <a:pt x="8832851" y="1647159"/>
                    <a:pt x="8862347" y="1617663"/>
                    <a:pt x="8898731" y="1617663"/>
                  </a:cubicBezTo>
                  <a:close/>
                  <a:moveTo>
                    <a:pt x="10335419" y="1042988"/>
                  </a:moveTo>
                  <a:cubicBezTo>
                    <a:pt x="10415643" y="1042988"/>
                    <a:pt x="10480675" y="1108377"/>
                    <a:pt x="10480675" y="1189038"/>
                  </a:cubicBezTo>
                  <a:cubicBezTo>
                    <a:pt x="10480675" y="1269699"/>
                    <a:pt x="10415643" y="1335088"/>
                    <a:pt x="10335419" y="1335088"/>
                  </a:cubicBezTo>
                  <a:cubicBezTo>
                    <a:pt x="10255195" y="1335088"/>
                    <a:pt x="10190163" y="1269699"/>
                    <a:pt x="10190163" y="1189038"/>
                  </a:cubicBezTo>
                  <a:cubicBezTo>
                    <a:pt x="10190163" y="1108377"/>
                    <a:pt x="10255195" y="1042988"/>
                    <a:pt x="10335419" y="1042988"/>
                  </a:cubicBezTo>
                  <a:close/>
                  <a:moveTo>
                    <a:pt x="1400969" y="695325"/>
                  </a:moveTo>
                  <a:cubicBezTo>
                    <a:pt x="1543441" y="695325"/>
                    <a:pt x="1658938" y="810822"/>
                    <a:pt x="1658938" y="953294"/>
                  </a:cubicBezTo>
                  <a:cubicBezTo>
                    <a:pt x="1658938" y="1095766"/>
                    <a:pt x="1543441" y="1211263"/>
                    <a:pt x="1400969" y="1211263"/>
                  </a:cubicBezTo>
                  <a:cubicBezTo>
                    <a:pt x="1258497" y="1211263"/>
                    <a:pt x="1143000" y="1095766"/>
                    <a:pt x="1143000" y="953294"/>
                  </a:cubicBezTo>
                  <a:cubicBezTo>
                    <a:pt x="1143000" y="810822"/>
                    <a:pt x="1258497" y="695325"/>
                    <a:pt x="1400969" y="695325"/>
                  </a:cubicBezTo>
                  <a:close/>
                  <a:moveTo>
                    <a:pt x="9326563" y="188913"/>
                  </a:moveTo>
                  <a:cubicBezTo>
                    <a:pt x="9377415" y="188913"/>
                    <a:pt x="9418637" y="229781"/>
                    <a:pt x="9418637" y="280195"/>
                  </a:cubicBezTo>
                  <a:cubicBezTo>
                    <a:pt x="9418637" y="330609"/>
                    <a:pt x="9377415" y="371477"/>
                    <a:pt x="9326563" y="371477"/>
                  </a:cubicBezTo>
                  <a:cubicBezTo>
                    <a:pt x="9275711" y="371477"/>
                    <a:pt x="9234487" y="330609"/>
                    <a:pt x="9234487" y="280195"/>
                  </a:cubicBezTo>
                  <a:cubicBezTo>
                    <a:pt x="9234487" y="229781"/>
                    <a:pt x="9275711" y="188913"/>
                    <a:pt x="9326563" y="188913"/>
                  </a:cubicBezTo>
                  <a:close/>
                  <a:moveTo>
                    <a:pt x="2140744" y="65088"/>
                  </a:moveTo>
                  <a:cubicBezTo>
                    <a:pt x="2224474" y="65088"/>
                    <a:pt x="2292351" y="132965"/>
                    <a:pt x="2292351" y="216695"/>
                  </a:cubicBezTo>
                  <a:cubicBezTo>
                    <a:pt x="2292351" y="300425"/>
                    <a:pt x="2224474" y="368302"/>
                    <a:pt x="2140744" y="368302"/>
                  </a:cubicBezTo>
                  <a:cubicBezTo>
                    <a:pt x="2057014" y="368302"/>
                    <a:pt x="1989137" y="300425"/>
                    <a:pt x="1989137" y="216695"/>
                  </a:cubicBezTo>
                  <a:cubicBezTo>
                    <a:pt x="1989137" y="132965"/>
                    <a:pt x="2057014" y="65088"/>
                    <a:pt x="2140744" y="65088"/>
                  </a:cubicBezTo>
                  <a:close/>
                  <a:moveTo>
                    <a:pt x="8261351" y="0"/>
                  </a:moveTo>
                  <a:cubicBezTo>
                    <a:pt x="8294667" y="0"/>
                    <a:pt x="8321675" y="26653"/>
                    <a:pt x="8321675" y="59532"/>
                  </a:cubicBezTo>
                  <a:cubicBezTo>
                    <a:pt x="8321675" y="92411"/>
                    <a:pt x="8294667" y="119064"/>
                    <a:pt x="8261351" y="119064"/>
                  </a:cubicBezTo>
                  <a:cubicBezTo>
                    <a:pt x="8228033" y="119064"/>
                    <a:pt x="8201025" y="92411"/>
                    <a:pt x="8201025" y="59532"/>
                  </a:cubicBezTo>
                  <a:cubicBezTo>
                    <a:pt x="8201025" y="26653"/>
                    <a:pt x="8228033" y="0"/>
                    <a:pt x="8261351" y="0"/>
                  </a:cubicBezTo>
                  <a:close/>
                  <a:moveTo>
                    <a:pt x="3398838" y="0"/>
                  </a:moveTo>
                  <a:cubicBezTo>
                    <a:pt x="3431278" y="0"/>
                    <a:pt x="3457576" y="26653"/>
                    <a:pt x="3457576" y="59532"/>
                  </a:cubicBezTo>
                  <a:cubicBezTo>
                    <a:pt x="3457576" y="92411"/>
                    <a:pt x="3431278" y="119064"/>
                    <a:pt x="3398838" y="119064"/>
                  </a:cubicBezTo>
                  <a:cubicBezTo>
                    <a:pt x="3366398" y="119064"/>
                    <a:pt x="3340100" y="92411"/>
                    <a:pt x="3340100" y="59532"/>
                  </a:cubicBezTo>
                  <a:cubicBezTo>
                    <a:pt x="3340100" y="26653"/>
                    <a:pt x="3366398" y="0"/>
                    <a:pt x="3398838" y="0"/>
                  </a:cubicBezTo>
                  <a:close/>
                </a:path>
              </a:pathLst>
            </a:custGeom>
            <a:solidFill>
              <a:srgbClr val="E04ABB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1620CD8-1416-4CA6-88DA-AA4D28BE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0399" y="5656263"/>
              <a:ext cx="10317165" cy="5335587"/>
            </a:xfrm>
            <a:custGeom>
              <a:avLst/>
              <a:gdLst>
                <a:gd name="connsiteX0" fmla="*/ 7545389 w 10317165"/>
                <a:gd name="connsiteY0" fmla="*/ 5157787 h 5335587"/>
                <a:gd name="connsiteX1" fmla="*/ 7723189 w 10317165"/>
                <a:gd name="connsiteY1" fmla="*/ 5157787 h 5335587"/>
                <a:gd name="connsiteX2" fmla="*/ 7723189 w 10317165"/>
                <a:gd name="connsiteY2" fmla="*/ 5335587 h 5335587"/>
                <a:gd name="connsiteX3" fmla="*/ 7545389 w 10317165"/>
                <a:gd name="connsiteY3" fmla="*/ 5335587 h 5335587"/>
                <a:gd name="connsiteX4" fmla="*/ 7207249 w 10317165"/>
                <a:gd name="connsiteY4" fmla="*/ 5157787 h 5335587"/>
                <a:gd name="connsiteX5" fmla="*/ 7385049 w 10317165"/>
                <a:gd name="connsiteY5" fmla="*/ 5157787 h 5335587"/>
                <a:gd name="connsiteX6" fmla="*/ 7385049 w 10317165"/>
                <a:gd name="connsiteY6" fmla="*/ 5335587 h 5335587"/>
                <a:gd name="connsiteX7" fmla="*/ 7207249 w 10317165"/>
                <a:gd name="connsiteY7" fmla="*/ 5335587 h 5335587"/>
                <a:gd name="connsiteX8" fmla="*/ 6869113 w 10317165"/>
                <a:gd name="connsiteY8" fmla="*/ 5157787 h 5335587"/>
                <a:gd name="connsiteX9" fmla="*/ 7046913 w 10317165"/>
                <a:gd name="connsiteY9" fmla="*/ 5157787 h 5335587"/>
                <a:gd name="connsiteX10" fmla="*/ 7046913 w 10317165"/>
                <a:gd name="connsiteY10" fmla="*/ 5335587 h 5335587"/>
                <a:gd name="connsiteX11" fmla="*/ 6869113 w 10317165"/>
                <a:gd name="connsiteY11" fmla="*/ 5335587 h 5335587"/>
                <a:gd name="connsiteX12" fmla="*/ 6530977 w 10317165"/>
                <a:gd name="connsiteY12" fmla="*/ 5157787 h 5335587"/>
                <a:gd name="connsiteX13" fmla="*/ 6708777 w 10317165"/>
                <a:gd name="connsiteY13" fmla="*/ 5157787 h 5335587"/>
                <a:gd name="connsiteX14" fmla="*/ 6708777 w 10317165"/>
                <a:gd name="connsiteY14" fmla="*/ 5335587 h 5335587"/>
                <a:gd name="connsiteX15" fmla="*/ 6530977 w 10317165"/>
                <a:gd name="connsiteY15" fmla="*/ 5335587 h 5335587"/>
                <a:gd name="connsiteX16" fmla="*/ 3522663 w 10317165"/>
                <a:gd name="connsiteY16" fmla="*/ 5157787 h 5335587"/>
                <a:gd name="connsiteX17" fmla="*/ 3700463 w 10317165"/>
                <a:gd name="connsiteY17" fmla="*/ 5157787 h 5335587"/>
                <a:gd name="connsiteX18" fmla="*/ 3700463 w 10317165"/>
                <a:gd name="connsiteY18" fmla="*/ 5335587 h 5335587"/>
                <a:gd name="connsiteX19" fmla="*/ 3522663 w 10317165"/>
                <a:gd name="connsiteY19" fmla="*/ 5335587 h 5335587"/>
                <a:gd name="connsiteX20" fmla="*/ 3184525 w 10317165"/>
                <a:gd name="connsiteY20" fmla="*/ 5157787 h 5335587"/>
                <a:gd name="connsiteX21" fmla="*/ 3362325 w 10317165"/>
                <a:gd name="connsiteY21" fmla="*/ 5157787 h 5335587"/>
                <a:gd name="connsiteX22" fmla="*/ 3362325 w 10317165"/>
                <a:gd name="connsiteY22" fmla="*/ 5335587 h 5335587"/>
                <a:gd name="connsiteX23" fmla="*/ 3184525 w 10317165"/>
                <a:gd name="connsiteY23" fmla="*/ 5335587 h 5335587"/>
                <a:gd name="connsiteX24" fmla="*/ 2846388 w 10317165"/>
                <a:gd name="connsiteY24" fmla="*/ 5157787 h 5335587"/>
                <a:gd name="connsiteX25" fmla="*/ 3024188 w 10317165"/>
                <a:gd name="connsiteY25" fmla="*/ 5157787 h 5335587"/>
                <a:gd name="connsiteX26" fmla="*/ 3024188 w 10317165"/>
                <a:gd name="connsiteY26" fmla="*/ 5335587 h 5335587"/>
                <a:gd name="connsiteX27" fmla="*/ 2846388 w 10317165"/>
                <a:gd name="connsiteY27" fmla="*/ 5335587 h 5335587"/>
                <a:gd name="connsiteX28" fmla="*/ 2508250 w 10317165"/>
                <a:gd name="connsiteY28" fmla="*/ 5157787 h 5335587"/>
                <a:gd name="connsiteX29" fmla="*/ 2684463 w 10317165"/>
                <a:gd name="connsiteY29" fmla="*/ 5157787 h 5335587"/>
                <a:gd name="connsiteX30" fmla="*/ 2684463 w 10317165"/>
                <a:gd name="connsiteY30" fmla="*/ 5335587 h 5335587"/>
                <a:gd name="connsiteX31" fmla="*/ 2508250 w 10317165"/>
                <a:gd name="connsiteY31" fmla="*/ 5335587 h 5335587"/>
                <a:gd name="connsiteX32" fmla="*/ 7545389 w 10317165"/>
                <a:gd name="connsiteY32" fmla="*/ 4806950 h 5335587"/>
                <a:gd name="connsiteX33" fmla="*/ 7723189 w 10317165"/>
                <a:gd name="connsiteY33" fmla="*/ 4806950 h 5335587"/>
                <a:gd name="connsiteX34" fmla="*/ 7723189 w 10317165"/>
                <a:gd name="connsiteY34" fmla="*/ 4984750 h 5335587"/>
                <a:gd name="connsiteX35" fmla="*/ 7545389 w 10317165"/>
                <a:gd name="connsiteY35" fmla="*/ 4984750 h 5335587"/>
                <a:gd name="connsiteX36" fmla="*/ 7207249 w 10317165"/>
                <a:gd name="connsiteY36" fmla="*/ 4806950 h 5335587"/>
                <a:gd name="connsiteX37" fmla="*/ 7385049 w 10317165"/>
                <a:gd name="connsiteY37" fmla="*/ 4806950 h 5335587"/>
                <a:gd name="connsiteX38" fmla="*/ 7385049 w 10317165"/>
                <a:gd name="connsiteY38" fmla="*/ 4984750 h 5335587"/>
                <a:gd name="connsiteX39" fmla="*/ 7207249 w 10317165"/>
                <a:gd name="connsiteY39" fmla="*/ 4984750 h 5335587"/>
                <a:gd name="connsiteX40" fmla="*/ 6869113 w 10317165"/>
                <a:gd name="connsiteY40" fmla="*/ 4806950 h 5335587"/>
                <a:gd name="connsiteX41" fmla="*/ 7046913 w 10317165"/>
                <a:gd name="connsiteY41" fmla="*/ 4806950 h 5335587"/>
                <a:gd name="connsiteX42" fmla="*/ 7046913 w 10317165"/>
                <a:gd name="connsiteY42" fmla="*/ 4984750 h 5335587"/>
                <a:gd name="connsiteX43" fmla="*/ 6869113 w 10317165"/>
                <a:gd name="connsiteY43" fmla="*/ 4984750 h 5335587"/>
                <a:gd name="connsiteX44" fmla="*/ 6530977 w 10317165"/>
                <a:gd name="connsiteY44" fmla="*/ 4806950 h 5335587"/>
                <a:gd name="connsiteX45" fmla="*/ 6708777 w 10317165"/>
                <a:gd name="connsiteY45" fmla="*/ 4806950 h 5335587"/>
                <a:gd name="connsiteX46" fmla="*/ 6708777 w 10317165"/>
                <a:gd name="connsiteY46" fmla="*/ 4984750 h 5335587"/>
                <a:gd name="connsiteX47" fmla="*/ 6530977 w 10317165"/>
                <a:gd name="connsiteY47" fmla="*/ 4984750 h 5335587"/>
                <a:gd name="connsiteX48" fmla="*/ 3522663 w 10317165"/>
                <a:gd name="connsiteY48" fmla="*/ 4806950 h 5335587"/>
                <a:gd name="connsiteX49" fmla="*/ 3700463 w 10317165"/>
                <a:gd name="connsiteY49" fmla="*/ 4806950 h 5335587"/>
                <a:gd name="connsiteX50" fmla="*/ 3700463 w 10317165"/>
                <a:gd name="connsiteY50" fmla="*/ 4984750 h 5335587"/>
                <a:gd name="connsiteX51" fmla="*/ 3522663 w 10317165"/>
                <a:gd name="connsiteY51" fmla="*/ 4984750 h 5335587"/>
                <a:gd name="connsiteX52" fmla="*/ 3184525 w 10317165"/>
                <a:gd name="connsiteY52" fmla="*/ 4806950 h 5335587"/>
                <a:gd name="connsiteX53" fmla="*/ 3362325 w 10317165"/>
                <a:gd name="connsiteY53" fmla="*/ 4806950 h 5335587"/>
                <a:gd name="connsiteX54" fmla="*/ 3362325 w 10317165"/>
                <a:gd name="connsiteY54" fmla="*/ 4984750 h 5335587"/>
                <a:gd name="connsiteX55" fmla="*/ 3184525 w 10317165"/>
                <a:gd name="connsiteY55" fmla="*/ 4984750 h 5335587"/>
                <a:gd name="connsiteX56" fmla="*/ 2846388 w 10317165"/>
                <a:gd name="connsiteY56" fmla="*/ 4806950 h 5335587"/>
                <a:gd name="connsiteX57" fmla="*/ 3024188 w 10317165"/>
                <a:gd name="connsiteY57" fmla="*/ 4806950 h 5335587"/>
                <a:gd name="connsiteX58" fmla="*/ 3024188 w 10317165"/>
                <a:gd name="connsiteY58" fmla="*/ 4984750 h 5335587"/>
                <a:gd name="connsiteX59" fmla="*/ 2846388 w 10317165"/>
                <a:gd name="connsiteY59" fmla="*/ 4984750 h 5335587"/>
                <a:gd name="connsiteX60" fmla="*/ 2508250 w 10317165"/>
                <a:gd name="connsiteY60" fmla="*/ 4806950 h 5335587"/>
                <a:gd name="connsiteX61" fmla="*/ 2684463 w 10317165"/>
                <a:gd name="connsiteY61" fmla="*/ 4806950 h 5335587"/>
                <a:gd name="connsiteX62" fmla="*/ 2684463 w 10317165"/>
                <a:gd name="connsiteY62" fmla="*/ 4984750 h 5335587"/>
                <a:gd name="connsiteX63" fmla="*/ 2508250 w 10317165"/>
                <a:gd name="connsiteY63" fmla="*/ 4984750 h 5335587"/>
                <a:gd name="connsiteX64" fmla="*/ 1550988 w 10317165"/>
                <a:gd name="connsiteY64" fmla="*/ 4267200 h 5335587"/>
                <a:gd name="connsiteX65" fmla="*/ 1822451 w 10317165"/>
                <a:gd name="connsiteY65" fmla="*/ 4267200 h 5335587"/>
                <a:gd name="connsiteX66" fmla="*/ 1822451 w 10317165"/>
                <a:gd name="connsiteY66" fmla="*/ 4540250 h 5335587"/>
                <a:gd name="connsiteX67" fmla="*/ 1550988 w 10317165"/>
                <a:gd name="connsiteY67" fmla="*/ 4540250 h 5335587"/>
                <a:gd name="connsiteX68" fmla="*/ 1033463 w 10317165"/>
                <a:gd name="connsiteY68" fmla="*/ 4267200 h 5335587"/>
                <a:gd name="connsiteX69" fmla="*/ 1306513 w 10317165"/>
                <a:gd name="connsiteY69" fmla="*/ 4267200 h 5335587"/>
                <a:gd name="connsiteX70" fmla="*/ 1306513 w 10317165"/>
                <a:gd name="connsiteY70" fmla="*/ 4540250 h 5335587"/>
                <a:gd name="connsiteX71" fmla="*/ 1033463 w 10317165"/>
                <a:gd name="connsiteY71" fmla="*/ 4540250 h 5335587"/>
                <a:gd name="connsiteX72" fmla="*/ 517525 w 10317165"/>
                <a:gd name="connsiteY72" fmla="*/ 4267200 h 5335587"/>
                <a:gd name="connsiteX73" fmla="*/ 788988 w 10317165"/>
                <a:gd name="connsiteY73" fmla="*/ 4267200 h 5335587"/>
                <a:gd name="connsiteX74" fmla="*/ 788988 w 10317165"/>
                <a:gd name="connsiteY74" fmla="*/ 4540250 h 5335587"/>
                <a:gd name="connsiteX75" fmla="*/ 517525 w 10317165"/>
                <a:gd name="connsiteY75" fmla="*/ 4540250 h 5335587"/>
                <a:gd name="connsiteX76" fmla="*/ 0 w 10317165"/>
                <a:gd name="connsiteY76" fmla="*/ 4267200 h 5335587"/>
                <a:gd name="connsiteX77" fmla="*/ 273050 w 10317165"/>
                <a:gd name="connsiteY77" fmla="*/ 4267200 h 5335587"/>
                <a:gd name="connsiteX78" fmla="*/ 273050 w 10317165"/>
                <a:gd name="connsiteY78" fmla="*/ 4540250 h 5335587"/>
                <a:gd name="connsiteX79" fmla="*/ 0 w 10317165"/>
                <a:gd name="connsiteY79" fmla="*/ 4540250 h 5335587"/>
                <a:gd name="connsiteX80" fmla="*/ 10077449 w 10317165"/>
                <a:gd name="connsiteY80" fmla="*/ 1325562 h 5335587"/>
                <a:gd name="connsiteX81" fmla="*/ 10317165 w 10317165"/>
                <a:gd name="connsiteY81" fmla="*/ 1325562 h 5335587"/>
                <a:gd name="connsiteX82" fmla="*/ 10317165 w 10317165"/>
                <a:gd name="connsiteY82" fmla="*/ 1565275 h 5335587"/>
                <a:gd name="connsiteX83" fmla="*/ 10077449 w 10317165"/>
                <a:gd name="connsiteY83" fmla="*/ 1565275 h 5335587"/>
                <a:gd name="connsiteX84" fmla="*/ 9621837 w 10317165"/>
                <a:gd name="connsiteY84" fmla="*/ 1325562 h 5335587"/>
                <a:gd name="connsiteX85" fmla="*/ 9861553 w 10317165"/>
                <a:gd name="connsiteY85" fmla="*/ 1325562 h 5335587"/>
                <a:gd name="connsiteX86" fmla="*/ 9861553 w 10317165"/>
                <a:gd name="connsiteY86" fmla="*/ 1565275 h 5335587"/>
                <a:gd name="connsiteX87" fmla="*/ 9621837 w 10317165"/>
                <a:gd name="connsiteY87" fmla="*/ 1565275 h 5335587"/>
                <a:gd name="connsiteX88" fmla="*/ 9166225 w 10317165"/>
                <a:gd name="connsiteY88" fmla="*/ 1325562 h 5335587"/>
                <a:gd name="connsiteX89" fmla="*/ 9405937 w 10317165"/>
                <a:gd name="connsiteY89" fmla="*/ 1325562 h 5335587"/>
                <a:gd name="connsiteX90" fmla="*/ 9405937 w 10317165"/>
                <a:gd name="connsiteY90" fmla="*/ 1565275 h 5335587"/>
                <a:gd name="connsiteX91" fmla="*/ 9166225 w 10317165"/>
                <a:gd name="connsiteY91" fmla="*/ 1565275 h 5335587"/>
                <a:gd name="connsiteX92" fmla="*/ 8710613 w 10317165"/>
                <a:gd name="connsiteY92" fmla="*/ 1325562 h 5335587"/>
                <a:gd name="connsiteX93" fmla="*/ 8950325 w 10317165"/>
                <a:gd name="connsiteY93" fmla="*/ 1325562 h 5335587"/>
                <a:gd name="connsiteX94" fmla="*/ 8950325 w 10317165"/>
                <a:gd name="connsiteY94" fmla="*/ 1565275 h 5335587"/>
                <a:gd name="connsiteX95" fmla="*/ 8710613 w 10317165"/>
                <a:gd name="connsiteY95" fmla="*/ 1565275 h 5335587"/>
                <a:gd name="connsiteX96" fmla="*/ 8224837 w 10317165"/>
                <a:gd name="connsiteY96" fmla="*/ 1325562 h 5335587"/>
                <a:gd name="connsiteX97" fmla="*/ 8464553 w 10317165"/>
                <a:gd name="connsiteY97" fmla="*/ 1325562 h 5335587"/>
                <a:gd name="connsiteX98" fmla="*/ 8464553 w 10317165"/>
                <a:gd name="connsiteY98" fmla="*/ 1565275 h 5335587"/>
                <a:gd name="connsiteX99" fmla="*/ 8224837 w 10317165"/>
                <a:gd name="connsiteY99" fmla="*/ 1565275 h 5335587"/>
                <a:gd name="connsiteX100" fmla="*/ 8778877 w 10317165"/>
                <a:gd name="connsiteY100" fmla="*/ 0 h 5335587"/>
                <a:gd name="connsiteX101" fmla="*/ 9018589 w 10317165"/>
                <a:gd name="connsiteY101" fmla="*/ 0 h 5335587"/>
                <a:gd name="connsiteX102" fmla="*/ 9018589 w 10317165"/>
                <a:gd name="connsiteY102" fmla="*/ 239713 h 5335587"/>
                <a:gd name="connsiteX103" fmla="*/ 8778877 w 10317165"/>
                <a:gd name="connsiteY103" fmla="*/ 239713 h 5335587"/>
                <a:gd name="connsiteX104" fmla="*/ 8321677 w 10317165"/>
                <a:gd name="connsiteY104" fmla="*/ 0 h 5335587"/>
                <a:gd name="connsiteX105" fmla="*/ 8561389 w 10317165"/>
                <a:gd name="connsiteY105" fmla="*/ 0 h 5335587"/>
                <a:gd name="connsiteX106" fmla="*/ 8561389 w 10317165"/>
                <a:gd name="connsiteY106" fmla="*/ 239713 h 5335587"/>
                <a:gd name="connsiteX107" fmla="*/ 8321677 w 10317165"/>
                <a:gd name="connsiteY107" fmla="*/ 239713 h 5335587"/>
                <a:gd name="connsiteX108" fmla="*/ 7866065 w 10317165"/>
                <a:gd name="connsiteY108" fmla="*/ 0 h 5335587"/>
                <a:gd name="connsiteX109" fmla="*/ 8107365 w 10317165"/>
                <a:gd name="connsiteY109" fmla="*/ 0 h 5335587"/>
                <a:gd name="connsiteX110" fmla="*/ 8107365 w 10317165"/>
                <a:gd name="connsiteY110" fmla="*/ 239713 h 5335587"/>
                <a:gd name="connsiteX111" fmla="*/ 7866065 w 10317165"/>
                <a:gd name="connsiteY111" fmla="*/ 239713 h 5335587"/>
                <a:gd name="connsiteX112" fmla="*/ 3327401 w 10317165"/>
                <a:gd name="connsiteY112" fmla="*/ 0 h 5335587"/>
                <a:gd name="connsiteX113" fmla="*/ 3568701 w 10317165"/>
                <a:gd name="connsiteY113" fmla="*/ 0 h 5335587"/>
                <a:gd name="connsiteX114" fmla="*/ 3568701 w 10317165"/>
                <a:gd name="connsiteY114" fmla="*/ 239713 h 5335587"/>
                <a:gd name="connsiteX115" fmla="*/ 3525935 w 10317165"/>
                <a:gd name="connsiteY115" fmla="*/ 239713 h 5335587"/>
                <a:gd name="connsiteX116" fmla="*/ 3514333 w 10317165"/>
                <a:gd name="connsiteY116" fmla="*/ 252671 h 5335587"/>
                <a:gd name="connsiteX117" fmla="*/ 3447312 w 10317165"/>
                <a:gd name="connsiteY117" fmla="*/ 248316 h 5335587"/>
                <a:gd name="connsiteX118" fmla="*/ 3436067 w 10317165"/>
                <a:gd name="connsiteY118" fmla="*/ 239713 h 5335587"/>
                <a:gd name="connsiteX119" fmla="*/ 3327401 w 10317165"/>
                <a:gd name="connsiteY119" fmla="*/ 239713 h 5335587"/>
                <a:gd name="connsiteX120" fmla="*/ 2871788 w 10317165"/>
                <a:gd name="connsiteY120" fmla="*/ 0 h 5335587"/>
                <a:gd name="connsiteX121" fmla="*/ 3111501 w 10317165"/>
                <a:gd name="connsiteY121" fmla="*/ 0 h 5335587"/>
                <a:gd name="connsiteX122" fmla="*/ 3111501 w 10317165"/>
                <a:gd name="connsiteY122" fmla="*/ 239713 h 5335587"/>
                <a:gd name="connsiteX123" fmla="*/ 2871788 w 10317165"/>
                <a:gd name="connsiteY123" fmla="*/ 239713 h 5335587"/>
                <a:gd name="connsiteX124" fmla="*/ 2416175 w 10317165"/>
                <a:gd name="connsiteY124" fmla="*/ 0 h 5335587"/>
                <a:gd name="connsiteX125" fmla="*/ 2655888 w 10317165"/>
                <a:gd name="connsiteY125" fmla="*/ 0 h 5335587"/>
                <a:gd name="connsiteX126" fmla="*/ 2655888 w 10317165"/>
                <a:gd name="connsiteY126" fmla="*/ 239713 h 5335587"/>
                <a:gd name="connsiteX127" fmla="*/ 2416175 w 10317165"/>
                <a:gd name="connsiteY127" fmla="*/ 239713 h 5335587"/>
                <a:gd name="connsiteX128" fmla="*/ 1960563 w 10317165"/>
                <a:gd name="connsiteY128" fmla="*/ 0 h 5335587"/>
                <a:gd name="connsiteX129" fmla="*/ 2201863 w 10317165"/>
                <a:gd name="connsiteY129" fmla="*/ 0 h 5335587"/>
                <a:gd name="connsiteX130" fmla="*/ 2201863 w 10317165"/>
                <a:gd name="connsiteY130" fmla="*/ 239713 h 5335587"/>
                <a:gd name="connsiteX131" fmla="*/ 1960563 w 10317165"/>
                <a:gd name="connsiteY131" fmla="*/ 239713 h 533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0317165" h="5335587">
                  <a:moveTo>
                    <a:pt x="7545389" y="5157787"/>
                  </a:moveTo>
                  <a:lnTo>
                    <a:pt x="7723189" y="5157787"/>
                  </a:lnTo>
                  <a:lnTo>
                    <a:pt x="7723189" y="5335587"/>
                  </a:lnTo>
                  <a:lnTo>
                    <a:pt x="7545389" y="5335587"/>
                  </a:lnTo>
                  <a:close/>
                  <a:moveTo>
                    <a:pt x="7207249" y="5157787"/>
                  </a:moveTo>
                  <a:lnTo>
                    <a:pt x="7385049" y="5157787"/>
                  </a:lnTo>
                  <a:lnTo>
                    <a:pt x="7385049" y="5335587"/>
                  </a:lnTo>
                  <a:lnTo>
                    <a:pt x="7207249" y="5335587"/>
                  </a:lnTo>
                  <a:close/>
                  <a:moveTo>
                    <a:pt x="6869113" y="5157787"/>
                  </a:moveTo>
                  <a:lnTo>
                    <a:pt x="7046913" y="5157787"/>
                  </a:lnTo>
                  <a:lnTo>
                    <a:pt x="7046913" y="5335587"/>
                  </a:lnTo>
                  <a:lnTo>
                    <a:pt x="6869113" y="5335587"/>
                  </a:lnTo>
                  <a:close/>
                  <a:moveTo>
                    <a:pt x="6530977" y="5157787"/>
                  </a:moveTo>
                  <a:lnTo>
                    <a:pt x="6708777" y="5157787"/>
                  </a:lnTo>
                  <a:lnTo>
                    <a:pt x="6708777" y="5335587"/>
                  </a:lnTo>
                  <a:lnTo>
                    <a:pt x="6530977" y="5335587"/>
                  </a:lnTo>
                  <a:close/>
                  <a:moveTo>
                    <a:pt x="3522663" y="5157787"/>
                  </a:moveTo>
                  <a:lnTo>
                    <a:pt x="3700463" y="5157787"/>
                  </a:lnTo>
                  <a:lnTo>
                    <a:pt x="3700463" y="5335587"/>
                  </a:lnTo>
                  <a:lnTo>
                    <a:pt x="3522663" y="5335587"/>
                  </a:lnTo>
                  <a:close/>
                  <a:moveTo>
                    <a:pt x="3184525" y="5157787"/>
                  </a:moveTo>
                  <a:lnTo>
                    <a:pt x="3362325" y="5157787"/>
                  </a:lnTo>
                  <a:lnTo>
                    <a:pt x="3362325" y="5335587"/>
                  </a:lnTo>
                  <a:lnTo>
                    <a:pt x="3184525" y="5335587"/>
                  </a:lnTo>
                  <a:close/>
                  <a:moveTo>
                    <a:pt x="2846388" y="5157787"/>
                  </a:moveTo>
                  <a:lnTo>
                    <a:pt x="3024188" y="5157787"/>
                  </a:lnTo>
                  <a:lnTo>
                    <a:pt x="3024188" y="5335587"/>
                  </a:lnTo>
                  <a:lnTo>
                    <a:pt x="2846388" y="5335587"/>
                  </a:lnTo>
                  <a:close/>
                  <a:moveTo>
                    <a:pt x="2508250" y="5157787"/>
                  </a:moveTo>
                  <a:lnTo>
                    <a:pt x="2684463" y="5157787"/>
                  </a:lnTo>
                  <a:lnTo>
                    <a:pt x="2684463" y="5335587"/>
                  </a:lnTo>
                  <a:lnTo>
                    <a:pt x="2508250" y="5335587"/>
                  </a:lnTo>
                  <a:close/>
                  <a:moveTo>
                    <a:pt x="7545389" y="4806950"/>
                  </a:moveTo>
                  <a:lnTo>
                    <a:pt x="7723189" y="4806950"/>
                  </a:lnTo>
                  <a:lnTo>
                    <a:pt x="7723189" y="4984750"/>
                  </a:lnTo>
                  <a:lnTo>
                    <a:pt x="7545389" y="4984750"/>
                  </a:lnTo>
                  <a:close/>
                  <a:moveTo>
                    <a:pt x="7207249" y="4806950"/>
                  </a:moveTo>
                  <a:lnTo>
                    <a:pt x="7385049" y="4806950"/>
                  </a:lnTo>
                  <a:lnTo>
                    <a:pt x="7385049" y="4984750"/>
                  </a:lnTo>
                  <a:lnTo>
                    <a:pt x="7207249" y="4984750"/>
                  </a:lnTo>
                  <a:close/>
                  <a:moveTo>
                    <a:pt x="6869113" y="4806950"/>
                  </a:moveTo>
                  <a:lnTo>
                    <a:pt x="7046913" y="4806950"/>
                  </a:lnTo>
                  <a:lnTo>
                    <a:pt x="7046913" y="4984750"/>
                  </a:lnTo>
                  <a:lnTo>
                    <a:pt x="6869113" y="4984750"/>
                  </a:lnTo>
                  <a:close/>
                  <a:moveTo>
                    <a:pt x="6530977" y="4806950"/>
                  </a:moveTo>
                  <a:lnTo>
                    <a:pt x="6708777" y="4806950"/>
                  </a:lnTo>
                  <a:lnTo>
                    <a:pt x="6708777" y="4984750"/>
                  </a:lnTo>
                  <a:lnTo>
                    <a:pt x="6530977" y="4984750"/>
                  </a:lnTo>
                  <a:close/>
                  <a:moveTo>
                    <a:pt x="3522663" y="4806950"/>
                  </a:moveTo>
                  <a:lnTo>
                    <a:pt x="3700463" y="4806950"/>
                  </a:lnTo>
                  <a:lnTo>
                    <a:pt x="3700463" y="4984750"/>
                  </a:lnTo>
                  <a:lnTo>
                    <a:pt x="3522663" y="4984750"/>
                  </a:lnTo>
                  <a:close/>
                  <a:moveTo>
                    <a:pt x="3184525" y="4806950"/>
                  </a:moveTo>
                  <a:lnTo>
                    <a:pt x="3362325" y="4806950"/>
                  </a:lnTo>
                  <a:lnTo>
                    <a:pt x="3362325" y="4984750"/>
                  </a:lnTo>
                  <a:lnTo>
                    <a:pt x="3184525" y="4984750"/>
                  </a:lnTo>
                  <a:close/>
                  <a:moveTo>
                    <a:pt x="2846388" y="4806950"/>
                  </a:moveTo>
                  <a:lnTo>
                    <a:pt x="3024188" y="4806950"/>
                  </a:lnTo>
                  <a:lnTo>
                    <a:pt x="3024188" y="4984750"/>
                  </a:lnTo>
                  <a:lnTo>
                    <a:pt x="2846388" y="4984750"/>
                  </a:lnTo>
                  <a:close/>
                  <a:moveTo>
                    <a:pt x="2508250" y="4806950"/>
                  </a:moveTo>
                  <a:lnTo>
                    <a:pt x="2684463" y="4806950"/>
                  </a:lnTo>
                  <a:lnTo>
                    <a:pt x="2684463" y="4984750"/>
                  </a:lnTo>
                  <a:lnTo>
                    <a:pt x="2508250" y="4984750"/>
                  </a:lnTo>
                  <a:close/>
                  <a:moveTo>
                    <a:pt x="1550988" y="4267200"/>
                  </a:moveTo>
                  <a:lnTo>
                    <a:pt x="1822451" y="4267200"/>
                  </a:lnTo>
                  <a:lnTo>
                    <a:pt x="1822451" y="4540250"/>
                  </a:lnTo>
                  <a:lnTo>
                    <a:pt x="1550988" y="4540250"/>
                  </a:lnTo>
                  <a:close/>
                  <a:moveTo>
                    <a:pt x="1033463" y="4267200"/>
                  </a:moveTo>
                  <a:lnTo>
                    <a:pt x="1306513" y="4267200"/>
                  </a:lnTo>
                  <a:lnTo>
                    <a:pt x="1306513" y="4540250"/>
                  </a:lnTo>
                  <a:lnTo>
                    <a:pt x="1033463" y="4540250"/>
                  </a:lnTo>
                  <a:close/>
                  <a:moveTo>
                    <a:pt x="517525" y="4267200"/>
                  </a:moveTo>
                  <a:lnTo>
                    <a:pt x="788988" y="4267200"/>
                  </a:lnTo>
                  <a:lnTo>
                    <a:pt x="788988" y="4540250"/>
                  </a:lnTo>
                  <a:lnTo>
                    <a:pt x="517525" y="4540250"/>
                  </a:lnTo>
                  <a:close/>
                  <a:moveTo>
                    <a:pt x="0" y="4267200"/>
                  </a:moveTo>
                  <a:lnTo>
                    <a:pt x="273050" y="4267200"/>
                  </a:lnTo>
                  <a:lnTo>
                    <a:pt x="273050" y="4540250"/>
                  </a:lnTo>
                  <a:lnTo>
                    <a:pt x="0" y="4540250"/>
                  </a:lnTo>
                  <a:close/>
                  <a:moveTo>
                    <a:pt x="10077449" y="1325562"/>
                  </a:moveTo>
                  <a:lnTo>
                    <a:pt x="10317165" y="1325562"/>
                  </a:lnTo>
                  <a:lnTo>
                    <a:pt x="10317165" y="1565275"/>
                  </a:lnTo>
                  <a:lnTo>
                    <a:pt x="10077449" y="1565275"/>
                  </a:lnTo>
                  <a:close/>
                  <a:moveTo>
                    <a:pt x="9621837" y="1325562"/>
                  </a:moveTo>
                  <a:lnTo>
                    <a:pt x="9861553" y="1325562"/>
                  </a:lnTo>
                  <a:lnTo>
                    <a:pt x="9861553" y="1565275"/>
                  </a:lnTo>
                  <a:lnTo>
                    <a:pt x="9621837" y="1565275"/>
                  </a:lnTo>
                  <a:close/>
                  <a:moveTo>
                    <a:pt x="9166225" y="1325562"/>
                  </a:moveTo>
                  <a:lnTo>
                    <a:pt x="9405937" y="1325562"/>
                  </a:lnTo>
                  <a:lnTo>
                    <a:pt x="9405937" y="1565275"/>
                  </a:lnTo>
                  <a:lnTo>
                    <a:pt x="9166225" y="1565275"/>
                  </a:lnTo>
                  <a:close/>
                  <a:moveTo>
                    <a:pt x="8710613" y="1325562"/>
                  </a:moveTo>
                  <a:lnTo>
                    <a:pt x="8950325" y="1325562"/>
                  </a:lnTo>
                  <a:lnTo>
                    <a:pt x="8950325" y="1565275"/>
                  </a:lnTo>
                  <a:lnTo>
                    <a:pt x="8710613" y="1565275"/>
                  </a:lnTo>
                  <a:close/>
                  <a:moveTo>
                    <a:pt x="8224837" y="1325562"/>
                  </a:moveTo>
                  <a:lnTo>
                    <a:pt x="8464553" y="1325562"/>
                  </a:lnTo>
                  <a:lnTo>
                    <a:pt x="8464553" y="1565275"/>
                  </a:lnTo>
                  <a:lnTo>
                    <a:pt x="8224837" y="1565275"/>
                  </a:lnTo>
                  <a:close/>
                  <a:moveTo>
                    <a:pt x="8778877" y="0"/>
                  </a:moveTo>
                  <a:lnTo>
                    <a:pt x="9018589" y="0"/>
                  </a:lnTo>
                  <a:lnTo>
                    <a:pt x="9018589" y="239713"/>
                  </a:lnTo>
                  <a:lnTo>
                    <a:pt x="8778877" y="239713"/>
                  </a:lnTo>
                  <a:close/>
                  <a:moveTo>
                    <a:pt x="8321677" y="0"/>
                  </a:moveTo>
                  <a:lnTo>
                    <a:pt x="8561389" y="0"/>
                  </a:lnTo>
                  <a:lnTo>
                    <a:pt x="8561389" y="239713"/>
                  </a:lnTo>
                  <a:lnTo>
                    <a:pt x="8321677" y="239713"/>
                  </a:lnTo>
                  <a:close/>
                  <a:moveTo>
                    <a:pt x="7866065" y="0"/>
                  </a:moveTo>
                  <a:lnTo>
                    <a:pt x="8107365" y="0"/>
                  </a:lnTo>
                  <a:lnTo>
                    <a:pt x="8107365" y="239713"/>
                  </a:lnTo>
                  <a:lnTo>
                    <a:pt x="7866065" y="239713"/>
                  </a:lnTo>
                  <a:close/>
                  <a:moveTo>
                    <a:pt x="3327401" y="0"/>
                  </a:moveTo>
                  <a:lnTo>
                    <a:pt x="3568701" y="0"/>
                  </a:lnTo>
                  <a:lnTo>
                    <a:pt x="3568701" y="239713"/>
                  </a:lnTo>
                  <a:lnTo>
                    <a:pt x="3525935" y="239713"/>
                  </a:lnTo>
                  <a:lnTo>
                    <a:pt x="3514333" y="252671"/>
                  </a:lnTo>
                  <a:cubicBezTo>
                    <a:pt x="3495427" y="263655"/>
                    <a:pt x="3471228" y="261193"/>
                    <a:pt x="3447312" y="248316"/>
                  </a:cubicBezTo>
                  <a:lnTo>
                    <a:pt x="3436067" y="239713"/>
                  </a:lnTo>
                  <a:lnTo>
                    <a:pt x="3327401" y="239713"/>
                  </a:lnTo>
                  <a:close/>
                  <a:moveTo>
                    <a:pt x="2871788" y="0"/>
                  </a:moveTo>
                  <a:lnTo>
                    <a:pt x="3111501" y="0"/>
                  </a:lnTo>
                  <a:lnTo>
                    <a:pt x="3111501" y="239713"/>
                  </a:lnTo>
                  <a:lnTo>
                    <a:pt x="2871788" y="239713"/>
                  </a:lnTo>
                  <a:close/>
                  <a:moveTo>
                    <a:pt x="2416175" y="0"/>
                  </a:moveTo>
                  <a:lnTo>
                    <a:pt x="2655888" y="0"/>
                  </a:lnTo>
                  <a:lnTo>
                    <a:pt x="2655888" y="239713"/>
                  </a:lnTo>
                  <a:lnTo>
                    <a:pt x="2416175" y="239713"/>
                  </a:lnTo>
                  <a:close/>
                  <a:moveTo>
                    <a:pt x="1960563" y="0"/>
                  </a:moveTo>
                  <a:lnTo>
                    <a:pt x="2201863" y="0"/>
                  </a:lnTo>
                  <a:lnTo>
                    <a:pt x="2201863" y="239713"/>
                  </a:lnTo>
                  <a:lnTo>
                    <a:pt x="1960563" y="23971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2" name="Oval 59">
              <a:extLst>
                <a:ext uri="{FF2B5EF4-FFF2-40B4-BE49-F238E27FC236}">
                  <a16:creationId xmlns:a16="http://schemas.microsoft.com/office/drawing/2014/main" id="{013D730F-0DCD-4B1F-B395-F1A3485A6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8013" y="8116888"/>
              <a:ext cx="320675" cy="320675"/>
            </a:xfrm>
            <a:prstGeom prst="ellipse">
              <a:avLst/>
            </a:pr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3" name="Freeform 60">
              <a:extLst>
                <a:ext uri="{FF2B5EF4-FFF2-40B4-BE49-F238E27FC236}">
                  <a16:creationId xmlns:a16="http://schemas.microsoft.com/office/drawing/2014/main" id="{1835A012-5DF3-4F33-A98E-CFA7AC710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2438" y="7843838"/>
              <a:ext cx="630238" cy="231775"/>
            </a:xfrm>
            <a:custGeom>
              <a:avLst/>
              <a:gdLst>
                <a:gd name="T0" fmla="*/ 414 w 827"/>
                <a:gd name="T1" fmla="*/ 177 h 305"/>
                <a:gd name="T2" fmla="*/ 702 w 827"/>
                <a:gd name="T3" fmla="*/ 302 h 305"/>
                <a:gd name="T4" fmla="*/ 827 w 827"/>
                <a:gd name="T5" fmla="*/ 177 h 305"/>
                <a:gd name="T6" fmla="*/ 414 w 827"/>
                <a:gd name="T7" fmla="*/ 0 h 305"/>
                <a:gd name="T8" fmla="*/ 0 w 827"/>
                <a:gd name="T9" fmla="*/ 179 h 305"/>
                <a:gd name="T10" fmla="*/ 125 w 827"/>
                <a:gd name="T11" fmla="*/ 305 h 305"/>
                <a:gd name="T12" fmla="*/ 414 w 827"/>
                <a:gd name="T13" fmla="*/ 1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7" h="305">
                  <a:moveTo>
                    <a:pt x="414" y="177"/>
                  </a:moveTo>
                  <a:cubicBezTo>
                    <a:pt x="528" y="177"/>
                    <a:pt x="630" y="225"/>
                    <a:pt x="702" y="302"/>
                  </a:cubicBezTo>
                  <a:lnTo>
                    <a:pt x="827" y="177"/>
                  </a:lnTo>
                  <a:cubicBezTo>
                    <a:pt x="724" y="68"/>
                    <a:pt x="577" y="0"/>
                    <a:pt x="414" y="0"/>
                  </a:cubicBezTo>
                  <a:cubicBezTo>
                    <a:pt x="251" y="0"/>
                    <a:pt x="104" y="69"/>
                    <a:pt x="0" y="179"/>
                  </a:cubicBezTo>
                  <a:lnTo>
                    <a:pt x="125" y="305"/>
                  </a:lnTo>
                  <a:cubicBezTo>
                    <a:pt x="197" y="226"/>
                    <a:pt x="300" y="177"/>
                    <a:pt x="414" y="177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4" name="Freeform 61">
              <a:extLst>
                <a:ext uri="{FF2B5EF4-FFF2-40B4-BE49-F238E27FC236}">
                  <a16:creationId xmlns:a16="http://schemas.microsoft.com/office/drawing/2014/main" id="{7743733D-CCFA-4D63-B6AE-68EC526C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0350" y="7570788"/>
              <a:ext cx="1016000" cy="311150"/>
            </a:xfrm>
            <a:custGeom>
              <a:avLst/>
              <a:gdLst>
                <a:gd name="T0" fmla="*/ 668 w 1335"/>
                <a:gd name="T1" fmla="*/ 177 h 410"/>
                <a:gd name="T2" fmla="*/ 1210 w 1335"/>
                <a:gd name="T3" fmla="*/ 408 h 410"/>
                <a:gd name="T4" fmla="*/ 1335 w 1335"/>
                <a:gd name="T5" fmla="*/ 283 h 410"/>
                <a:gd name="T6" fmla="*/ 668 w 1335"/>
                <a:gd name="T7" fmla="*/ 0 h 410"/>
                <a:gd name="T8" fmla="*/ 0 w 1335"/>
                <a:gd name="T9" fmla="*/ 285 h 410"/>
                <a:gd name="T10" fmla="*/ 125 w 1335"/>
                <a:gd name="T11" fmla="*/ 410 h 410"/>
                <a:gd name="T12" fmla="*/ 668 w 1335"/>
                <a:gd name="T13" fmla="*/ 17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5" h="410">
                  <a:moveTo>
                    <a:pt x="668" y="177"/>
                  </a:moveTo>
                  <a:cubicBezTo>
                    <a:pt x="881" y="177"/>
                    <a:pt x="1073" y="266"/>
                    <a:pt x="1210" y="408"/>
                  </a:cubicBezTo>
                  <a:lnTo>
                    <a:pt x="1335" y="283"/>
                  </a:lnTo>
                  <a:cubicBezTo>
                    <a:pt x="1166" y="108"/>
                    <a:pt x="930" y="0"/>
                    <a:pt x="668" y="0"/>
                  </a:cubicBezTo>
                  <a:cubicBezTo>
                    <a:pt x="406" y="0"/>
                    <a:pt x="169" y="109"/>
                    <a:pt x="0" y="285"/>
                  </a:cubicBezTo>
                  <a:lnTo>
                    <a:pt x="125" y="410"/>
                  </a:lnTo>
                  <a:cubicBezTo>
                    <a:pt x="262" y="266"/>
                    <a:pt x="455" y="177"/>
                    <a:pt x="668" y="177"/>
                  </a:cubicBezTo>
                  <a:close/>
                </a:path>
              </a:pathLst>
            </a:custGeom>
            <a:solidFill>
              <a:srgbClr val="175C93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5" name="Freeform 62">
              <a:extLst>
                <a:ext uri="{FF2B5EF4-FFF2-40B4-BE49-F238E27FC236}">
                  <a16:creationId xmlns:a16="http://schemas.microsoft.com/office/drawing/2014/main" id="{9B33346C-7659-4646-86E6-901B20215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4613" y="7307263"/>
              <a:ext cx="1387475" cy="388938"/>
            </a:xfrm>
            <a:custGeom>
              <a:avLst/>
              <a:gdLst>
                <a:gd name="T0" fmla="*/ 912 w 1823"/>
                <a:gd name="T1" fmla="*/ 177 h 511"/>
                <a:gd name="T2" fmla="*/ 1698 w 1823"/>
                <a:gd name="T3" fmla="*/ 509 h 511"/>
                <a:gd name="T4" fmla="*/ 1823 w 1823"/>
                <a:gd name="T5" fmla="*/ 384 h 511"/>
                <a:gd name="T6" fmla="*/ 912 w 1823"/>
                <a:gd name="T7" fmla="*/ 0 h 511"/>
                <a:gd name="T8" fmla="*/ 0 w 1823"/>
                <a:gd name="T9" fmla="*/ 386 h 511"/>
                <a:gd name="T10" fmla="*/ 125 w 1823"/>
                <a:gd name="T11" fmla="*/ 511 h 511"/>
                <a:gd name="T12" fmla="*/ 912 w 1823"/>
                <a:gd name="T13" fmla="*/ 17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3" h="511">
                  <a:moveTo>
                    <a:pt x="912" y="177"/>
                  </a:moveTo>
                  <a:cubicBezTo>
                    <a:pt x="1220" y="177"/>
                    <a:pt x="1499" y="304"/>
                    <a:pt x="1698" y="509"/>
                  </a:cubicBezTo>
                  <a:lnTo>
                    <a:pt x="1823" y="384"/>
                  </a:lnTo>
                  <a:cubicBezTo>
                    <a:pt x="1592" y="147"/>
                    <a:pt x="1269" y="0"/>
                    <a:pt x="912" y="0"/>
                  </a:cubicBezTo>
                  <a:cubicBezTo>
                    <a:pt x="555" y="0"/>
                    <a:pt x="231" y="148"/>
                    <a:pt x="0" y="386"/>
                  </a:cubicBezTo>
                  <a:lnTo>
                    <a:pt x="125" y="511"/>
                  </a:lnTo>
                  <a:cubicBezTo>
                    <a:pt x="325" y="305"/>
                    <a:pt x="604" y="177"/>
                    <a:pt x="912" y="177"/>
                  </a:cubicBezTo>
                  <a:close/>
                </a:path>
              </a:pathLst>
            </a:custGeom>
            <a:solidFill>
              <a:srgbClr val="175C93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6" name="Freeform 63">
              <a:extLst>
                <a:ext uri="{FF2B5EF4-FFF2-40B4-BE49-F238E27FC236}">
                  <a16:creationId xmlns:a16="http://schemas.microsoft.com/office/drawing/2014/main" id="{E87A5B9D-BF30-4E85-804D-3CD2E75F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1300" y="8678863"/>
              <a:ext cx="1981200" cy="915988"/>
            </a:xfrm>
            <a:custGeom>
              <a:avLst/>
              <a:gdLst>
                <a:gd name="T0" fmla="*/ 2579 w 2602"/>
                <a:gd name="T1" fmla="*/ 673 h 1204"/>
                <a:gd name="T2" fmla="*/ 2131 w 2602"/>
                <a:gd name="T3" fmla="*/ 229 h 1204"/>
                <a:gd name="T4" fmla="*/ 1790 w 2602"/>
                <a:gd name="T5" fmla="*/ 333 h 1204"/>
                <a:gd name="T6" fmla="*/ 1252 w 2602"/>
                <a:gd name="T7" fmla="*/ 0 h 1204"/>
                <a:gd name="T8" fmla="*/ 658 w 2602"/>
                <a:gd name="T9" fmla="*/ 502 h 1204"/>
                <a:gd name="T10" fmla="*/ 576 w 2602"/>
                <a:gd name="T11" fmla="*/ 493 h 1204"/>
                <a:gd name="T12" fmla="*/ 220 w 2602"/>
                <a:gd name="T13" fmla="*/ 848 h 1204"/>
                <a:gd name="T14" fmla="*/ 221 w 2602"/>
                <a:gd name="T15" fmla="*/ 874 h 1204"/>
                <a:gd name="T16" fmla="*/ 148 w 2602"/>
                <a:gd name="T17" fmla="*/ 868 h 1204"/>
                <a:gd name="T18" fmla="*/ 3 w 2602"/>
                <a:gd name="T19" fmla="*/ 1029 h 1204"/>
                <a:gd name="T20" fmla="*/ 172 w 2602"/>
                <a:gd name="T21" fmla="*/ 1204 h 1204"/>
                <a:gd name="T22" fmla="*/ 2103 w 2602"/>
                <a:gd name="T23" fmla="*/ 1203 h 1204"/>
                <a:gd name="T24" fmla="*/ 2142 w 2602"/>
                <a:gd name="T25" fmla="*/ 1201 h 1204"/>
                <a:gd name="T26" fmla="*/ 2579 w 2602"/>
                <a:gd name="T27" fmla="*/ 67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2" h="1204">
                  <a:moveTo>
                    <a:pt x="2579" y="673"/>
                  </a:moveTo>
                  <a:cubicBezTo>
                    <a:pt x="2559" y="437"/>
                    <a:pt x="2367" y="247"/>
                    <a:pt x="2131" y="229"/>
                  </a:cubicBezTo>
                  <a:cubicBezTo>
                    <a:pt x="2002" y="219"/>
                    <a:pt x="1882" y="260"/>
                    <a:pt x="1790" y="333"/>
                  </a:cubicBezTo>
                  <a:cubicBezTo>
                    <a:pt x="1691" y="136"/>
                    <a:pt x="1487" y="0"/>
                    <a:pt x="1252" y="0"/>
                  </a:cubicBezTo>
                  <a:cubicBezTo>
                    <a:pt x="953" y="0"/>
                    <a:pt x="706" y="218"/>
                    <a:pt x="658" y="502"/>
                  </a:cubicBezTo>
                  <a:cubicBezTo>
                    <a:pt x="632" y="496"/>
                    <a:pt x="604" y="493"/>
                    <a:pt x="576" y="493"/>
                  </a:cubicBezTo>
                  <a:cubicBezTo>
                    <a:pt x="379" y="493"/>
                    <a:pt x="220" y="652"/>
                    <a:pt x="220" y="848"/>
                  </a:cubicBezTo>
                  <a:cubicBezTo>
                    <a:pt x="220" y="857"/>
                    <a:pt x="220" y="865"/>
                    <a:pt x="221" y="874"/>
                  </a:cubicBezTo>
                  <a:cubicBezTo>
                    <a:pt x="198" y="867"/>
                    <a:pt x="174" y="865"/>
                    <a:pt x="148" y="868"/>
                  </a:cubicBezTo>
                  <a:cubicBezTo>
                    <a:pt x="68" y="879"/>
                    <a:pt x="6" y="948"/>
                    <a:pt x="3" y="1029"/>
                  </a:cubicBezTo>
                  <a:cubicBezTo>
                    <a:pt x="0" y="1125"/>
                    <a:pt x="76" y="1204"/>
                    <a:pt x="172" y="1204"/>
                  </a:cubicBezTo>
                  <a:cubicBezTo>
                    <a:pt x="174" y="1204"/>
                    <a:pt x="1900" y="1203"/>
                    <a:pt x="2103" y="1203"/>
                  </a:cubicBezTo>
                  <a:cubicBezTo>
                    <a:pt x="2116" y="1203"/>
                    <a:pt x="2129" y="1203"/>
                    <a:pt x="2142" y="1201"/>
                  </a:cubicBezTo>
                  <a:cubicBezTo>
                    <a:pt x="2402" y="1175"/>
                    <a:pt x="2602" y="945"/>
                    <a:pt x="2579" y="6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7" name="Freeform 64">
              <a:extLst>
                <a:ext uri="{FF2B5EF4-FFF2-40B4-BE49-F238E27FC236}">
                  <a16:creationId xmlns:a16="http://schemas.microsoft.com/office/drawing/2014/main" id="{A33176DF-DF4E-43F7-8CDD-BAF2217D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1863" y="8920163"/>
              <a:ext cx="576263" cy="1030288"/>
            </a:xfrm>
            <a:custGeom>
              <a:avLst/>
              <a:gdLst>
                <a:gd name="T0" fmla="*/ 757 w 757"/>
                <a:gd name="T1" fmla="*/ 548 h 1355"/>
                <a:gd name="T2" fmla="*/ 373 w 757"/>
                <a:gd name="T3" fmla="*/ 0 h 1355"/>
                <a:gd name="T4" fmla="*/ 0 w 757"/>
                <a:gd name="T5" fmla="*/ 548 h 1355"/>
                <a:gd name="T6" fmla="*/ 236 w 757"/>
                <a:gd name="T7" fmla="*/ 548 h 1355"/>
                <a:gd name="T8" fmla="*/ 236 w 757"/>
                <a:gd name="T9" fmla="*/ 1355 h 1355"/>
                <a:gd name="T10" fmla="*/ 521 w 757"/>
                <a:gd name="T11" fmla="*/ 1355 h 1355"/>
                <a:gd name="T12" fmla="*/ 521 w 757"/>
                <a:gd name="T13" fmla="*/ 548 h 1355"/>
                <a:gd name="T14" fmla="*/ 757 w 757"/>
                <a:gd name="T15" fmla="*/ 548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1355">
                  <a:moveTo>
                    <a:pt x="757" y="548"/>
                  </a:moveTo>
                  <a:lnTo>
                    <a:pt x="373" y="0"/>
                  </a:lnTo>
                  <a:lnTo>
                    <a:pt x="0" y="548"/>
                  </a:lnTo>
                  <a:lnTo>
                    <a:pt x="236" y="548"/>
                  </a:lnTo>
                  <a:lnTo>
                    <a:pt x="236" y="1355"/>
                  </a:lnTo>
                  <a:lnTo>
                    <a:pt x="521" y="1355"/>
                  </a:lnTo>
                  <a:lnTo>
                    <a:pt x="521" y="548"/>
                  </a:lnTo>
                  <a:lnTo>
                    <a:pt x="757" y="548"/>
                  </a:ln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8" name="Freeform 65">
              <a:extLst>
                <a:ext uri="{FF2B5EF4-FFF2-40B4-BE49-F238E27FC236}">
                  <a16:creationId xmlns:a16="http://schemas.microsoft.com/office/drawing/2014/main" id="{5A3C9530-DC9C-4AC8-8A15-E22F376BB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8488" y="6583363"/>
              <a:ext cx="5421313" cy="3111500"/>
            </a:xfrm>
            <a:custGeom>
              <a:avLst/>
              <a:gdLst>
                <a:gd name="T0" fmla="*/ 6904 w 7125"/>
                <a:gd name="T1" fmla="*/ 0 h 4089"/>
                <a:gd name="T2" fmla="*/ 222 w 7125"/>
                <a:gd name="T3" fmla="*/ 0 h 4089"/>
                <a:gd name="T4" fmla="*/ 0 w 7125"/>
                <a:gd name="T5" fmla="*/ 221 h 4089"/>
                <a:gd name="T6" fmla="*/ 0 w 7125"/>
                <a:gd name="T7" fmla="*/ 4089 h 4089"/>
                <a:gd name="T8" fmla="*/ 7125 w 7125"/>
                <a:gd name="T9" fmla="*/ 4089 h 4089"/>
                <a:gd name="T10" fmla="*/ 7125 w 7125"/>
                <a:gd name="T11" fmla="*/ 221 h 4089"/>
                <a:gd name="T12" fmla="*/ 6904 w 7125"/>
                <a:gd name="T13" fmla="*/ 0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25" h="4089">
                  <a:moveTo>
                    <a:pt x="6904" y="0"/>
                  </a:moveTo>
                  <a:lnTo>
                    <a:pt x="222" y="0"/>
                  </a:lnTo>
                  <a:cubicBezTo>
                    <a:pt x="99" y="0"/>
                    <a:pt x="0" y="99"/>
                    <a:pt x="0" y="221"/>
                  </a:cubicBezTo>
                  <a:lnTo>
                    <a:pt x="0" y="4089"/>
                  </a:lnTo>
                  <a:lnTo>
                    <a:pt x="7125" y="4089"/>
                  </a:lnTo>
                  <a:lnTo>
                    <a:pt x="7125" y="221"/>
                  </a:lnTo>
                  <a:cubicBezTo>
                    <a:pt x="7125" y="99"/>
                    <a:pt x="7026" y="0"/>
                    <a:pt x="6904" y="0"/>
                  </a:cubicBezTo>
                  <a:close/>
                </a:path>
              </a:pathLst>
            </a:custGeom>
            <a:solidFill>
              <a:srgbClr val="38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39" name="Freeform 66">
              <a:extLst>
                <a:ext uri="{FF2B5EF4-FFF2-40B4-BE49-F238E27FC236}">
                  <a16:creationId xmlns:a16="http://schemas.microsoft.com/office/drawing/2014/main" id="{AA14AF0F-107D-4AD7-8513-3046AE4D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8488" y="9694863"/>
              <a:ext cx="5421313" cy="555625"/>
            </a:xfrm>
            <a:custGeom>
              <a:avLst/>
              <a:gdLst>
                <a:gd name="T0" fmla="*/ 0 w 7125"/>
                <a:gd name="T1" fmla="*/ 0 h 730"/>
                <a:gd name="T2" fmla="*/ 0 w 7125"/>
                <a:gd name="T3" fmla="*/ 508 h 730"/>
                <a:gd name="T4" fmla="*/ 222 w 7125"/>
                <a:gd name="T5" fmla="*/ 730 h 730"/>
                <a:gd name="T6" fmla="*/ 6904 w 7125"/>
                <a:gd name="T7" fmla="*/ 730 h 730"/>
                <a:gd name="T8" fmla="*/ 7125 w 7125"/>
                <a:gd name="T9" fmla="*/ 508 h 730"/>
                <a:gd name="T10" fmla="*/ 7125 w 7125"/>
                <a:gd name="T11" fmla="*/ 0 h 730"/>
                <a:gd name="T12" fmla="*/ 0 w 7125"/>
                <a:gd name="T13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25" h="730">
                  <a:moveTo>
                    <a:pt x="0" y="0"/>
                  </a:moveTo>
                  <a:lnTo>
                    <a:pt x="0" y="508"/>
                  </a:lnTo>
                  <a:cubicBezTo>
                    <a:pt x="0" y="631"/>
                    <a:pt x="99" y="730"/>
                    <a:pt x="222" y="730"/>
                  </a:cubicBezTo>
                  <a:lnTo>
                    <a:pt x="6904" y="730"/>
                  </a:lnTo>
                  <a:cubicBezTo>
                    <a:pt x="7026" y="730"/>
                    <a:pt x="7125" y="631"/>
                    <a:pt x="7125" y="508"/>
                  </a:cubicBezTo>
                  <a:lnTo>
                    <a:pt x="7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2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0" name="Freeform 67">
              <a:extLst>
                <a:ext uri="{FF2B5EF4-FFF2-40B4-BE49-F238E27FC236}">
                  <a16:creationId xmlns:a16="http://schemas.microsoft.com/office/drawing/2014/main" id="{3610A0AC-0B98-49DA-AC9D-5EC3A30B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6500" y="10250488"/>
              <a:ext cx="1665288" cy="693738"/>
            </a:xfrm>
            <a:custGeom>
              <a:avLst/>
              <a:gdLst>
                <a:gd name="T0" fmla="*/ 1994 w 2188"/>
                <a:gd name="T1" fmla="*/ 0 h 913"/>
                <a:gd name="T2" fmla="*/ 193 w 2188"/>
                <a:gd name="T3" fmla="*/ 0 h 913"/>
                <a:gd name="T4" fmla="*/ 0 w 2188"/>
                <a:gd name="T5" fmla="*/ 913 h 913"/>
                <a:gd name="T6" fmla="*/ 2188 w 2188"/>
                <a:gd name="T7" fmla="*/ 913 h 913"/>
                <a:gd name="T8" fmla="*/ 1994 w 2188"/>
                <a:gd name="T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913">
                  <a:moveTo>
                    <a:pt x="1994" y="0"/>
                  </a:moveTo>
                  <a:lnTo>
                    <a:pt x="193" y="0"/>
                  </a:lnTo>
                  <a:lnTo>
                    <a:pt x="0" y="913"/>
                  </a:lnTo>
                  <a:lnTo>
                    <a:pt x="2188" y="913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EB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1" name="Freeform 68">
              <a:extLst>
                <a:ext uri="{FF2B5EF4-FFF2-40B4-BE49-F238E27FC236}">
                  <a16:creationId xmlns:a16="http://schemas.microsoft.com/office/drawing/2014/main" id="{7A0D1B4F-5A8E-45F3-AB7A-596AB4210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1700" y="10944225"/>
              <a:ext cx="2276475" cy="249238"/>
            </a:xfrm>
            <a:custGeom>
              <a:avLst/>
              <a:gdLst>
                <a:gd name="T0" fmla="*/ 2829 w 2992"/>
                <a:gd name="T1" fmla="*/ 327 h 327"/>
                <a:gd name="T2" fmla="*/ 163 w 2992"/>
                <a:gd name="T3" fmla="*/ 327 h 327"/>
                <a:gd name="T4" fmla="*/ 0 w 2992"/>
                <a:gd name="T5" fmla="*/ 164 h 327"/>
                <a:gd name="T6" fmla="*/ 163 w 2992"/>
                <a:gd name="T7" fmla="*/ 0 h 327"/>
                <a:gd name="T8" fmla="*/ 2829 w 2992"/>
                <a:gd name="T9" fmla="*/ 0 h 327"/>
                <a:gd name="T10" fmla="*/ 2992 w 2992"/>
                <a:gd name="T11" fmla="*/ 164 h 327"/>
                <a:gd name="T12" fmla="*/ 2829 w 2992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2" h="327">
                  <a:moveTo>
                    <a:pt x="2829" y="327"/>
                  </a:moveTo>
                  <a:lnTo>
                    <a:pt x="163" y="327"/>
                  </a:lnTo>
                  <a:cubicBezTo>
                    <a:pt x="73" y="327"/>
                    <a:pt x="0" y="254"/>
                    <a:pt x="0" y="164"/>
                  </a:cubicBezTo>
                  <a:cubicBezTo>
                    <a:pt x="0" y="73"/>
                    <a:pt x="73" y="0"/>
                    <a:pt x="163" y="0"/>
                  </a:cubicBezTo>
                  <a:lnTo>
                    <a:pt x="2829" y="0"/>
                  </a:lnTo>
                  <a:cubicBezTo>
                    <a:pt x="2919" y="0"/>
                    <a:pt x="2992" y="73"/>
                    <a:pt x="2992" y="164"/>
                  </a:cubicBezTo>
                  <a:cubicBezTo>
                    <a:pt x="2992" y="254"/>
                    <a:pt x="2919" y="327"/>
                    <a:pt x="2829" y="327"/>
                  </a:cubicBezTo>
                  <a:close/>
                </a:path>
              </a:pathLst>
            </a:custGeom>
            <a:solidFill>
              <a:srgbClr val="502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2" name="Rectangle 69">
              <a:extLst>
                <a:ext uri="{FF2B5EF4-FFF2-40B4-BE49-F238E27FC236}">
                  <a16:creationId xmlns:a16="http://schemas.microsoft.com/office/drawing/2014/main" id="{3C14E7A3-30D4-48BF-96A4-68A28BA7C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175" y="6802438"/>
              <a:ext cx="5087938" cy="2722563"/>
            </a:xfrm>
            <a:prstGeom prst="rect">
              <a:avLst/>
            </a:pr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3" name="Oval 70">
              <a:extLst>
                <a:ext uri="{FF2B5EF4-FFF2-40B4-BE49-F238E27FC236}">
                  <a16:creationId xmlns:a16="http://schemas.microsoft.com/office/drawing/2014/main" id="{76511F66-EC88-4A98-A7F6-4340728BF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1188" y="9820275"/>
              <a:ext cx="319088" cy="317500"/>
            </a:xfrm>
            <a:prstGeom prst="ellipse">
              <a:avLst/>
            </a:pr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EE92E5EF-3042-4DB1-B6A5-7C3DBFB3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6488" y="6886575"/>
              <a:ext cx="4638676" cy="2538413"/>
            </a:xfrm>
            <a:custGeom>
              <a:avLst/>
              <a:gdLst>
                <a:gd name="connsiteX0" fmla="*/ 2641128 w 4638676"/>
                <a:gd name="connsiteY0" fmla="*/ 1838325 h 2538413"/>
                <a:gd name="connsiteX1" fmla="*/ 4313710 w 4638676"/>
                <a:gd name="connsiteY1" fmla="*/ 1838325 h 2538413"/>
                <a:gd name="connsiteX2" fmla="*/ 4379912 w 4638676"/>
                <a:gd name="connsiteY2" fmla="*/ 1904529 h 2538413"/>
                <a:gd name="connsiteX3" fmla="*/ 4379912 w 4638676"/>
                <a:gd name="connsiteY3" fmla="*/ 2472209 h 2538413"/>
                <a:gd name="connsiteX4" fmla="*/ 4313710 w 4638676"/>
                <a:gd name="connsiteY4" fmla="*/ 2538413 h 2538413"/>
                <a:gd name="connsiteX5" fmla="*/ 2641128 w 4638676"/>
                <a:gd name="connsiteY5" fmla="*/ 2538413 h 2538413"/>
                <a:gd name="connsiteX6" fmla="*/ 2574924 w 4638676"/>
                <a:gd name="connsiteY6" fmla="*/ 2472209 h 2538413"/>
                <a:gd name="connsiteX7" fmla="*/ 2574924 w 4638676"/>
                <a:gd name="connsiteY7" fmla="*/ 1904529 h 2538413"/>
                <a:gd name="connsiteX8" fmla="*/ 2641128 w 4638676"/>
                <a:gd name="connsiteY8" fmla="*/ 1838325 h 2538413"/>
                <a:gd name="connsiteX9" fmla="*/ 4087302 w 4638676"/>
                <a:gd name="connsiteY9" fmla="*/ 317500 h 2538413"/>
                <a:gd name="connsiteX10" fmla="*/ 4572510 w 4638676"/>
                <a:gd name="connsiteY10" fmla="*/ 317500 h 2538413"/>
                <a:gd name="connsiteX11" fmla="*/ 4638676 w 4638676"/>
                <a:gd name="connsiteY11" fmla="*/ 383661 h 2538413"/>
                <a:gd name="connsiteX12" fmla="*/ 4638676 w 4638676"/>
                <a:gd name="connsiteY12" fmla="*/ 1665803 h 2538413"/>
                <a:gd name="connsiteX13" fmla="*/ 4572510 w 4638676"/>
                <a:gd name="connsiteY13" fmla="*/ 1731963 h 2538413"/>
                <a:gd name="connsiteX14" fmla="*/ 4087302 w 4638676"/>
                <a:gd name="connsiteY14" fmla="*/ 1731963 h 2538413"/>
                <a:gd name="connsiteX15" fmla="*/ 4021136 w 4638676"/>
                <a:gd name="connsiteY15" fmla="*/ 1665803 h 2538413"/>
                <a:gd name="connsiteX16" fmla="*/ 4021136 w 4638676"/>
                <a:gd name="connsiteY16" fmla="*/ 383661 h 2538413"/>
                <a:gd name="connsiteX17" fmla="*/ 4087302 w 4638676"/>
                <a:gd name="connsiteY17" fmla="*/ 317500 h 2538413"/>
                <a:gd name="connsiteX18" fmla="*/ 2482394 w 4638676"/>
                <a:gd name="connsiteY18" fmla="*/ 317500 h 2538413"/>
                <a:gd name="connsiteX19" fmla="*/ 3850144 w 4638676"/>
                <a:gd name="connsiteY19" fmla="*/ 317500 h 2538413"/>
                <a:gd name="connsiteX20" fmla="*/ 3916364 w 4638676"/>
                <a:gd name="connsiteY20" fmla="*/ 383661 h 2538413"/>
                <a:gd name="connsiteX21" fmla="*/ 3916364 w 4638676"/>
                <a:gd name="connsiteY21" fmla="*/ 1665803 h 2538413"/>
                <a:gd name="connsiteX22" fmla="*/ 3850144 w 4638676"/>
                <a:gd name="connsiteY22" fmla="*/ 1731963 h 2538413"/>
                <a:gd name="connsiteX23" fmla="*/ 2482394 w 4638676"/>
                <a:gd name="connsiteY23" fmla="*/ 1731963 h 2538413"/>
                <a:gd name="connsiteX24" fmla="*/ 2416176 w 4638676"/>
                <a:gd name="connsiteY24" fmla="*/ 1665803 h 2538413"/>
                <a:gd name="connsiteX25" fmla="*/ 2416176 w 4638676"/>
                <a:gd name="connsiteY25" fmla="*/ 383661 h 2538413"/>
                <a:gd name="connsiteX26" fmla="*/ 2482394 w 4638676"/>
                <a:gd name="connsiteY26" fmla="*/ 317500 h 2538413"/>
                <a:gd name="connsiteX27" fmla="*/ 0 w 4638676"/>
                <a:gd name="connsiteY27" fmla="*/ 0 h 2538413"/>
                <a:gd name="connsiteX28" fmla="*/ 4427538 w 4638676"/>
                <a:gd name="connsiteY28" fmla="*/ 0 h 2538413"/>
                <a:gd name="connsiteX29" fmla="*/ 4427538 w 4638676"/>
                <a:gd name="connsiteY29" fmla="*/ 223838 h 2538413"/>
                <a:gd name="connsiteX30" fmla="*/ 0 w 4638676"/>
                <a:gd name="connsiteY30" fmla="*/ 223838 h 253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38676" h="2538413">
                  <a:moveTo>
                    <a:pt x="2641128" y="1838325"/>
                  </a:moveTo>
                  <a:lnTo>
                    <a:pt x="4313710" y="1838325"/>
                  </a:lnTo>
                  <a:cubicBezTo>
                    <a:pt x="4350236" y="1838325"/>
                    <a:pt x="4379912" y="1868003"/>
                    <a:pt x="4379912" y="1904529"/>
                  </a:cubicBezTo>
                  <a:lnTo>
                    <a:pt x="4379912" y="2472209"/>
                  </a:lnTo>
                  <a:cubicBezTo>
                    <a:pt x="4379912" y="2508735"/>
                    <a:pt x="4350236" y="2538413"/>
                    <a:pt x="4313710" y="2538413"/>
                  </a:cubicBezTo>
                  <a:lnTo>
                    <a:pt x="2641128" y="2538413"/>
                  </a:lnTo>
                  <a:cubicBezTo>
                    <a:pt x="2604602" y="2538413"/>
                    <a:pt x="2574924" y="2508735"/>
                    <a:pt x="2574924" y="2472209"/>
                  </a:cubicBezTo>
                  <a:lnTo>
                    <a:pt x="2574924" y="1904529"/>
                  </a:lnTo>
                  <a:cubicBezTo>
                    <a:pt x="2574924" y="1868003"/>
                    <a:pt x="2604602" y="1838325"/>
                    <a:pt x="2641128" y="1838325"/>
                  </a:cubicBezTo>
                  <a:close/>
                  <a:moveTo>
                    <a:pt x="4087302" y="317500"/>
                  </a:moveTo>
                  <a:lnTo>
                    <a:pt x="4572510" y="317500"/>
                  </a:lnTo>
                  <a:cubicBezTo>
                    <a:pt x="4609014" y="317500"/>
                    <a:pt x="4638676" y="347158"/>
                    <a:pt x="4638676" y="383661"/>
                  </a:cubicBezTo>
                  <a:lnTo>
                    <a:pt x="4638676" y="1665803"/>
                  </a:lnTo>
                  <a:cubicBezTo>
                    <a:pt x="4638676" y="1702305"/>
                    <a:pt x="4609014" y="1731963"/>
                    <a:pt x="4572510" y="1731963"/>
                  </a:cubicBezTo>
                  <a:lnTo>
                    <a:pt x="4087302" y="1731963"/>
                  </a:lnTo>
                  <a:cubicBezTo>
                    <a:pt x="4050798" y="1731963"/>
                    <a:pt x="4021136" y="1702305"/>
                    <a:pt x="4021136" y="1665803"/>
                  </a:cubicBezTo>
                  <a:lnTo>
                    <a:pt x="4021136" y="383661"/>
                  </a:lnTo>
                  <a:cubicBezTo>
                    <a:pt x="4021136" y="347158"/>
                    <a:pt x="4050798" y="317500"/>
                    <a:pt x="4087302" y="317500"/>
                  </a:cubicBezTo>
                  <a:close/>
                  <a:moveTo>
                    <a:pt x="2482394" y="317500"/>
                  </a:moveTo>
                  <a:lnTo>
                    <a:pt x="3850144" y="317500"/>
                  </a:lnTo>
                  <a:cubicBezTo>
                    <a:pt x="3886678" y="317500"/>
                    <a:pt x="3916364" y="347158"/>
                    <a:pt x="3916364" y="383661"/>
                  </a:cubicBezTo>
                  <a:lnTo>
                    <a:pt x="3916364" y="1665803"/>
                  </a:lnTo>
                  <a:cubicBezTo>
                    <a:pt x="3916364" y="1702305"/>
                    <a:pt x="3886678" y="1731963"/>
                    <a:pt x="3850144" y="1731963"/>
                  </a:cubicBezTo>
                  <a:lnTo>
                    <a:pt x="2482394" y="1731963"/>
                  </a:lnTo>
                  <a:cubicBezTo>
                    <a:pt x="2445860" y="1731963"/>
                    <a:pt x="2416176" y="1702305"/>
                    <a:pt x="2416176" y="1665803"/>
                  </a:cubicBezTo>
                  <a:lnTo>
                    <a:pt x="2416176" y="383661"/>
                  </a:lnTo>
                  <a:cubicBezTo>
                    <a:pt x="2416176" y="347158"/>
                    <a:pt x="2445860" y="317500"/>
                    <a:pt x="2482394" y="317500"/>
                  </a:cubicBezTo>
                  <a:close/>
                  <a:moveTo>
                    <a:pt x="0" y="0"/>
                  </a:moveTo>
                  <a:lnTo>
                    <a:pt x="4427538" y="0"/>
                  </a:lnTo>
                  <a:lnTo>
                    <a:pt x="4427538" y="223838"/>
                  </a:lnTo>
                  <a:lnTo>
                    <a:pt x="0" y="223838"/>
                  </a:lnTo>
                  <a:close/>
                </a:path>
              </a:pathLst>
            </a:custGeom>
            <a:solidFill>
              <a:srgbClr val="EBE9F7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5" name="Rectangle 73">
              <a:extLst>
                <a:ext uri="{FF2B5EF4-FFF2-40B4-BE49-F238E27FC236}">
                  <a16:creationId xmlns:a16="http://schemas.microsoft.com/office/drawing/2014/main" id="{B49F790E-9FB2-45E5-9BDB-D88A00825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4600" y="7061200"/>
              <a:ext cx="41576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6" name="Freeform 74">
              <a:extLst>
                <a:ext uri="{FF2B5EF4-FFF2-40B4-BE49-F238E27FC236}">
                  <a16:creationId xmlns:a16="http://schemas.microsoft.com/office/drawing/2014/main" id="{DFB95AB3-FB4F-4617-BB98-E20EE81BB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6063" y="6923088"/>
              <a:ext cx="107950" cy="109538"/>
            </a:xfrm>
            <a:custGeom>
              <a:avLst/>
              <a:gdLst>
                <a:gd name="T0" fmla="*/ 23 w 142"/>
                <a:gd name="T1" fmla="*/ 84 h 145"/>
                <a:gd name="T2" fmla="*/ 12 w 142"/>
                <a:gd name="T3" fmla="*/ 56 h 145"/>
                <a:gd name="T4" fmla="*/ 23 w 142"/>
                <a:gd name="T5" fmla="*/ 28 h 145"/>
                <a:gd name="T6" fmla="*/ 51 w 142"/>
                <a:gd name="T7" fmla="*/ 17 h 145"/>
                <a:gd name="T8" fmla="*/ 79 w 142"/>
                <a:gd name="T9" fmla="*/ 28 h 145"/>
                <a:gd name="T10" fmla="*/ 90 w 142"/>
                <a:gd name="T11" fmla="*/ 56 h 145"/>
                <a:gd name="T12" fmla="*/ 79 w 142"/>
                <a:gd name="T13" fmla="*/ 84 h 145"/>
                <a:gd name="T14" fmla="*/ 23 w 142"/>
                <a:gd name="T15" fmla="*/ 84 h 145"/>
                <a:gd name="T16" fmla="*/ 142 w 142"/>
                <a:gd name="T17" fmla="*/ 137 h 145"/>
                <a:gd name="T18" fmla="*/ 92 w 142"/>
                <a:gd name="T19" fmla="*/ 86 h 145"/>
                <a:gd name="T20" fmla="*/ 102 w 142"/>
                <a:gd name="T21" fmla="*/ 56 h 145"/>
                <a:gd name="T22" fmla="*/ 87 w 142"/>
                <a:gd name="T23" fmla="*/ 20 h 145"/>
                <a:gd name="T24" fmla="*/ 15 w 142"/>
                <a:gd name="T25" fmla="*/ 20 h 145"/>
                <a:gd name="T26" fmla="*/ 0 w 142"/>
                <a:gd name="T27" fmla="*/ 56 h 145"/>
                <a:gd name="T28" fmla="*/ 15 w 142"/>
                <a:gd name="T29" fmla="*/ 92 h 145"/>
                <a:gd name="T30" fmla="*/ 51 w 142"/>
                <a:gd name="T31" fmla="*/ 107 h 145"/>
                <a:gd name="T32" fmla="*/ 83 w 142"/>
                <a:gd name="T33" fmla="*/ 95 h 145"/>
                <a:gd name="T34" fmla="*/ 133 w 142"/>
                <a:gd name="T35" fmla="*/ 145 h 145"/>
                <a:gd name="T36" fmla="*/ 142 w 142"/>
                <a:gd name="T3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45">
                  <a:moveTo>
                    <a:pt x="23" y="84"/>
                  </a:moveTo>
                  <a:cubicBezTo>
                    <a:pt x="16" y="76"/>
                    <a:pt x="12" y="66"/>
                    <a:pt x="12" y="56"/>
                  </a:cubicBezTo>
                  <a:cubicBezTo>
                    <a:pt x="12" y="45"/>
                    <a:pt x="16" y="35"/>
                    <a:pt x="23" y="28"/>
                  </a:cubicBezTo>
                  <a:cubicBezTo>
                    <a:pt x="31" y="20"/>
                    <a:pt x="41" y="17"/>
                    <a:pt x="51" y="17"/>
                  </a:cubicBezTo>
                  <a:cubicBezTo>
                    <a:pt x="61" y="17"/>
                    <a:pt x="71" y="20"/>
                    <a:pt x="79" y="28"/>
                  </a:cubicBezTo>
                  <a:cubicBezTo>
                    <a:pt x="86" y="35"/>
                    <a:pt x="90" y="45"/>
                    <a:pt x="90" y="56"/>
                  </a:cubicBezTo>
                  <a:cubicBezTo>
                    <a:pt x="90" y="66"/>
                    <a:pt x="86" y="76"/>
                    <a:pt x="79" y="84"/>
                  </a:cubicBezTo>
                  <a:cubicBezTo>
                    <a:pt x="63" y="99"/>
                    <a:pt x="38" y="99"/>
                    <a:pt x="23" y="84"/>
                  </a:cubicBezTo>
                  <a:close/>
                  <a:moveTo>
                    <a:pt x="142" y="137"/>
                  </a:moveTo>
                  <a:lnTo>
                    <a:pt x="92" y="86"/>
                  </a:lnTo>
                  <a:cubicBezTo>
                    <a:pt x="98" y="78"/>
                    <a:pt x="102" y="67"/>
                    <a:pt x="102" y="56"/>
                  </a:cubicBezTo>
                  <a:cubicBezTo>
                    <a:pt x="102" y="42"/>
                    <a:pt x="97" y="29"/>
                    <a:pt x="87" y="20"/>
                  </a:cubicBezTo>
                  <a:cubicBezTo>
                    <a:pt x="67" y="0"/>
                    <a:pt x="35" y="0"/>
                    <a:pt x="15" y="20"/>
                  </a:cubicBezTo>
                  <a:cubicBezTo>
                    <a:pt x="5" y="29"/>
                    <a:pt x="0" y="42"/>
                    <a:pt x="0" y="56"/>
                  </a:cubicBezTo>
                  <a:cubicBezTo>
                    <a:pt x="0" y="70"/>
                    <a:pt x="5" y="82"/>
                    <a:pt x="15" y="92"/>
                  </a:cubicBezTo>
                  <a:cubicBezTo>
                    <a:pt x="25" y="102"/>
                    <a:pt x="38" y="107"/>
                    <a:pt x="51" y="107"/>
                  </a:cubicBezTo>
                  <a:cubicBezTo>
                    <a:pt x="63" y="107"/>
                    <a:pt x="74" y="103"/>
                    <a:pt x="83" y="95"/>
                  </a:cubicBezTo>
                  <a:lnTo>
                    <a:pt x="133" y="145"/>
                  </a:lnTo>
                  <a:lnTo>
                    <a:pt x="14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7" name="Freeform 77">
              <a:extLst>
                <a:ext uri="{FF2B5EF4-FFF2-40B4-BE49-F238E27FC236}">
                  <a16:creationId xmlns:a16="http://schemas.microsoft.com/office/drawing/2014/main" id="{EC5293F0-BDF6-49B9-A48C-AC000B6C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1563" y="7286625"/>
              <a:ext cx="400050" cy="377825"/>
            </a:xfrm>
            <a:custGeom>
              <a:avLst/>
              <a:gdLst>
                <a:gd name="T0" fmla="*/ 484 w 526"/>
                <a:gd name="T1" fmla="*/ 495 h 495"/>
                <a:gd name="T2" fmla="*/ 43 w 526"/>
                <a:gd name="T3" fmla="*/ 495 h 495"/>
                <a:gd name="T4" fmla="*/ 0 w 526"/>
                <a:gd name="T5" fmla="*/ 453 h 495"/>
                <a:gd name="T6" fmla="*/ 0 w 526"/>
                <a:gd name="T7" fmla="*/ 42 h 495"/>
                <a:gd name="T8" fmla="*/ 43 w 526"/>
                <a:gd name="T9" fmla="*/ 0 h 495"/>
                <a:gd name="T10" fmla="*/ 484 w 526"/>
                <a:gd name="T11" fmla="*/ 0 h 495"/>
                <a:gd name="T12" fmla="*/ 526 w 526"/>
                <a:gd name="T13" fmla="*/ 42 h 495"/>
                <a:gd name="T14" fmla="*/ 526 w 526"/>
                <a:gd name="T15" fmla="*/ 453 h 495"/>
                <a:gd name="T16" fmla="*/ 484 w 526"/>
                <a:gd name="T17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495">
                  <a:moveTo>
                    <a:pt x="484" y="495"/>
                  </a:moveTo>
                  <a:lnTo>
                    <a:pt x="43" y="495"/>
                  </a:lnTo>
                  <a:cubicBezTo>
                    <a:pt x="19" y="495"/>
                    <a:pt x="0" y="476"/>
                    <a:pt x="0" y="453"/>
                  </a:cubicBezTo>
                  <a:lnTo>
                    <a:pt x="0" y="42"/>
                  </a:lnTo>
                  <a:cubicBezTo>
                    <a:pt x="0" y="19"/>
                    <a:pt x="19" y="0"/>
                    <a:pt x="43" y="0"/>
                  </a:cubicBezTo>
                  <a:lnTo>
                    <a:pt x="484" y="0"/>
                  </a:lnTo>
                  <a:cubicBezTo>
                    <a:pt x="507" y="0"/>
                    <a:pt x="526" y="19"/>
                    <a:pt x="526" y="42"/>
                  </a:cubicBezTo>
                  <a:lnTo>
                    <a:pt x="526" y="453"/>
                  </a:lnTo>
                  <a:cubicBezTo>
                    <a:pt x="526" y="476"/>
                    <a:pt x="507" y="495"/>
                    <a:pt x="484" y="495"/>
                  </a:cubicBezTo>
                  <a:close/>
                </a:path>
              </a:pathLst>
            </a:cu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6578AA7-9AB8-4D3A-938E-3D8650289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9538" y="7286625"/>
              <a:ext cx="492126" cy="90488"/>
            </a:xfrm>
            <a:custGeom>
              <a:avLst/>
              <a:gdLst>
                <a:gd name="connsiteX0" fmla="*/ 12936 w 492126"/>
                <a:gd name="connsiteY0" fmla="*/ 65088 h 90488"/>
                <a:gd name="connsiteX1" fmla="*/ 299802 w 492126"/>
                <a:gd name="connsiteY1" fmla="*/ 65088 h 90488"/>
                <a:gd name="connsiteX2" fmla="*/ 312738 w 492126"/>
                <a:gd name="connsiteY2" fmla="*/ 78173 h 90488"/>
                <a:gd name="connsiteX3" fmla="*/ 299802 w 492126"/>
                <a:gd name="connsiteY3" fmla="*/ 90488 h 90488"/>
                <a:gd name="connsiteX4" fmla="*/ 12936 w 492126"/>
                <a:gd name="connsiteY4" fmla="*/ 90488 h 90488"/>
                <a:gd name="connsiteX5" fmla="*/ 0 w 492126"/>
                <a:gd name="connsiteY5" fmla="*/ 78173 h 90488"/>
                <a:gd name="connsiteX6" fmla="*/ 12936 w 492126"/>
                <a:gd name="connsiteY6" fmla="*/ 65088 h 90488"/>
                <a:gd name="connsiteX7" fmla="*/ 12910 w 492126"/>
                <a:gd name="connsiteY7" fmla="*/ 0 h 90488"/>
                <a:gd name="connsiteX8" fmla="*/ 479974 w 492126"/>
                <a:gd name="connsiteY8" fmla="*/ 0 h 90488"/>
                <a:gd name="connsiteX9" fmla="*/ 492126 w 492126"/>
                <a:gd name="connsiteY9" fmla="*/ 12315 h 90488"/>
                <a:gd name="connsiteX10" fmla="*/ 479974 w 492126"/>
                <a:gd name="connsiteY10" fmla="*/ 25400 h 90488"/>
                <a:gd name="connsiteX11" fmla="*/ 12910 w 492126"/>
                <a:gd name="connsiteY11" fmla="*/ 25400 h 90488"/>
                <a:gd name="connsiteX12" fmla="*/ 0 w 492126"/>
                <a:gd name="connsiteY12" fmla="*/ 12315 h 90488"/>
                <a:gd name="connsiteX13" fmla="*/ 12910 w 492126"/>
                <a:gd name="connsiteY13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26" h="90488">
                  <a:moveTo>
                    <a:pt x="12936" y="65088"/>
                  </a:moveTo>
                  <a:lnTo>
                    <a:pt x="299802" y="65088"/>
                  </a:lnTo>
                  <a:cubicBezTo>
                    <a:pt x="306650" y="65088"/>
                    <a:pt x="312738" y="71246"/>
                    <a:pt x="312738" y="78173"/>
                  </a:cubicBezTo>
                  <a:cubicBezTo>
                    <a:pt x="312738" y="85100"/>
                    <a:pt x="306650" y="90488"/>
                    <a:pt x="299802" y="90488"/>
                  </a:cubicBezTo>
                  <a:lnTo>
                    <a:pt x="12936" y="90488"/>
                  </a:lnTo>
                  <a:cubicBezTo>
                    <a:pt x="6088" y="90488"/>
                    <a:pt x="0" y="85100"/>
                    <a:pt x="0" y="78173"/>
                  </a:cubicBezTo>
                  <a:cubicBezTo>
                    <a:pt x="0" y="71246"/>
                    <a:pt x="6088" y="65088"/>
                    <a:pt x="12936" y="65088"/>
                  </a:cubicBezTo>
                  <a:close/>
                  <a:moveTo>
                    <a:pt x="12910" y="0"/>
                  </a:moveTo>
                  <a:lnTo>
                    <a:pt x="479974" y="0"/>
                  </a:lnTo>
                  <a:cubicBezTo>
                    <a:pt x="486808" y="0"/>
                    <a:pt x="492126" y="5388"/>
                    <a:pt x="492126" y="12315"/>
                  </a:cubicBezTo>
                  <a:cubicBezTo>
                    <a:pt x="492126" y="20012"/>
                    <a:pt x="486808" y="25400"/>
                    <a:pt x="479974" y="25400"/>
                  </a:cubicBezTo>
                  <a:lnTo>
                    <a:pt x="12910" y="25400"/>
                  </a:lnTo>
                  <a:cubicBezTo>
                    <a:pt x="6076" y="25400"/>
                    <a:pt x="0" y="20012"/>
                    <a:pt x="0" y="12315"/>
                  </a:cubicBezTo>
                  <a:cubicBezTo>
                    <a:pt x="0" y="5388"/>
                    <a:pt x="6076" y="0"/>
                    <a:pt x="12910" y="0"/>
                  </a:cubicBezTo>
                  <a:close/>
                </a:path>
              </a:pathLst>
            </a:cu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49" name="Rectangle 85">
              <a:extLst>
                <a:ext uri="{FF2B5EF4-FFF2-40B4-BE49-F238E27FC236}">
                  <a16:creationId xmlns:a16="http://schemas.microsoft.com/office/drawing/2014/main" id="{E4235DDE-52E4-42B8-BDF9-94A6DA729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9825" y="7434263"/>
              <a:ext cx="265113" cy="177800"/>
            </a:xfrm>
            <a:prstGeom prst="rect">
              <a:avLst/>
            </a:prstGeom>
            <a:solidFill>
              <a:srgbClr val="95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0" name="Freeform 86">
              <a:extLst>
                <a:ext uri="{FF2B5EF4-FFF2-40B4-BE49-F238E27FC236}">
                  <a16:creationId xmlns:a16="http://schemas.microsoft.com/office/drawing/2014/main" id="{5511AA95-ACD2-40D8-B4B9-05B595BF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0150" y="7377113"/>
              <a:ext cx="144463" cy="58738"/>
            </a:xfrm>
            <a:custGeom>
              <a:avLst/>
              <a:gdLst>
                <a:gd name="T0" fmla="*/ 27 w 190"/>
                <a:gd name="T1" fmla="*/ 28 h 78"/>
                <a:gd name="T2" fmla="*/ 30 w 190"/>
                <a:gd name="T3" fmla="*/ 24 h 78"/>
                <a:gd name="T4" fmla="*/ 160 w 190"/>
                <a:gd name="T5" fmla="*/ 24 h 78"/>
                <a:gd name="T6" fmla="*/ 163 w 190"/>
                <a:gd name="T7" fmla="*/ 28 h 78"/>
                <a:gd name="T8" fmla="*/ 166 w 190"/>
                <a:gd name="T9" fmla="*/ 78 h 78"/>
                <a:gd name="T10" fmla="*/ 190 w 190"/>
                <a:gd name="T11" fmla="*/ 78 h 78"/>
                <a:gd name="T12" fmla="*/ 187 w 190"/>
                <a:gd name="T13" fmla="*/ 28 h 78"/>
                <a:gd name="T14" fmla="*/ 160 w 190"/>
                <a:gd name="T15" fmla="*/ 0 h 78"/>
                <a:gd name="T16" fmla="*/ 30 w 190"/>
                <a:gd name="T17" fmla="*/ 0 h 78"/>
                <a:gd name="T18" fmla="*/ 3 w 190"/>
                <a:gd name="T19" fmla="*/ 27 h 78"/>
                <a:gd name="T20" fmla="*/ 0 w 190"/>
                <a:gd name="T21" fmla="*/ 78 h 78"/>
                <a:gd name="T22" fmla="*/ 24 w 190"/>
                <a:gd name="T23" fmla="*/ 78 h 78"/>
                <a:gd name="T24" fmla="*/ 27 w 190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78">
                  <a:moveTo>
                    <a:pt x="27" y="28"/>
                  </a:moveTo>
                  <a:cubicBezTo>
                    <a:pt x="27" y="26"/>
                    <a:pt x="28" y="24"/>
                    <a:pt x="30" y="24"/>
                  </a:cubicBezTo>
                  <a:lnTo>
                    <a:pt x="160" y="24"/>
                  </a:lnTo>
                  <a:cubicBezTo>
                    <a:pt x="162" y="24"/>
                    <a:pt x="163" y="26"/>
                    <a:pt x="163" y="28"/>
                  </a:cubicBezTo>
                  <a:lnTo>
                    <a:pt x="166" y="78"/>
                  </a:lnTo>
                  <a:lnTo>
                    <a:pt x="190" y="78"/>
                  </a:lnTo>
                  <a:lnTo>
                    <a:pt x="187" y="28"/>
                  </a:lnTo>
                  <a:cubicBezTo>
                    <a:pt x="187" y="13"/>
                    <a:pt x="175" y="0"/>
                    <a:pt x="160" y="0"/>
                  </a:cubicBezTo>
                  <a:lnTo>
                    <a:pt x="30" y="0"/>
                  </a:lnTo>
                  <a:cubicBezTo>
                    <a:pt x="15" y="0"/>
                    <a:pt x="3" y="13"/>
                    <a:pt x="3" y="27"/>
                  </a:cubicBezTo>
                  <a:lnTo>
                    <a:pt x="0" y="78"/>
                  </a:lnTo>
                  <a:lnTo>
                    <a:pt x="24" y="78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1" name="Freeform 87">
              <a:extLst>
                <a:ext uri="{FF2B5EF4-FFF2-40B4-BE49-F238E27FC236}">
                  <a16:creationId xmlns:a16="http://schemas.microsoft.com/office/drawing/2014/main" id="{C7A8E760-58CD-4034-8DA3-41FBE883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3963" y="7475538"/>
              <a:ext cx="95250" cy="95250"/>
            </a:xfrm>
            <a:custGeom>
              <a:avLst/>
              <a:gdLst>
                <a:gd name="T0" fmla="*/ 126 w 126"/>
                <a:gd name="T1" fmla="*/ 36 h 125"/>
                <a:gd name="T2" fmla="*/ 90 w 126"/>
                <a:gd name="T3" fmla="*/ 36 h 125"/>
                <a:gd name="T4" fmla="*/ 90 w 126"/>
                <a:gd name="T5" fmla="*/ 0 h 125"/>
                <a:gd name="T6" fmla="*/ 37 w 126"/>
                <a:gd name="T7" fmla="*/ 0 h 125"/>
                <a:gd name="T8" fmla="*/ 37 w 126"/>
                <a:gd name="T9" fmla="*/ 36 h 125"/>
                <a:gd name="T10" fmla="*/ 0 w 126"/>
                <a:gd name="T11" fmla="*/ 36 h 125"/>
                <a:gd name="T12" fmla="*/ 0 w 126"/>
                <a:gd name="T13" fmla="*/ 89 h 125"/>
                <a:gd name="T14" fmla="*/ 37 w 126"/>
                <a:gd name="T15" fmla="*/ 89 h 125"/>
                <a:gd name="T16" fmla="*/ 37 w 126"/>
                <a:gd name="T17" fmla="*/ 125 h 125"/>
                <a:gd name="T18" fmla="*/ 90 w 126"/>
                <a:gd name="T19" fmla="*/ 125 h 125"/>
                <a:gd name="T20" fmla="*/ 90 w 126"/>
                <a:gd name="T21" fmla="*/ 89 h 125"/>
                <a:gd name="T22" fmla="*/ 126 w 126"/>
                <a:gd name="T23" fmla="*/ 89 h 125"/>
                <a:gd name="T24" fmla="*/ 126 w 126"/>
                <a:gd name="T25" fmla="*/ 3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25">
                  <a:moveTo>
                    <a:pt x="126" y="36"/>
                  </a:moveTo>
                  <a:lnTo>
                    <a:pt x="90" y="36"/>
                  </a:lnTo>
                  <a:lnTo>
                    <a:pt x="90" y="0"/>
                  </a:lnTo>
                  <a:lnTo>
                    <a:pt x="37" y="0"/>
                  </a:lnTo>
                  <a:lnTo>
                    <a:pt x="37" y="36"/>
                  </a:lnTo>
                  <a:lnTo>
                    <a:pt x="0" y="36"/>
                  </a:lnTo>
                  <a:lnTo>
                    <a:pt x="0" y="89"/>
                  </a:lnTo>
                  <a:lnTo>
                    <a:pt x="37" y="89"/>
                  </a:lnTo>
                  <a:lnTo>
                    <a:pt x="37" y="125"/>
                  </a:lnTo>
                  <a:lnTo>
                    <a:pt x="90" y="125"/>
                  </a:lnTo>
                  <a:lnTo>
                    <a:pt x="90" y="89"/>
                  </a:lnTo>
                  <a:lnTo>
                    <a:pt x="126" y="89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892462CF-058A-4DA5-B0E2-F68F843A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550" y="7286625"/>
              <a:ext cx="1306514" cy="1214438"/>
            </a:xfrm>
            <a:custGeom>
              <a:avLst/>
              <a:gdLst>
                <a:gd name="connsiteX0" fmla="*/ 102664 w 1306514"/>
                <a:gd name="connsiteY0" fmla="*/ 1187450 h 1214438"/>
                <a:gd name="connsiteX1" fmla="*/ 1294338 w 1306514"/>
                <a:gd name="connsiteY1" fmla="*/ 1187450 h 1214438"/>
                <a:gd name="connsiteX2" fmla="*/ 1306514 w 1306514"/>
                <a:gd name="connsiteY2" fmla="*/ 1200535 h 1214438"/>
                <a:gd name="connsiteX3" fmla="*/ 1294338 w 1306514"/>
                <a:gd name="connsiteY3" fmla="*/ 1212850 h 1214438"/>
                <a:gd name="connsiteX4" fmla="*/ 102664 w 1306514"/>
                <a:gd name="connsiteY4" fmla="*/ 1212850 h 1214438"/>
                <a:gd name="connsiteX5" fmla="*/ 90488 w 1306514"/>
                <a:gd name="connsiteY5" fmla="*/ 1200535 h 1214438"/>
                <a:gd name="connsiteX6" fmla="*/ 102664 w 1306514"/>
                <a:gd name="connsiteY6" fmla="*/ 1187450 h 1214438"/>
                <a:gd name="connsiteX7" fmla="*/ 15874 w 1306514"/>
                <a:gd name="connsiteY7" fmla="*/ 1181100 h 1214438"/>
                <a:gd name="connsiteX8" fmla="*/ 31750 w 1306514"/>
                <a:gd name="connsiteY8" fmla="*/ 1197769 h 1214438"/>
                <a:gd name="connsiteX9" fmla="*/ 15874 w 1306514"/>
                <a:gd name="connsiteY9" fmla="*/ 1214438 h 1214438"/>
                <a:gd name="connsiteX10" fmla="*/ 0 w 1306514"/>
                <a:gd name="connsiteY10" fmla="*/ 1197769 h 1214438"/>
                <a:gd name="connsiteX11" fmla="*/ 15874 w 1306514"/>
                <a:gd name="connsiteY11" fmla="*/ 1181100 h 1214438"/>
                <a:gd name="connsiteX12" fmla="*/ 102664 w 1306514"/>
                <a:gd name="connsiteY12" fmla="*/ 1087438 h 1214438"/>
                <a:gd name="connsiteX13" fmla="*/ 1294338 w 1306514"/>
                <a:gd name="connsiteY13" fmla="*/ 1087438 h 1214438"/>
                <a:gd name="connsiteX14" fmla="*/ 1306514 w 1306514"/>
                <a:gd name="connsiteY14" fmla="*/ 1100138 h 1214438"/>
                <a:gd name="connsiteX15" fmla="*/ 1294338 w 1306514"/>
                <a:gd name="connsiteY15" fmla="*/ 1112838 h 1214438"/>
                <a:gd name="connsiteX16" fmla="*/ 102664 w 1306514"/>
                <a:gd name="connsiteY16" fmla="*/ 1112838 h 1214438"/>
                <a:gd name="connsiteX17" fmla="*/ 90488 w 1306514"/>
                <a:gd name="connsiteY17" fmla="*/ 1100138 h 1214438"/>
                <a:gd name="connsiteX18" fmla="*/ 102664 w 1306514"/>
                <a:gd name="connsiteY18" fmla="*/ 1087438 h 1214438"/>
                <a:gd name="connsiteX19" fmla="*/ 15874 w 1306514"/>
                <a:gd name="connsiteY19" fmla="*/ 1082675 h 1214438"/>
                <a:gd name="connsiteX20" fmla="*/ 31750 w 1306514"/>
                <a:gd name="connsiteY20" fmla="*/ 1098550 h 1214438"/>
                <a:gd name="connsiteX21" fmla="*/ 15874 w 1306514"/>
                <a:gd name="connsiteY21" fmla="*/ 1114425 h 1214438"/>
                <a:gd name="connsiteX22" fmla="*/ 0 w 1306514"/>
                <a:gd name="connsiteY22" fmla="*/ 1098550 h 1214438"/>
                <a:gd name="connsiteX23" fmla="*/ 15874 w 1306514"/>
                <a:gd name="connsiteY23" fmla="*/ 1082675 h 1214438"/>
                <a:gd name="connsiteX24" fmla="*/ 102664 w 1306514"/>
                <a:gd name="connsiteY24" fmla="*/ 989013 h 1214438"/>
                <a:gd name="connsiteX25" fmla="*/ 1294338 w 1306514"/>
                <a:gd name="connsiteY25" fmla="*/ 989013 h 1214438"/>
                <a:gd name="connsiteX26" fmla="*/ 1306514 w 1306514"/>
                <a:gd name="connsiteY26" fmla="*/ 1001328 h 1214438"/>
                <a:gd name="connsiteX27" fmla="*/ 1294338 w 1306514"/>
                <a:gd name="connsiteY27" fmla="*/ 1014413 h 1214438"/>
                <a:gd name="connsiteX28" fmla="*/ 102664 w 1306514"/>
                <a:gd name="connsiteY28" fmla="*/ 1014413 h 1214438"/>
                <a:gd name="connsiteX29" fmla="*/ 90488 w 1306514"/>
                <a:gd name="connsiteY29" fmla="*/ 1001328 h 1214438"/>
                <a:gd name="connsiteX30" fmla="*/ 102664 w 1306514"/>
                <a:gd name="connsiteY30" fmla="*/ 989013 h 1214438"/>
                <a:gd name="connsiteX31" fmla="*/ 15874 w 1306514"/>
                <a:gd name="connsiteY31" fmla="*/ 982663 h 1214438"/>
                <a:gd name="connsiteX32" fmla="*/ 31750 w 1306514"/>
                <a:gd name="connsiteY32" fmla="*/ 998538 h 1214438"/>
                <a:gd name="connsiteX33" fmla="*/ 15874 w 1306514"/>
                <a:gd name="connsiteY33" fmla="*/ 1014413 h 1214438"/>
                <a:gd name="connsiteX34" fmla="*/ 0 w 1306514"/>
                <a:gd name="connsiteY34" fmla="*/ 998538 h 1214438"/>
                <a:gd name="connsiteX35" fmla="*/ 15874 w 1306514"/>
                <a:gd name="connsiteY35" fmla="*/ 982663 h 1214438"/>
                <a:gd name="connsiteX36" fmla="*/ 102664 w 1306514"/>
                <a:gd name="connsiteY36" fmla="*/ 889000 h 1214438"/>
                <a:gd name="connsiteX37" fmla="*/ 1294338 w 1306514"/>
                <a:gd name="connsiteY37" fmla="*/ 889000 h 1214438"/>
                <a:gd name="connsiteX38" fmla="*/ 1306514 w 1306514"/>
                <a:gd name="connsiteY38" fmla="*/ 902085 h 1214438"/>
                <a:gd name="connsiteX39" fmla="*/ 1294338 w 1306514"/>
                <a:gd name="connsiteY39" fmla="*/ 914400 h 1214438"/>
                <a:gd name="connsiteX40" fmla="*/ 102664 w 1306514"/>
                <a:gd name="connsiteY40" fmla="*/ 914400 h 1214438"/>
                <a:gd name="connsiteX41" fmla="*/ 90488 w 1306514"/>
                <a:gd name="connsiteY41" fmla="*/ 902085 h 1214438"/>
                <a:gd name="connsiteX42" fmla="*/ 102664 w 1306514"/>
                <a:gd name="connsiteY42" fmla="*/ 889000 h 1214438"/>
                <a:gd name="connsiteX43" fmla="*/ 15874 w 1306514"/>
                <a:gd name="connsiteY43" fmla="*/ 884238 h 1214438"/>
                <a:gd name="connsiteX44" fmla="*/ 31750 w 1306514"/>
                <a:gd name="connsiteY44" fmla="*/ 900113 h 1214438"/>
                <a:gd name="connsiteX45" fmla="*/ 15874 w 1306514"/>
                <a:gd name="connsiteY45" fmla="*/ 915988 h 1214438"/>
                <a:gd name="connsiteX46" fmla="*/ 0 w 1306514"/>
                <a:gd name="connsiteY46" fmla="*/ 900113 h 1214438"/>
                <a:gd name="connsiteX47" fmla="*/ 15874 w 1306514"/>
                <a:gd name="connsiteY47" fmla="*/ 884238 h 1214438"/>
                <a:gd name="connsiteX48" fmla="*/ 102664 w 1306514"/>
                <a:gd name="connsiteY48" fmla="*/ 790575 h 1214438"/>
                <a:gd name="connsiteX49" fmla="*/ 1294338 w 1306514"/>
                <a:gd name="connsiteY49" fmla="*/ 790575 h 1214438"/>
                <a:gd name="connsiteX50" fmla="*/ 1306514 w 1306514"/>
                <a:gd name="connsiteY50" fmla="*/ 802120 h 1214438"/>
                <a:gd name="connsiteX51" fmla="*/ 1294338 w 1306514"/>
                <a:gd name="connsiteY51" fmla="*/ 814388 h 1214438"/>
                <a:gd name="connsiteX52" fmla="*/ 102664 w 1306514"/>
                <a:gd name="connsiteY52" fmla="*/ 814388 h 1214438"/>
                <a:gd name="connsiteX53" fmla="*/ 90488 w 1306514"/>
                <a:gd name="connsiteY53" fmla="*/ 802120 h 1214438"/>
                <a:gd name="connsiteX54" fmla="*/ 102664 w 1306514"/>
                <a:gd name="connsiteY54" fmla="*/ 790575 h 1214438"/>
                <a:gd name="connsiteX55" fmla="*/ 15874 w 1306514"/>
                <a:gd name="connsiteY55" fmla="*/ 784225 h 1214438"/>
                <a:gd name="connsiteX56" fmla="*/ 31750 w 1306514"/>
                <a:gd name="connsiteY56" fmla="*/ 800100 h 1214438"/>
                <a:gd name="connsiteX57" fmla="*/ 15874 w 1306514"/>
                <a:gd name="connsiteY57" fmla="*/ 815975 h 1214438"/>
                <a:gd name="connsiteX58" fmla="*/ 0 w 1306514"/>
                <a:gd name="connsiteY58" fmla="*/ 800100 h 1214438"/>
                <a:gd name="connsiteX59" fmla="*/ 15874 w 1306514"/>
                <a:gd name="connsiteY59" fmla="*/ 784225 h 1214438"/>
                <a:gd name="connsiteX60" fmla="*/ 102664 w 1306514"/>
                <a:gd name="connsiteY60" fmla="*/ 690563 h 1214438"/>
                <a:gd name="connsiteX61" fmla="*/ 1294338 w 1306514"/>
                <a:gd name="connsiteY61" fmla="*/ 690563 h 1214438"/>
                <a:gd name="connsiteX62" fmla="*/ 1306514 w 1306514"/>
                <a:gd name="connsiteY62" fmla="*/ 703648 h 1214438"/>
                <a:gd name="connsiteX63" fmla="*/ 1294338 w 1306514"/>
                <a:gd name="connsiteY63" fmla="*/ 715963 h 1214438"/>
                <a:gd name="connsiteX64" fmla="*/ 102664 w 1306514"/>
                <a:gd name="connsiteY64" fmla="*/ 715963 h 1214438"/>
                <a:gd name="connsiteX65" fmla="*/ 90488 w 1306514"/>
                <a:gd name="connsiteY65" fmla="*/ 703648 h 1214438"/>
                <a:gd name="connsiteX66" fmla="*/ 102664 w 1306514"/>
                <a:gd name="connsiteY66" fmla="*/ 690563 h 1214438"/>
                <a:gd name="connsiteX67" fmla="*/ 15874 w 1306514"/>
                <a:gd name="connsiteY67" fmla="*/ 684213 h 1214438"/>
                <a:gd name="connsiteX68" fmla="*/ 31750 w 1306514"/>
                <a:gd name="connsiteY68" fmla="*/ 700882 h 1214438"/>
                <a:gd name="connsiteX69" fmla="*/ 15874 w 1306514"/>
                <a:gd name="connsiteY69" fmla="*/ 717551 h 1214438"/>
                <a:gd name="connsiteX70" fmla="*/ 0 w 1306514"/>
                <a:gd name="connsiteY70" fmla="*/ 700882 h 1214438"/>
                <a:gd name="connsiteX71" fmla="*/ 15874 w 1306514"/>
                <a:gd name="connsiteY71" fmla="*/ 684213 h 1214438"/>
                <a:gd name="connsiteX72" fmla="*/ 102664 w 1306514"/>
                <a:gd name="connsiteY72" fmla="*/ 590550 h 1214438"/>
                <a:gd name="connsiteX73" fmla="*/ 1294338 w 1306514"/>
                <a:gd name="connsiteY73" fmla="*/ 590550 h 1214438"/>
                <a:gd name="connsiteX74" fmla="*/ 1306514 w 1306514"/>
                <a:gd name="connsiteY74" fmla="*/ 603250 h 1214438"/>
                <a:gd name="connsiteX75" fmla="*/ 1294338 w 1306514"/>
                <a:gd name="connsiteY75" fmla="*/ 615950 h 1214438"/>
                <a:gd name="connsiteX76" fmla="*/ 102664 w 1306514"/>
                <a:gd name="connsiteY76" fmla="*/ 615950 h 1214438"/>
                <a:gd name="connsiteX77" fmla="*/ 90488 w 1306514"/>
                <a:gd name="connsiteY77" fmla="*/ 603250 h 1214438"/>
                <a:gd name="connsiteX78" fmla="*/ 102664 w 1306514"/>
                <a:gd name="connsiteY78" fmla="*/ 590550 h 1214438"/>
                <a:gd name="connsiteX79" fmla="*/ 15874 w 1306514"/>
                <a:gd name="connsiteY79" fmla="*/ 585788 h 1214438"/>
                <a:gd name="connsiteX80" fmla="*/ 31750 w 1306514"/>
                <a:gd name="connsiteY80" fmla="*/ 601663 h 1214438"/>
                <a:gd name="connsiteX81" fmla="*/ 15874 w 1306514"/>
                <a:gd name="connsiteY81" fmla="*/ 617538 h 1214438"/>
                <a:gd name="connsiteX82" fmla="*/ 0 w 1306514"/>
                <a:gd name="connsiteY82" fmla="*/ 601663 h 1214438"/>
                <a:gd name="connsiteX83" fmla="*/ 15874 w 1306514"/>
                <a:gd name="connsiteY83" fmla="*/ 585788 h 1214438"/>
                <a:gd name="connsiteX84" fmla="*/ 102664 w 1306514"/>
                <a:gd name="connsiteY84" fmla="*/ 492125 h 1214438"/>
                <a:gd name="connsiteX85" fmla="*/ 1294338 w 1306514"/>
                <a:gd name="connsiteY85" fmla="*/ 492125 h 1214438"/>
                <a:gd name="connsiteX86" fmla="*/ 1306514 w 1306514"/>
                <a:gd name="connsiteY86" fmla="*/ 503670 h 1214438"/>
                <a:gd name="connsiteX87" fmla="*/ 1294338 w 1306514"/>
                <a:gd name="connsiteY87" fmla="*/ 515938 h 1214438"/>
                <a:gd name="connsiteX88" fmla="*/ 102664 w 1306514"/>
                <a:gd name="connsiteY88" fmla="*/ 515938 h 1214438"/>
                <a:gd name="connsiteX89" fmla="*/ 90488 w 1306514"/>
                <a:gd name="connsiteY89" fmla="*/ 503670 h 1214438"/>
                <a:gd name="connsiteX90" fmla="*/ 102664 w 1306514"/>
                <a:gd name="connsiteY90" fmla="*/ 492125 h 1214438"/>
                <a:gd name="connsiteX91" fmla="*/ 15874 w 1306514"/>
                <a:gd name="connsiteY91" fmla="*/ 485775 h 1214438"/>
                <a:gd name="connsiteX92" fmla="*/ 31750 w 1306514"/>
                <a:gd name="connsiteY92" fmla="*/ 501650 h 1214438"/>
                <a:gd name="connsiteX93" fmla="*/ 15874 w 1306514"/>
                <a:gd name="connsiteY93" fmla="*/ 517525 h 1214438"/>
                <a:gd name="connsiteX94" fmla="*/ 0 w 1306514"/>
                <a:gd name="connsiteY94" fmla="*/ 501650 h 1214438"/>
                <a:gd name="connsiteX95" fmla="*/ 15874 w 1306514"/>
                <a:gd name="connsiteY95" fmla="*/ 485775 h 1214438"/>
                <a:gd name="connsiteX96" fmla="*/ 468556 w 1306514"/>
                <a:gd name="connsiteY96" fmla="*/ 288925 h 1214438"/>
                <a:gd name="connsiteX97" fmla="*/ 890346 w 1306514"/>
                <a:gd name="connsiteY97" fmla="*/ 288925 h 1214438"/>
                <a:gd name="connsiteX98" fmla="*/ 903288 w 1306514"/>
                <a:gd name="connsiteY98" fmla="*/ 301625 h 1214438"/>
                <a:gd name="connsiteX99" fmla="*/ 890346 w 1306514"/>
                <a:gd name="connsiteY99" fmla="*/ 314325 h 1214438"/>
                <a:gd name="connsiteX100" fmla="*/ 468556 w 1306514"/>
                <a:gd name="connsiteY100" fmla="*/ 314325 h 1214438"/>
                <a:gd name="connsiteX101" fmla="*/ 455614 w 1306514"/>
                <a:gd name="connsiteY101" fmla="*/ 301625 h 1214438"/>
                <a:gd name="connsiteX102" fmla="*/ 468556 w 1306514"/>
                <a:gd name="connsiteY102" fmla="*/ 288925 h 1214438"/>
                <a:gd name="connsiteX103" fmla="*/ 468578 w 1306514"/>
                <a:gd name="connsiteY103" fmla="*/ 193675 h 1214438"/>
                <a:gd name="connsiteX104" fmla="*/ 1123686 w 1306514"/>
                <a:gd name="connsiteY104" fmla="*/ 193675 h 1214438"/>
                <a:gd name="connsiteX105" fmla="*/ 1136650 w 1306514"/>
                <a:gd name="connsiteY105" fmla="*/ 206760 h 1214438"/>
                <a:gd name="connsiteX106" fmla="*/ 1123686 w 1306514"/>
                <a:gd name="connsiteY106" fmla="*/ 219075 h 1214438"/>
                <a:gd name="connsiteX107" fmla="*/ 468578 w 1306514"/>
                <a:gd name="connsiteY107" fmla="*/ 219075 h 1214438"/>
                <a:gd name="connsiteX108" fmla="*/ 455614 w 1306514"/>
                <a:gd name="connsiteY108" fmla="*/ 206760 h 1214438"/>
                <a:gd name="connsiteX109" fmla="*/ 468578 w 1306514"/>
                <a:gd name="connsiteY109" fmla="*/ 193675 h 1214438"/>
                <a:gd name="connsiteX110" fmla="*/ 468578 w 1306514"/>
                <a:gd name="connsiteY110" fmla="*/ 96838 h 1214438"/>
                <a:gd name="connsiteX111" fmla="*/ 1123686 w 1306514"/>
                <a:gd name="connsiteY111" fmla="*/ 96838 h 1214438"/>
                <a:gd name="connsiteX112" fmla="*/ 1136650 w 1306514"/>
                <a:gd name="connsiteY112" fmla="*/ 109538 h 1214438"/>
                <a:gd name="connsiteX113" fmla="*/ 1123686 w 1306514"/>
                <a:gd name="connsiteY113" fmla="*/ 122238 h 1214438"/>
                <a:gd name="connsiteX114" fmla="*/ 468578 w 1306514"/>
                <a:gd name="connsiteY114" fmla="*/ 122238 h 1214438"/>
                <a:gd name="connsiteX115" fmla="*/ 455614 w 1306514"/>
                <a:gd name="connsiteY115" fmla="*/ 109538 h 1214438"/>
                <a:gd name="connsiteX116" fmla="*/ 468578 w 1306514"/>
                <a:gd name="connsiteY116" fmla="*/ 96838 h 1214438"/>
                <a:gd name="connsiteX117" fmla="*/ 468578 w 1306514"/>
                <a:gd name="connsiteY117" fmla="*/ 0 h 1214438"/>
                <a:gd name="connsiteX118" fmla="*/ 1123686 w 1306514"/>
                <a:gd name="connsiteY118" fmla="*/ 0 h 1214438"/>
                <a:gd name="connsiteX119" fmla="*/ 1136650 w 1306514"/>
                <a:gd name="connsiteY119" fmla="*/ 12315 h 1214438"/>
                <a:gd name="connsiteX120" fmla="*/ 1123686 w 1306514"/>
                <a:gd name="connsiteY120" fmla="*/ 25400 h 1214438"/>
                <a:gd name="connsiteX121" fmla="*/ 468578 w 1306514"/>
                <a:gd name="connsiteY121" fmla="*/ 25400 h 1214438"/>
                <a:gd name="connsiteX122" fmla="*/ 455614 w 1306514"/>
                <a:gd name="connsiteY122" fmla="*/ 12315 h 1214438"/>
                <a:gd name="connsiteX123" fmla="*/ 468578 w 1306514"/>
                <a:gd name="connsiteY12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06514" h="1214438">
                  <a:moveTo>
                    <a:pt x="102664" y="1187450"/>
                  </a:moveTo>
                  <a:lnTo>
                    <a:pt x="1294338" y="1187450"/>
                  </a:lnTo>
                  <a:cubicBezTo>
                    <a:pt x="1301186" y="1187450"/>
                    <a:pt x="1306514" y="1192838"/>
                    <a:pt x="1306514" y="1200535"/>
                  </a:cubicBezTo>
                  <a:cubicBezTo>
                    <a:pt x="1306514" y="1207462"/>
                    <a:pt x="1301186" y="1212850"/>
                    <a:pt x="1294338" y="1212850"/>
                  </a:cubicBezTo>
                  <a:lnTo>
                    <a:pt x="102664" y="1212850"/>
                  </a:lnTo>
                  <a:cubicBezTo>
                    <a:pt x="95814" y="1212850"/>
                    <a:pt x="90488" y="1207462"/>
                    <a:pt x="90488" y="1200535"/>
                  </a:cubicBezTo>
                  <a:cubicBezTo>
                    <a:pt x="90488" y="1192838"/>
                    <a:pt x="95814" y="1187450"/>
                    <a:pt x="102664" y="1187450"/>
                  </a:cubicBezTo>
                  <a:close/>
                  <a:moveTo>
                    <a:pt x="15874" y="1181100"/>
                  </a:moveTo>
                  <a:cubicBezTo>
                    <a:pt x="24642" y="1181100"/>
                    <a:pt x="31750" y="1188563"/>
                    <a:pt x="31750" y="1197769"/>
                  </a:cubicBezTo>
                  <a:cubicBezTo>
                    <a:pt x="31750" y="1206975"/>
                    <a:pt x="24642" y="1214438"/>
                    <a:pt x="15874" y="1214438"/>
                  </a:cubicBezTo>
                  <a:cubicBezTo>
                    <a:pt x="7106" y="1214438"/>
                    <a:pt x="0" y="1206975"/>
                    <a:pt x="0" y="1197769"/>
                  </a:cubicBezTo>
                  <a:cubicBezTo>
                    <a:pt x="0" y="1188563"/>
                    <a:pt x="7106" y="1181100"/>
                    <a:pt x="15874" y="1181100"/>
                  </a:cubicBezTo>
                  <a:close/>
                  <a:moveTo>
                    <a:pt x="102664" y="1087438"/>
                  </a:moveTo>
                  <a:lnTo>
                    <a:pt x="1294338" y="1087438"/>
                  </a:lnTo>
                  <a:cubicBezTo>
                    <a:pt x="1301186" y="1087438"/>
                    <a:pt x="1306514" y="1093414"/>
                    <a:pt x="1306514" y="1100138"/>
                  </a:cubicBezTo>
                  <a:cubicBezTo>
                    <a:pt x="1306514" y="1106862"/>
                    <a:pt x="1301186" y="1112838"/>
                    <a:pt x="1294338" y="1112838"/>
                  </a:cubicBezTo>
                  <a:lnTo>
                    <a:pt x="102664" y="1112838"/>
                  </a:lnTo>
                  <a:cubicBezTo>
                    <a:pt x="95814" y="1112838"/>
                    <a:pt x="90488" y="1106862"/>
                    <a:pt x="90488" y="1100138"/>
                  </a:cubicBezTo>
                  <a:cubicBezTo>
                    <a:pt x="90488" y="1093414"/>
                    <a:pt x="95814" y="1087438"/>
                    <a:pt x="102664" y="1087438"/>
                  </a:cubicBezTo>
                  <a:close/>
                  <a:moveTo>
                    <a:pt x="15874" y="1082675"/>
                  </a:moveTo>
                  <a:cubicBezTo>
                    <a:pt x="24642" y="1082675"/>
                    <a:pt x="31750" y="1089782"/>
                    <a:pt x="31750" y="1098550"/>
                  </a:cubicBezTo>
                  <a:cubicBezTo>
                    <a:pt x="31750" y="1107318"/>
                    <a:pt x="24642" y="1114425"/>
                    <a:pt x="15874" y="1114425"/>
                  </a:cubicBezTo>
                  <a:cubicBezTo>
                    <a:pt x="7106" y="1114425"/>
                    <a:pt x="0" y="1107318"/>
                    <a:pt x="0" y="1098550"/>
                  </a:cubicBezTo>
                  <a:cubicBezTo>
                    <a:pt x="0" y="1089782"/>
                    <a:pt x="7106" y="1082675"/>
                    <a:pt x="15874" y="1082675"/>
                  </a:cubicBezTo>
                  <a:close/>
                  <a:moveTo>
                    <a:pt x="102664" y="989013"/>
                  </a:moveTo>
                  <a:lnTo>
                    <a:pt x="1294338" y="989013"/>
                  </a:lnTo>
                  <a:cubicBezTo>
                    <a:pt x="1301186" y="989013"/>
                    <a:pt x="1306514" y="994401"/>
                    <a:pt x="1306514" y="1001328"/>
                  </a:cubicBezTo>
                  <a:cubicBezTo>
                    <a:pt x="1306514" y="1009025"/>
                    <a:pt x="1301186" y="1014413"/>
                    <a:pt x="1294338" y="1014413"/>
                  </a:cubicBezTo>
                  <a:lnTo>
                    <a:pt x="102664" y="1014413"/>
                  </a:lnTo>
                  <a:cubicBezTo>
                    <a:pt x="95814" y="1014413"/>
                    <a:pt x="90488" y="1009025"/>
                    <a:pt x="90488" y="1001328"/>
                  </a:cubicBezTo>
                  <a:cubicBezTo>
                    <a:pt x="90488" y="994401"/>
                    <a:pt x="95814" y="989013"/>
                    <a:pt x="102664" y="989013"/>
                  </a:cubicBezTo>
                  <a:close/>
                  <a:moveTo>
                    <a:pt x="15874" y="982663"/>
                  </a:moveTo>
                  <a:cubicBezTo>
                    <a:pt x="24642" y="982663"/>
                    <a:pt x="31750" y="989770"/>
                    <a:pt x="31750" y="998538"/>
                  </a:cubicBezTo>
                  <a:cubicBezTo>
                    <a:pt x="31750" y="1007306"/>
                    <a:pt x="24642" y="1014413"/>
                    <a:pt x="15874" y="1014413"/>
                  </a:cubicBezTo>
                  <a:cubicBezTo>
                    <a:pt x="7106" y="1014413"/>
                    <a:pt x="0" y="1007306"/>
                    <a:pt x="0" y="998538"/>
                  </a:cubicBezTo>
                  <a:cubicBezTo>
                    <a:pt x="0" y="989770"/>
                    <a:pt x="7106" y="982663"/>
                    <a:pt x="15874" y="982663"/>
                  </a:cubicBezTo>
                  <a:close/>
                  <a:moveTo>
                    <a:pt x="102664" y="889000"/>
                  </a:moveTo>
                  <a:lnTo>
                    <a:pt x="1294338" y="889000"/>
                  </a:lnTo>
                  <a:cubicBezTo>
                    <a:pt x="1301186" y="889000"/>
                    <a:pt x="1306514" y="895157"/>
                    <a:pt x="1306514" y="902085"/>
                  </a:cubicBezTo>
                  <a:cubicBezTo>
                    <a:pt x="1306514" y="909012"/>
                    <a:pt x="1301186" y="914400"/>
                    <a:pt x="1294338" y="914400"/>
                  </a:cubicBezTo>
                  <a:lnTo>
                    <a:pt x="102664" y="914400"/>
                  </a:lnTo>
                  <a:cubicBezTo>
                    <a:pt x="95814" y="914400"/>
                    <a:pt x="90488" y="909012"/>
                    <a:pt x="90488" y="902085"/>
                  </a:cubicBezTo>
                  <a:cubicBezTo>
                    <a:pt x="90488" y="895157"/>
                    <a:pt x="95814" y="889000"/>
                    <a:pt x="102664" y="889000"/>
                  </a:cubicBezTo>
                  <a:close/>
                  <a:moveTo>
                    <a:pt x="15874" y="884238"/>
                  </a:moveTo>
                  <a:cubicBezTo>
                    <a:pt x="24642" y="884238"/>
                    <a:pt x="31750" y="891345"/>
                    <a:pt x="31750" y="900113"/>
                  </a:cubicBezTo>
                  <a:cubicBezTo>
                    <a:pt x="31750" y="908881"/>
                    <a:pt x="24642" y="915988"/>
                    <a:pt x="15874" y="915988"/>
                  </a:cubicBezTo>
                  <a:cubicBezTo>
                    <a:pt x="7106" y="915988"/>
                    <a:pt x="0" y="908881"/>
                    <a:pt x="0" y="900113"/>
                  </a:cubicBezTo>
                  <a:cubicBezTo>
                    <a:pt x="0" y="891345"/>
                    <a:pt x="7106" y="884238"/>
                    <a:pt x="15874" y="884238"/>
                  </a:cubicBezTo>
                  <a:close/>
                  <a:moveTo>
                    <a:pt x="102664" y="790575"/>
                  </a:moveTo>
                  <a:lnTo>
                    <a:pt x="1294338" y="790575"/>
                  </a:lnTo>
                  <a:cubicBezTo>
                    <a:pt x="1301186" y="790575"/>
                    <a:pt x="1306514" y="795626"/>
                    <a:pt x="1306514" y="802120"/>
                  </a:cubicBezTo>
                  <a:cubicBezTo>
                    <a:pt x="1306514" y="808615"/>
                    <a:pt x="1301186" y="814388"/>
                    <a:pt x="1294338" y="814388"/>
                  </a:cubicBezTo>
                  <a:lnTo>
                    <a:pt x="102664" y="814388"/>
                  </a:lnTo>
                  <a:cubicBezTo>
                    <a:pt x="95814" y="814388"/>
                    <a:pt x="90488" y="808615"/>
                    <a:pt x="90488" y="802120"/>
                  </a:cubicBezTo>
                  <a:cubicBezTo>
                    <a:pt x="90488" y="795626"/>
                    <a:pt x="95814" y="790575"/>
                    <a:pt x="102664" y="790575"/>
                  </a:cubicBezTo>
                  <a:close/>
                  <a:moveTo>
                    <a:pt x="15874" y="784225"/>
                  </a:moveTo>
                  <a:cubicBezTo>
                    <a:pt x="24642" y="784225"/>
                    <a:pt x="31750" y="791332"/>
                    <a:pt x="31750" y="800100"/>
                  </a:cubicBezTo>
                  <a:cubicBezTo>
                    <a:pt x="31750" y="808868"/>
                    <a:pt x="24642" y="815975"/>
                    <a:pt x="15874" y="815975"/>
                  </a:cubicBezTo>
                  <a:cubicBezTo>
                    <a:pt x="7106" y="815975"/>
                    <a:pt x="0" y="808868"/>
                    <a:pt x="0" y="800100"/>
                  </a:cubicBezTo>
                  <a:cubicBezTo>
                    <a:pt x="0" y="791332"/>
                    <a:pt x="7106" y="784225"/>
                    <a:pt x="15874" y="784225"/>
                  </a:cubicBezTo>
                  <a:close/>
                  <a:moveTo>
                    <a:pt x="102664" y="690563"/>
                  </a:moveTo>
                  <a:lnTo>
                    <a:pt x="1294338" y="690563"/>
                  </a:lnTo>
                  <a:cubicBezTo>
                    <a:pt x="1301186" y="690563"/>
                    <a:pt x="1306514" y="695951"/>
                    <a:pt x="1306514" y="703648"/>
                  </a:cubicBezTo>
                  <a:cubicBezTo>
                    <a:pt x="1306514" y="710575"/>
                    <a:pt x="1301186" y="715963"/>
                    <a:pt x="1294338" y="715963"/>
                  </a:cubicBezTo>
                  <a:lnTo>
                    <a:pt x="102664" y="715963"/>
                  </a:lnTo>
                  <a:cubicBezTo>
                    <a:pt x="95814" y="715963"/>
                    <a:pt x="90488" y="710575"/>
                    <a:pt x="90488" y="703648"/>
                  </a:cubicBezTo>
                  <a:cubicBezTo>
                    <a:pt x="90488" y="695951"/>
                    <a:pt x="95814" y="690563"/>
                    <a:pt x="102664" y="690563"/>
                  </a:cubicBezTo>
                  <a:close/>
                  <a:moveTo>
                    <a:pt x="15874" y="684213"/>
                  </a:moveTo>
                  <a:cubicBezTo>
                    <a:pt x="24642" y="684213"/>
                    <a:pt x="31750" y="691676"/>
                    <a:pt x="31750" y="700882"/>
                  </a:cubicBezTo>
                  <a:cubicBezTo>
                    <a:pt x="31750" y="710088"/>
                    <a:pt x="24642" y="717551"/>
                    <a:pt x="15874" y="717551"/>
                  </a:cubicBezTo>
                  <a:cubicBezTo>
                    <a:pt x="7106" y="717551"/>
                    <a:pt x="0" y="710088"/>
                    <a:pt x="0" y="700882"/>
                  </a:cubicBezTo>
                  <a:cubicBezTo>
                    <a:pt x="0" y="691676"/>
                    <a:pt x="7106" y="684213"/>
                    <a:pt x="15874" y="684213"/>
                  </a:cubicBezTo>
                  <a:close/>
                  <a:moveTo>
                    <a:pt x="102664" y="590550"/>
                  </a:moveTo>
                  <a:lnTo>
                    <a:pt x="1294338" y="590550"/>
                  </a:lnTo>
                  <a:cubicBezTo>
                    <a:pt x="1301186" y="590550"/>
                    <a:pt x="1306514" y="596526"/>
                    <a:pt x="1306514" y="603250"/>
                  </a:cubicBezTo>
                  <a:cubicBezTo>
                    <a:pt x="1306514" y="609973"/>
                    <a:pt x="1301186" y="615950"/>
                    <a:pt x="1294338" y="615950"/>
                  </a:cubicBezTo>
                  <a:lnTo>
                    <a:pt x="102664" y="615950"/>
                  </a:lnTo>
                  <a:cubicBezTo>
                    <a:pt x="95814" y="615950"/>
                    <a:pt x="90488" y="609973"/>
                    <a:pt x="90488" y="603250"/>
                  </a:cubicBezTo>
                  <a:cubicBezTo>
                    <a:pt x="90488" y="596526"/>
                    <a:pt x="95814" y="590550"/>
                    <a:pt x="102664" y="590550"/>
                  </a:cubicBezTo>
                  <a:close/>
                  <a:moveTo>
                    <a:pt x="15874" y="585788"/>
                  </a:moveTo>
                  <a:cubicBezTo>
                    <a:pt x="24642" y="585788"/>
                    <a:pt x="31750" y="592895"/>
                    <a:pt x="31750" y="601663"/>
                  </a:cubicBezTo>
                  <a:cubicBezTo>
                    <a:pt x="31750" y="610431"/>
                    <a:pt x="24642" y="617538"/>
                    <a:pt x="15874" y="617538"/>
                  </a:cubicBezTo>
                  <a:cubicBezTo>
                    <a:pt x="7106" y="617538"/>
                    <a:pt x="0" y="610431"/>
                    <a:pt x="0" y="601663"/>
                  </a:cubicBezTo>
                  <a:cubicBezTo>
                    <a:pt x="0" y="592895"/>
                    <a:pt x="7106" y="585788"/>
                    <a:pt x="15874" y="585788"/>
                  </a:cubicBezTo>
                  <a:close/>
                  <a:moveTo>
                    <a:pt x="102664" y="492125"/>
                  </a:moveTo>
                  <a:lnTo>
                    <a:pt x="1294338" y="492125"/>
                  </a:lnTo>
                  <a:cubicBezTo>
                    <a:pt x="1301186" y="492125"/>
                    <a:pt x="1306514" y="497176"/>
                    <a:pt x="1306514" y="503670"/>
                  </a:cubicBezTo>
                  <a:cubicBezTo>
                    <a:pt x="1306514" y="510887"/>
                    <a:pt x="1301186" y="515938"/>
                    <a:pt x="1294338" y="515938"/>
                  </a:cubicBezTo>
                  <a:lnTo>
                    <a:pt x="102664" y="515938"/>
                  </a:lnTo>
                  <a:cubicBezTo>
                    <a:pt x="95814" y="515938"/>
                    <a:pt x="90488" y="510887"/>
                    <a:pt x="90488" y="503670"/>
                  </a:cubicBezTo>
                  <a:cubicBezTo>
                    <a:pt x="90488" y="497176"/>
                    <a:pt x="95814" y="492125"/>
                    <a:pt x="102664" y="492125"/>
                  </a:cubicBezTo>
                  <a:close/>
                  <a:moveTo>
                    <a:pt x="15874" y="485775"/>
                  </a:moveTo>
                  <a:cubicBezTo>
                    <a:pt x="24642" y="485775"/>
                    <a:pt x="31750" y="492882"/>
                    <a:pt x="31750" y="501650"/>
                  </a:cubicBezTo>
                  <a:cubicBezTo>
                    <a:pt x="31750" y="510418"/>
                    <a:pt x="24642" y="517525"/>
                    <a:pt x="15874" y="517525"/>
                  </a:cubicBezTo>
                  <a:cubicBezTo>
                    <a:pt x="7106" y="517525"/>
                    <a:pt x="0" y="510418"/>
                    <a:pt x="0" y="501650"/>
                  </a:cubicBezTo>
                  <a:cubicBezTo>
                    <a:pt x="0" y="492882"/>
                    <a:pt x="7106" y="485775"/>
                    <a:pt x="15874" y="485775"/>
                  </a:cubicBezTo>
                  <a:close/>
                  <a:moveTo>
                    <a:pt x="468556" y="288925"/>
                  </a:moveTo>
                  <a:lnTo>
                    <a:pt x="890346" y="288925"/>
                  </a:lnTo>
                  <a:cubicBezTo>
                    <a:pt x="897198" y="288925"/>
                    <a:pt x="903288" y="294901"/>
                    <a:pt x="903288" y="301625"/>
                  </a:cubicBezTo>
                  <a:cubicBezTo>
                    <a:pt x="903288" y="308348"/>
                    <a:pt x="897198" y="314325"/>
                    <a:pt x="890346" y="314325"/>
                  </a:cubicBezTo>
                  <a:lnTo>
                    <a:pt x="468556" y="314325"/>
                  </a:lnTo>
                  <a:cubicBezTo>
                    <a:pt x="461704" y="314325"/>
                    <a:pt x="455614" y="308348"/>
                    <a:pt x="455614" y="301625"/>
                  </a:cubicBezTo>
                  <a:cubicBezTo>
                    <a:pt x="455614" y="294901"/>
                    <a:pt x="461704" y="288925"/>
                    <a:pt x="468556" y="288925"/>
                  </a:cubicBezTo>
                  <a:close/>
                  <a:moveTo>
                    <a:pt x="468578" y="193675"/>
                  </a:moveTo>
                  <a:lnTo>
                    <a:pt x="1123686" y="193675"/>
                  </a:lnTo>
                  <a:cubicBezTo>
                    <a:pt x="1130550" y="193675"/>
                    <a:pt x="1136650" y="199063"/>
                    <a:pt x="1136650" y="206760"/>
                  </a:cubicBezTo>
                  <a:cubicBezTo>
                    <a:pt x="1136650" y="213687"/>
                    <a:pt x="1130550" y="219075"/>
                    <a:pt x="1123686" y="219075"/>
                  </a:cubicBezTo>
                  <a:lnTo>
                    <a:pt x="468578" y="219075"/>
                  </a:lnTo>
                  <a:cubicBezTo>
                    <a:pt x="461714" y="219075"/>
                    <a:pt x="455614" y="213687"/>
                    <a:pt x="455614" y="206760"/>
                  </a:cubicBezTo>
                  <a:cubicBezTo>
                    <a:pt x="455614" y="199063"/>
                    <a:pt x="461714" y="193675"/>
                    <a:pt x="468578" y="193675"/>
                  </a:cubicBezTo>
                  <a:close/>
                  <a:moveTo>
                    <a:pt x="468578" y="96838"/>
                  </a:moveTo>
                  <a:lnTo>
                    <a:pt x="1123686" y="96838"/>
                  </a:lnTo>
                  <a:cubicBezTo>
                    <a:pt x="1130550" y="96838"/>
                    <a:pt x="1136650" y="102814"/>
                    <a:pt x="1136650" y="109538"/>
                  </a:cubicBezTo>
                  <a:cubicBezTo>
                    <a:pt x="1136650" y="116261"/>
                    <a:pt x="1130550" y="122238"/>
                    <a:pt x="1123686" y="122238"/>
                  </a:cubicBezTo>
                  <a:lnTo>
                    <a:pt x="468578" y="122238"/>
                  </a:lnTo>
                  <a:cubicBezTo>
                    <a:pt x="461714" y="122238"/>
                    <a:pt x="455614" y="116261"/>
                    <a:pt x="455614" y="109538"/>
                  </a:cubicBezTo>
                  <a:cubicBezTo>
                    <a:pt x="455614" y="102814"/>
                    <a:pt x="461714" y="96838"/>
                    <a:pt x="468578" y="96838"/>
                  </a:cubicBezTo>
                  <a:close/>
                  <a:moveTo>
                    <a:pt x="468578" y="0"/>
                  </a:moveTo>
                  <a:lnTo>
                    <a:pt x="1123686" y="0"/>
                  </a:lnTo>
                  <a:cubicBezTo>
                    <a:pt x="1130550" y="0"/>
                    <a:pt x="1136650" y="5388"/>
                    <a:pt x="1136650" y="12315"/>
                  </a:cubicBezTo>
                  <a:cubicBezTo>
                    <a:pt x="1136650" y="20012"/>
                    <a:pt x="1130550" y="25400"/>
                    <a:pt x="1123686" y="25400"/>
                  </a:cubicBezTo>
                  <a:lnTo>
                    <a:pt x="468578" y="25400"/>
                  </a:lnTo>
                  <a:cubicBezTo>
                    <a:pt x="461714" y="25400"/>
                    <a:pt x="455614" y="20012"/>
                    <a:pt x="455614" y="12315"/>
                  </a:cubicBezTo>
                  <a:cubicBezTo>
                    <a:pt x="455614" y="5388"/>
                    <a:pt x="461714" y="0"/>
                    <a:pt x="468578" y="0"/>
                  </a:cubicBezTo>
                  <a:close/>
                </a:path>
              </a:pathLst>
            </a:cu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352B344E-BEB0-433F-8F44-B6C9172B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0" y="8839200"/>
              <a:ext cx="930276" cy="342901"/>
            </a:xfrm>
            <a:custGeom>
              <a:avLst/>
              <a:gdLst>
                <a:gd name="connsiteX0" fmla="*/ 104244 w 930276"/>
                <a:gd name="connsiteY0" fmla="*/ 315913 h 342901"/>
                <a:gd name="connsiteX1" fmla="*/ 917344 w 930276"/>
                <a:gd name="connsiteY1" fmla="*/ 315913 h 342901"/>
                <a:gd name="connsiteX2" fmla="*/ 930276 w 930276"/>
                <a:gd name="connsiteY2" fmla="*/ 328998 h 342901"/>
                <a:gd name="connsiteX3" fmla="*/ 917344 w 930276"/>
                <a:gd name="connsiteY3" fmla="*/ 341313 h 342901"/>
                <a:gd name="connsiteX4" fmla="*/ 104244 w 930276"/>
                <a:gd name="connsiteY4" fmla="*/ 341313 h 342901"/>
                <a:gd name="connsiteX5" fmla="*/ 92076 w 930276"/>
                <a:gd name="connsiteY5" fmla="*/ 328998 h 342901"/>
                <a:gd name="connsiteX6" fmla="*/ 104244 w 930276"/>
                <a:gd name="connsiteY6" fmla="*/ 315913 h 342901"/>
                <a:gd name="connsiteX7" fmla="*/ 16668 w 930276"/>
                <a:gd name="connsiteY7" fmla="*/ 309563 h 342901"/>
                <a:gd name="connsiteX8" fmla="*/ 33338 w 930276"/>
                <a:gd name="connsiteY8" fmla="*/ 326232 h 342901"/>
                <a:gd name="connsiteX9" fmla="*/ 16668 w 930276"/>
                <a:gd name="connsiteY9" fmla="*/ 342901 h 342901"/>
                <a:gd name="connsiteX10" fmla="*/ 0 w 930276"/>
                <a:gd name="connsiteY10" fmla="*/ 326232 h 342901"/>
                <a:gd name="connsiteX11" fmla="*/ 16668 w 930276"/>
                <a:gd name="connsiteY11" fmla="*/ 309563 h 342901"/>
                <a:gd name="connsiteX12" fmla="*/ 104244 w 930276"/>
                <a:gd name="connsiteY12" fmla="*/ 212725 h 342901"/>
                <a:gd name="connsiteX13" fmla="*/ 917344 w 930276"/>
                <a:gd name="connsiteY13" fmla="*/ 212725 h 342901"/>
                <a:gd name="connsiteX14" fmla="*/ 930276 w 930276"/>
                <a:gd name="connsiteY14" fmla="*/ 225040 h 342901"/>
                <a:gd name="connsiteX15" fmla="*/ 917344 w 930276"/>
                <a:gd name="connsiteY15" fmla="*/ 238125 h 342901"/>
                <a:gd name="connsiteX16" fmla="*/ 104244 w 930276"/>
                <a:gd name="connsiteY16" fmla="*/ 238125 h 342901"/>
                <a:gd name="connsiteX17" fmla="*/ 92076 w 930276"/>
                <a:gd name="connsiteY17" fmla="*/ 225040 h 342901"/>
                <a:gd name="connsiteX18" fmla="*/ 104244 w 930276"/>
                <a:gd name="connsiteY18" fmla="*/ 212725 h 342901"/>
                <a:gd name="connsiteX19" fmla="*/ 16668 w 930276"/>
                <a:gd name="connsiteY19" fmla="*/ 207963 h 342901"/>
                <a:gd name="connsiteX20" fmla="*/ 33338 w 930276"/>
                <a:gd name="connsiteY20" fmla="*/ 223838 h 342901"/>
                <a:gd name="connsiteX21" fmla="*/ 16668 w 930276"/>
                <a:gd name="connsiteY21" fmla="*/ 239713 h 342901"/>
                <a:gd name="connsiteX22" fmla="*/ 0 w 930276"/>
                <a:gd name="connsiteY22" fmla="*/ 223838 h 342901"/>
                <a:gd name="connsiteX23" fmla="*/ 16668 w 930276"/>
                <a:gd name="connsiteY23" fmla="*/ 207963 h 342901"/>
                <a:gd name="connsiteX24" fmla="*/ 104244 w 930276"/>
                <a:gd name="connsiteY24" fmla="*/ 109538 h 342901"/>
                <a:gd name="connsiteX25" fmla="*/ 917344 w 930276"/>
                <a:gd name="connsiteY25" fmla="*/ 109538 h 342901"/>
                <a:gd name="connsiteX26" fmla="*/ 930276 w 930276"/>
                <a:gd name="connsiteY26" fmla="*/ 122623 h 342901"/>
                <a:gd name="connsiteX27" fmla="*/ 917344 w 930276"/>
                <a:gd name="connsiteY27" fmla="*/ 134938 h 342901"/>
                <a:gd name="connsiteX28" fmla="*/ 104244 w 930276"/>
                <a:gd name="connsiteY28" fmla="*/ 134938 h 342901"/>
                <a:gd name="connsiteX29" fmla="*/ 92076 w 930276"/>
                <a:gd name="connsiteY29" fmla="*/ 122623 h 342901"/>
                <a:gd name="connsiteX30" fmla="*/ 104244 w 930276"/>
                <a:gd name="connsiteY30" fmla="*/ 109538 h 342901"/>
                <a:gd name="connsiteX31" fmla="*/ 16668 w 930276"/>
                <a:gd name="connsiteY31" fmla="*/ 104775 h 342901"/>
                <a:gd name="connsiteX32" fmla="*/ 33338 w 930276"/>
                <a:gd name="connsiteY32" fmla="*/ 120650 h 342901"/>
                <a:gd name="connsiteX33" fmla="*/ 16668 w 930276"/>
                <a:gd name="connsiteY33" fmla="*/ 136525 h 342901"/>
                <a:gd name="connsiteX34" fmla="*/ 0 w 930276"/>
                <a:gd name="connsiteY34" fmla="*/ 120650 h 342901"/>
                <a:gd name="connsiteX35" fmla="*/ 16668 w 930276"/>
                <a:gd name="connsiteY35" fmla="*/ 104775 h 342901"/>
                <a:gd name="connsiteX36" fmla="*/ 104244 w 930276"/>
                <a:gd name="connsiteY36" fmla="*/ 6350 h 342901"/>
                <a:gd name="connsiteX37" fmla="*/ 917344 w 930276"/>
                <a:gd name="connsiteY37" fmla="*/ 6350 h 342901"/>
                <a:gd name="connsiteX38" fmla="*/ 930276 w 930276"/>
                <a:gd name="connsiteY38" fmla="*/ 19050 h 342901"/>
                <a:gd name="connsiteX39" fmla="*/ 917344 w 930276"/>
                <a:gd name="connsiteY39" fmla="*/ 31750 h 342901"/>
                <a:gd name="connsiteX40" fmla="*/ 104244 w 930276"/>
                <a:gd name="connsiteY40" fmla="*/ 31750 h 342901"/>
                <a:gd name="connsiteX41" fmla="*/ 92076 w 930276"/>
                <a:gd name="connsiteY41" fmla="*/ 19050 h 342901"/>
                <a:gd name="connsiteX42" fmla="*/ 104244 w 930276"/>
                <a:gd name="connsiteY42" fmla="*/ 6350 h 342901"/>
                <a:gd name="connsiteX43" fmla="*/ 16668 w 930276"/>
                <a:gd name="connsiteY43" fmla="*/ 0 h 342901"/>
                <a:gd name="connsiteX44" fmla="*/ 33338 w 930276"/>
                <a:gd name="connsiteY44" fmla="*/ 16669 h 342901"/>
                <a:gd name="connsiteX45" fmla="*/ 16668 w 930276"/>
                <a:gd name="connsiteY45" fmla="*/ 33338 h 342901"/>
                <a:gd name="connsiteX46" fmla="*/ 0 w 930276"/>
                <a:gd name="connsiteY46" fmla="*/ 16669 h 342901"/>
                <a:gd name="connsiteX47" fmla="*/ 16668 w 930276"/>
                <a:gd name="connsiteY47" fmla="*/ 0 h 34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0276" h="342901">
                  <a:moveTo>
                    <a:pt x="104244" y="315913"/>
                  </a:moveTo>
                  <a:lnTo>
                    <a:pt x="917344" y="315913"/>
                  </a:lnTo>
                  <a:cubicBezTo>
                    <a:pt x="924950" y="315913"/>
                    <a:pt x="930276" y="322071"/>
                    <a:pt x="930276" y="328998"/>
                  </a:cubicBezTo>
                  <a:cubicBezTo>
                    <a:pt x="930276" y="335925"/>
                    <a:pt x="924950" y="341313"/>
                    <a:pt x="917344" y="341313"/>
                  </a:cubicBezTo>
                  <a:lnTo>
                    <a:pt x="104244" y="341313"/>
                  </a:lnTo>
                  <a:cubicBezTo>
                    <a:pt x="97400" y="341313"/>
                    <a:pt x="92076" y="335925"/>
                    <a:pt x="92076" y="328998"/>
                  </a:cubicBezTo>
                  <a:cubicBezTo>
                    <a:pt x="92076" y="322071"/>
                    <a:pt x="97400" y="315913"/>
                    <a:pt x="104244" y="315913"/>
                  </a:cubicBezTo>
                  <a:close/>
                  <a:moveTo>
                    <a:pt x="16668" y="309563"/>
                  </a:moveTo>
                  <a:cubicBezTo>
                    <a:pt x="25876" y="309563"/>
                    <a:pt x="33338" y="317026"/>
                    <a:pt x="33338" y="326232"/>
                  </a:cubicBezTo>
                  <a:cubicBezTo>
                    <a:pt x="33338" y="335438"/>
                    <a:pt x="25876" y="342901"/>
                    <a:pt x="16668" y="342901"/>
                  </a:cubicBezTo>
                  <a:cubicBezTo>
                    <a:pt x="7464" y="342901"/>
                    <a:pt x="0" y="335438"/>
                    <a:pt x="0" y="326232"/>
                  </a:cubicBezTo>
                  <a:cubicBezTo>
                    <a:pt x="0" y="317026"/>
                    <a:pt x="7464" y="309563"/>
                    <a:pt x="16668" y="309563"/>
                  </a:cubicBezTo>
                  <a:close/>
                  <a:moveTo>
                    <a:pt x="104244" y="212725"/>
                  </a:moveTo>
                  <a:lnTo>
                    <a:pt x="917344" y="212725"/>
                  </a:lnTo>
                  <a:cubicBezTo>
                    <a:pt x="924950" y="212725"/>
                    <a:pt x="930276" y="218113"/>
                    <a:pt x="930276" y="225040"/>
                  </a:cubicBezTo>
                  <a:cubicBezTo>
                    <a:pt x="930276" y="231967"/>
                    <a:pt x="924950" y="238125"/>
                    <a:pt x="917344" y="238125"/>
                  </a:cubicBezTo>
                  <a:lnTo>
                    <a:pt x="104244" y="238125"/>
                  </a:lnTo>
                  <a:cubicBezTo>
                    <a:pt x="97400" y="238125"/>
                    <a:pt x="92076" y="231967"/>
                    <a:pt x="92076" y="225040"/>
                  </a:cubicBezTo>
                  <a:cubicBezTo>
                    <a:pt x="92076" y="218113"/>
                    <a:pt x="97400" y="212725"/>
                    <a:pt x="104244" y="212725"/>
                  </a:cubicBezTo>
                  <a:close/>
                  <a:moveTo>
                    <a:pt x="16668" y="207963"/>
                  </a:moveTo>
                  <a:cubicBezTo>
                    <a:pt x="25876" y="207963"/>
                    <a:pt x="33338" y="215070"/>
                    <a:pt x="33338" y="223838"/>
                  </a:cubicBezTo>
                  <a:cubicBezTo>
                    <a:pt x="33338" y="232606"/>
                    <a:pt x="25876" y="239713"/>
                    <a:pt x="16668" y="239713"/>
                  </a:cubicBezTo>
                  <a:cubicBezTo>
                    <a:pt x="7464" y="239713"/>
                    <a:pt x="0" y="232606"/>
                    <a:pt x="0" y="223838"/>
                  </a:cubicBezTo>
                  <a:cubicBezTo>
                    <a:pt x="0" y="215070"/>
                    <a:pt x="7464" y="207963"/>
                    <a:pt x="16668" y="207963"/>
                  </a:cubicBezTo>
                  <a:close/>
                  <a:moveTo>
                    <a:pt x="104244" y="109538"/>
                  </a:moveTo>
                  <a:lnTo>
                    <a:pt x="917344" y="109538"/>
                  </a:lnTo>
                  <a:cubicBezTo>
                    <a:pt x="924950" y="109538"/>
                    <a:pt x="930276" y="114926"/>
                    <a:pt x="930276" y="122623"/>
                  </a:cubicBezTo>
                  <a:cubicBezTo>
                    <a:pt x="930276" y="129550"/>
                    <a:pt x="924950" y="134938"/>
                    <a:pt x="917344" y="134938"/>
                  </a:cubicBezTo>
                  <a:lnTo>
                    <a:pt x="104244" y="134938"/>
                  </a:lnTo>
                  <a:cubicBezTo>
                    <a:pt x="97400" y="134938"/>
                    <a:pt x="92076" y="129550"/>
                    <a:pt x="92076" y="122623"/>
                  </a:cubicBezTo>
                  <a:cubicBezTo>
                    <a:pt x="92076" y="114926"/>
                    <a:pt x="97400" y="109538"/>
                    <a:pt x="104244" y="109538"/>
                  </a:cubicBezTo>
                  <a:close/>
                  <a:moveTo>
                    <a:pt x="16668" y="104775"/>
                  </a:moveTo>
                  <a:cubicBezTo>
                    <a:pt x="25876" y="104775"/>
                    <a:pt x="33338" y="111882"/>
                    <a:pt x="33338" y="120650"/>
                  </a:cubicBezTo>
                  <a:cubicBezTo>
                    <a:pt x="33338" y="129418"/>
                    <a:pt x="25876" y="136525"/>
                    <a:pt x="16668" y="136525"/>
                  </a:cubicBezTo>
                  <a:cubicBezTo>
                    <a:pt x="7464" y="136525"/>
                    <a:pt x="0" y="129418"/>
                    <a:pt x="0" y="120650"/>
                  </a:cubicBezTo>
                  <a:cubicBezTo>
                    <a:pt x="0" y="111882"/>
                    <a:pt x="7464" y="104775"/>
                    <a:pt x="16668" y="104775"/>
                  </a:cubicBezTo>
                  <a:close/>
                  <a:moveTo>
                    <a:pt x="104244" y="6350"/>
                  </a:moveTo>
                  <a:lnTo>
                    <a:pt x="917344" y="6350"/>
                  </a:lnTo>
                  <a:cubicBezTo>
                    <a:pt x="924950" y="6350"/>
                    <a:pt x="930276" y="12326"/>
                    <a:pt x="930276" y="19050"/>
                  </a:cubicBezTo>
                  <a:cubicBezTo>
                    <a:pt x="930276" y="25774"/>
                    <a:pt x="924950" y="31750"/>
                    <a:pt x="917344" y="31750"/>
                  </a:cubicBezTo>
                  <a:lnTo>
                    <a:pt x="104244" y="31750"/>
                  </a:lnTo>
                  <a:cubicBezTo>
                    <a:pt x="97400" y="31750"/>
                    <a:pt x="92076" y="25774"/>
                    <a:pt x="92076" y="19050"/>
                  </a:cubicBezTo>
                  <a:cubicBezTo>
                    <a:pt x="92076" y="12326"/>
                    <a:pt x="97400" y="6350"/>
                    <a:pt x="104244" y="6350"/>
                  </a:cubicBezTo>
                  <a:close/>
                  <a:moveTo>
                    <a:pt x="16668" y="0"/>
                  </a:moveTo>
                  <a:cubicBezTo>
                    <a:pt x="25876" y="0"/>
                    <a:pt x="33338" y="7463"/>
                    <a:pt x="33338" y="16669"/>
                  </a:cubicBezTo>
                  <a:cubicBezTo>
                    <a:pt x="33338" y="25875"/>
                    <a:pt x="25876" y="33338"/>
                    <a:pt x="16668" y="33338"/>
                  </a:cubicBezTo>
                  <a:cubicBezTo>
                    <a:pt x="7464" y="33338"/>
                    <a:pt x="0" y="25875"/>
                    <a:pt x="0" y="16669"/>
                  </a:cubicBezTo>
                  <a:cubicBezTo>
                    <a:pt x="0" y="7463"/>
                    <a:pt x="7464" y="0"/>
                    <a:pt x="16668" y="0"/>
                  </a:cubicBezTo>
                  <a:close/>
                </a:path>
              </a:pathLst>
            </a:cu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4" name="Rectangle 111">
              <a:extLst>
                <a:ext uri="{FF2B5EF4-FFF2-40B4-BE49-F238E27FC236}">
                  <a16:creationId xmlns:a16="http://schemas.microsoft.com/office/drawing/2014/main" id="{9ADBA764-78FD-41EB-AD69-EEBDF5BE5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9838" y="8812213"/>
              <a:ext cx="577850" cy="527050"/>
            </a:xfrm>
            <a:prstGeom prst="rect">
              <a:avLst/>
            </a:pr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F8EAC048-3F1B-4A1B-ABE4-2535D7C4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0800" y="8890000"/>
              <a:ext cx="427038" cy="411649"/>
            </a:xfrm>
            <a:custGeom>
              <a:avLst/>
              <a:gdLst>
                <a:gd name="connsiteX0" fmla="*/ 213900 w 427038"/>
                <a:gd name="connsiteY0" fmla="*/ 239713 h 411649"/>
                <a:gd name="connsiteX1" fmla="*/ 427038 w 427038"/>
                <a:gd name="connsiteY1" fmla="*/ 394059 h 411649"/>
                <a:gd name="connsiteX2" fmla="*/ 0 w 427038"/>
                <a:gd name="connsiteY2" fmla="*/ 394059 h 411649"/>
                <a:gd name="connsiteX3" fmla="*/ 213900 w 427038"/>
                <a:gd name="connsiteY3" fmla="*/ 239713 h 411649"/>
                <a:gd name="connsiteX4" fmla="*/ 212724 w 427038"/>
                <a:gd name="connsiteY4" fmla="*/ 0 h 411649"/>
                <a:gd name="connsiteX5" fmla="*/ 317500 w 427038"/>
                <a:gd name="connsiteY5" fmla="*/ 103982 h 411649"/>
                <a:gd name="connsiteX6" fmla="*/ 212724 w 427038"/>
                <a:gd name="connsiteY6" fmla="*/ 207964 h 411649"/>
                <a:gd name="connsiteX7" fmla="*/ 107950 w 427038"/>
                <a:gd name="connsiteY7" fmla="*/ 103982 h 411649"/>
                <a:gd name="connsiteX8" fmla="*/ 212724 w 427038"/>
                <a:gd name="connsiteY8" fmla="*/ 0 h 41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038" h="411649">
                  <a:moveTo>
                    <a:pt x="213900" y="239713"/>
                  </a:moveTo>
                  <a:cubicBezTo>
                    <a:pt x="293066" y="239713"/>
                    <a:pt x="427038" y="276786"/>
                    <a:pt x="427038" y="394059"/>
                  </a:cubicBezTo>
                  <a:cubicBezTo>
                    <a:pt x="427038" y="417513"/>
                    <a:pt x="0" y="417513"/>
                    <a:pt x="0" y="394059"/>
                  </a:cubicBezTo>
                  <a:cubicBezTo>
                    <a:pt x="0" y="276786"/>
                    <a:pt x="134734" y="239713"/>
                    <a:pt x="213900" y="239713"/>
                  </a:cubicBezTo>
                  <a:close/>
                  <a:moveTo>
                    <a:pt x="212724" y="0"/>
                  </a:moveTo>
                  <a:cubicBezTo>
                    <a:pt x="270592" y="0"/>
                    <a:pt x="317500" y="46554"/>
                    <a:pt x="317500" y="103982"/>
                  </a:cubicBezTo>
                  <a:cubicBezTo>
                    <a:pt x="317500" y="161410"/>
                    <a:pt x="270592" y="207964"/>
                    <a:pt x="212724" y="207964"/>
                  </a:cubicBezTo>
                  <a:cubicBezTo>
                    <a:pt x="154860" y="207964"/>
                    <a:pt x="107950" y="161410"/>
                    <a:pt x="107950" y="103982"/>
                  </a:cubicBezTo>
                  <a:cubicBezTo>
                    <a:pt x="107950" y="46554"/>
                    <a:pt x="154860" y="0"/>
                    <a:pt x="212724" y="0"/>
                  </a:cubicBezTo>
                  <a:close/>
                </a:path>
              </a:pathLst>
            </a:custGeom>
            <a:solidFill>
              <a:srgbClr val="95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6" name="Freeform 114">
              <a:extLst>
                <a:ext uri="{FF2B5EF4-FFF2-40B4-BE49-F238E27FC236}">
                  <a16:creationId xmlns:a16="http://schemas.microsoft.com/office/drawing/2014/main" id="{3996E06D-E09A-418D-8F28-2A2504E5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9850" y="7470775"/>
              <a:ext cx="473075" cy="1060450"/>
            </a:xfrm>
            <a:custGeom>
              <a:avLst/>
              <a:gdLst>
                <a:gd name="T0" fmla="*/ 585 w 620"/>
                <a:gd name="T1" fmla="*/ 317 h 1393"/>
                <a:gd name="T2" fmla="*/ 585 w 620"/>
                <a:gd name="T3" fmla="*/ 1163 h 1393"/>
                <a:gd name="T4" fmla="*/ 412 w 620"/>
                <a:gd name="T5" fmla="*/ 1357 h 1393"/>
                <a:gd name="T6" fmla="*/ 239 w 620"/>
                <a:gd name="T7" fmla="*/ 1163 h 1393"/>
                <a:gd name="T8" fmla="*/ 239 w 620"/>
                <a:gd name="T9" fmla="*/ 596 h 1393"/>
                <a:gd name="T10" fmla="*/ 436 w 620"/>
                <a:gd name="T11" fmla="*/ 380 h 1393"/>
                <a:gd name="T12" fmla="*/ 436 w 620"/>
                <a:gd name="T13" fmla="*/ 66 h 1393"/>
                <a:gd name="T14" fmla="*/ 371 w 620"/>
                <a:gd name="T15" fmla="*/ 1 h 1393"/>
                <a:gd name="T16" fmla="*/ 337 w 620"/>
                <a:gd name="T17" fmla="*/ 1 h 1393"/>
                <a:gd name="T18" fmla="*/ 337 w 620"/>
                <a:gd name="T19" fmla="*/ 36 h 1393"/>
                <a:gd name="T20" fmla="*/ 371 w 620"/>
                <a:gd name="T21" fmla="*/ 36 h 1393"/>
                <a:gd name="T22" fmla="*/ 400 w 620"/>
                <a:gd name="T23" fmla="*/ 66 h 1393"/>
                <a:gd name="T24" fmla="*/ 400 w 620"/>
                <a:gd name="T25" fmla="*/ 380 h 1393"/>
                <a:gd name="T26" fmla="*/ 222 w 620"/>
                <a:gd name="T27" fmla="*/ 562 h 1393"/>
                <a:gd name="T28" fmla="*/ 93 w 620"/>
                <a:gd name="T29" fmla="*/ 510 h 1393"/>
                <a:gd name="T30" fmla="*/ 36 w 620"/>
                <a:gd name="T31" fmla="*/ 375 h 1393"/>
                <a:gd name="T32" fmla="*/ 36 w 620"/>
                <a:gd name="T33" fmla="*/ 66 h 1393"/>
                <a:gd name="T34" fmla="*/ 66 w 620"/>
                <a:gd name="T35" fmla="*/ 36 h 1393"/>
                <a:gd name="T36" fmla="*/ 118 w 620"/>
                <a:gd name="T37" fmla="*/ 36 h 1393"/>
                <a:gd name="T38" fmla="*/ 118 w 620"/>
                <a:gd name="T39" fmla="*/ 0 h 1393"/>
                <a:gd name="T40" fmla="*/ 66 w 620"/>
                <a:gd name="T41" fmla="*/ 0 h 1393"/>
                <a:gd name="T42" fmla="*/ 0 w 620"/>
                <a:gd name="T43" fmla="*/ 66 h 1393"/>
                <a:gd name="T44" fmla="*/ 0 w 620"/>
                <a:gd name="T45" fmla="*/ 375 h 1393"/>
                <a:gd name="T46" fmla="*/ 68 w 620"/>
                <a:gd name="T47" fmla="*/ 535 h 1393"/>
                <a:gd name="T48" fmla="*/ 203 w 620"/>
                <a:gd name="T49" fmla="*/ 597 h 1393"/>
                <a:gd name="T50" fmla="*/ 203 w 620"/>
                <a:gd name="T51" fmla="*/ 1163 h 1393"/>
                <a:gd name="T52" fmla="*/ 412 w 620"/>
                <a:gd name="T53" fmla="*/ 1393 h 1393"/>
                <a:gd name="T54" fmla="*/ 620 w 620"/>
                <a:gd name="T55" fmla="*/ 1163 h 1393"/>
                <a:gd name="T56" fmla="*/ 620 w 620"/>
                <a:gd name="T57" fmla="*/ 317 h 1393"/>
                <a:gd name="T58" fmla="*/ 585 w 620"/>
                <a:gd name="T59" fmla="*/ 317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0" h="1393">
                  <a:moveTo>
                    <a:pt x="585" y="317"/>
                  </a:moveTo>
                  <a:lnTo>
                    <a:pt x="585" y="1163"/>
                  </a:lnTo>
                  <a:cubicBezTo>
                    <a:pt x="585" y="1270"/>
                    <a:pt x="507" y="1357"/>
                    <a:pt x="412" y="1357"/>
                  </a:cubicBezTo>
                  <a:cubicBezTo>
                    <a:pt x="316" y="1357"/>
                    <a:pt x="239" y="1270"/>
                    <a:pt x="239" y="1163"/>
                  </a:cubicBezTo>
                  <a:lnTo>
                    <a:pt x="239" y="596"/>
                  </a:lnTo>
                  <a:cubicBezTo>
                    <a:pt x="349" y="586"/>
                    <a:pt x="436" y="492"/>
                    <a:pt x="436" y="380"/>
                  </a:cubicBezTo>
                  <a:lnTo>
                    <a:pt x="436" y="66"/>
                  </a:lnTo>
                  <a:cubicBezTo>
                    <a:pt x="436" y="30"/>
                    <a:pt x="407" y="1"/>
                    <a:pt x="371" y="1"/>
                  </a:cubicBezTo>
                  <a:lnTo>
                    <a:pt x="337" y="1"/>
                  </a:lnTo>
                  <a:lnTo>
                    <a:pt x="337" y="36"/>
                  </a:lnTo>
                  <a:lnTo>
                    <a:pt x="371" y="36"/>
                  </a:lnTo>
                  <a:cubicBezTo>
                    <a:pt x="387" y="36"/>
                    <a:pt x="400" y="50"/>
                    <a:pt x="400" y="66"/>
                  </a:cubicBezTo>
                  <a:lnTo>
                    <a:pt x="400" y="380"/>
                  </a:lnTo>
                  <a:cubicBezTo>
                    <a:pt x="400" y="478"/>
                    <a:pt x="320" y="560"/>
                    <a:pt x="222" y="562"/>
                  </a:cubicBezTo>
                  <a:cubicBezTo>
                    <a:pt x="174" y="563"/>
                    <a:pt x="128" y="544"/>
                    <a:pt x="93" y="510"/>
                  </a:cubicBezTo>
                  <a:cubicBezTo>
                    <a:pt x="57" y="474"/>
                    <a:pt x="36" y="425"/>
                    <a:pt x="36" y="375"/>
                  </a:cubicBezTo>
                  <a:lnTo>
                    <a:pt x="36" y="66"/>
                  </a:lnTo>
                  <a:cubicBezTo>
                    <a:pt x="36" y="49"/>
                    <a:pt x="49" y="36"/>
                    <a:pt x="66" y="36"/>
                  </a:cubicBezTo>
                  <a:lnTo>
                    <a:pt x="118" y="36"/>
                  </a:lnTo>
                  <a:lnTo>
                    <a:pt x="118" y="0"/>
                  </a:ln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375"/>
                  </a:lnTo>
                  <a:cubicBezTo>
                    <a:pt x="0" y="434"/>
                    <a:pt x="25" y="493"/>
                    <a:pt x="68" y="535"/>
                  </a:cubicBezTo>
                  <a:cubicBezTo>
                    <a:pt x="106" y="572"/>
                    <a:pt x="153" y="593"/>
                    <a:pt x="203" y="597"/>
                  </a:cubicBezTo>
                  <a:lnTo>
                    <a:pt x="203" y="1163"/>
                  </a:lnTo>
                  <a:cubicBezTo>
                    <a:pt x="203" y="1290"/>
                    <a:pt x="297" y="1393"/>
                    <a:pt x="412" y="1393"/>
                  </a:cubicBezTo>
                  <a:cubicBezTo>
                    <a:pt x="527" y="1393"/>
                    <a:pt x="620" y="1290"/>
                    <a:pt x="620" y="1163"/>
                  </a:cubicBezTo>
                  <a:lnTo>
                    <a:pt x="620" y="317"/>
                  </a:lnTo>
                  <a:lnTo>
                    <a:pt x="585" y="317"/>
                  </a:lnTo>
                  <a:close/>
                </a:path>
              </a:pathLst>
            </a:cu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8CAB74EE-502A-4CCF-BEE5-044AA98B5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6049" y="7435850"/>
              <a:ext cx="450850" cy="288925"/>
            </a:xfrm>
            <a:custGeom>
              <a:avLst/>
              <a:gdLst>
                <a:gd name="connsiteX0" fmla="*/ 383382 w 450850"/>
                <a:gd name="connsiteY0" fmla="*/ 155575 h 288925"/>
                <a:gd name="connsiteX1" fmla="*/ 450850 w 450850"/>
                <a:gd name="connsiteY1" fmla="*/ 222250 h 288925"/>
                <a:gd name="connsiteX2" fmla="*/ 383382 w 450850"/>
                <a:gd name="connsiteY2" fmla="*/ 288925 h 288925"/>
                <a:gd name="connsiteX3" fmla="*/ 315914 w 450850"/>
                <a:gd name="connsiteY3" fmla="*/ 222250 h 288925"/>
                <a:gd name="connsiteX4" fmla="*/ 383382 w 450850"/>
                <a:gd name="connsiteY4" fmla="*/ 155575 h 288925"/>
                <a:gd name="connsiteX5" fmla="*/ 171856 w 450850"/>
                <a:gd name="connsiteY5" fmla="*/ 0 h 288925"/>
                <a:gd name="connsiteX6" fmla="*/ 172632 w 450850"/>
                <a:gd name="connsiteY6" fmla="*/ 0 h 288925"/>
                <a:gd name="connsiteX7" fmla="*/ 190502 w 450850"/>
                <a:gd name="connsiteY7" fmla="*/ 17677 h 288925"/>
                <a:gd name="connsiteX8" fmla="*/ 190502 w 450850"/>
                <a:gd name="connsiteY8" fmla="*/ 79161 h 288925"/>
                <a:gd name="connsiteX9" fmla="*/ 172632 w 450850"/>
                <a:gd name="connsiteY9" fmla="*/ 96838 h 288925"/>
                <a:gd name="connsiteX10" fmla="*/ 171856 w 450850"/>
                <a:gd name="connsiteY10" fmla="*/ 96838 h 288925"/>
                <a:gd name="connsiteX11" fmla="*/ 153988 w 450850"/>
                <a:gd name="connsiteY11" fmla="*/ 79161 h 288925"/>
                <a:gd name="connsiteX12" fmla="*/ 153988 w 450850"/>
                <a:gd name="connsiteY12" fmla="*/ 17677 h 288925"/>
                <a:gd name="connsiteX13" fmla="*/ 171856 w 450850"/>
                <a:gd name="connsiteY13" fmla="*/ 0 h 288925"/>
                <a:gd name="connsiteX14" fmla="*/ 17090 w 450850"/>
                <a:gd name="connsiteY14" fmla="*/ 0 h 288925"/>
                <a:gd name="connsiteX15" fmla="*/ 17834 w 450850"/>
                <a:gd name="connsiteY15" fmla="*/ 0 h 288925"/>
                <a:gd name="connsiteX16" fmla="*/ 34926 w 450850"/>
                <a:gd name="connsiteY16" fmla="*/ 17677 h 288925"/>
                <a:gd name="connsiteX17" fmla="*/ 34926 w 450850"/>
                <a:gd name="connsiteY17" fmla="*/ 79161 h 288925"/>
                <a:gd name="connsiteX18" fmla="*/ 17834 w 450850"/>
                <a:gd name="connsiteY18" fmla="*/ 96838 h 288925"/>
                <a:gd name="connsiteX19" fmla="*/ 17090 w 450850"/>
                <a:gd name="connsiteY19" fmla="*/ 96838 h 288925"/>
                <a:gd name="connsiteX20" fmla="*/ 0 w 450850"/>
                <a:gd name="connsiteY20" fmla="*/ 79161 h 288925"/>
                <a:gd name="connsiteX21" fmla="*/ 0 w 450850"/>
                <a:gd name="connsiteY21" fmla="*/ 17677 h 288925"/>
                <a:gd name="connsiteX22" fmla="*/ 17090 w 450850"/>
                <a:gd name="connsiteY2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850" h="288925">
                  <a:moveTo>
                    <a:pt x="383382" y="155575"/>
                  </a:moveTo>
                  <a:cubicBezTo>
                    <a:pt x="420644" y="155575"/>
                    <a:pt x="450850" y="185426"/>
                    <a:pt x="450850" y="222250"/>
                  </a:cubicBezTo>
                  <a:cubicBezTo>
                    <a:pt x="450850" y="259074"/>
                    <a:pt x="420644" y="288925"/>
                    <a:pt x="383382" y="288925"/>
                  </a:cubicBezTo>
                  <a:cubicBezTo>
                    <a:pt x="346120" y="288925"/>
                    <a:pt x="315914" y="259074"/>
                    <a:pt x="315914" y="222250"/>
                  </a:cubicBezTo>
                  <a:cubicBezTo>
                    <a:pt x="315914" y="185426"/>
                    <a:pt x="346120" y="155575"/>
                    <a:pt x="383382" y="155575"/>
                  </a:cubicBezTo>
                  <a:close/>
                  <a:moveTo>
                    <a:pt x="171856" y="0"/>
                  </a:moveTo>
                  <a:lnTo>
                    <a:pt x="172632" y="0"/>
                  </a:lnTo>
                  <a:cubicBezTo>
                    <a:pt x="182732" y="0"/>
                    <a:pt x="190502" y="8454"/>
                    <a:pt x="190502" y="17677"/>
                  </a:cubicBezTo>
                  <a:lnTo>
                    <a:pt x="190502" y="79161"/>
                  </a:lnTo>
                  <a:cubicBezTo>
                    <a:pt x="190502" y="89153"/>
                    <a:pt x="182732" y="96838"/>
                    <a:pt x="172632" y="96838"/>
                  </a:cubicBezTo>
                  <a:lnTo>
                    <a:pt x="171856" y="96838"/>
                  </a:lnTo>
                  <a:cubicBezTo>
                    <a:pt x="161756" y="96838"/>
                    <a:pt x="153988" y="89153"/>
                    <a:pt x="153988" y="79161"/>
                  </a:cubicBezTo>
                  <a:lnTo>
                    <a:pt x="153988" y="17677"/>
                  </a:lnTo>
                  <a:cubicBezTo>
                    <a:pt x="153988" y="8454"/>
                    <a:pt x="161756" y="0"/>
                    <a:pt x="171856" y="0"/>
                  </a:cubicBezTo>
                  <a:close/>
                  <a:moveTo>
                    <a:pt x="17090" y="0"/>
                  </a:moveTo>
                  <a:lnTo>
                    <a:pt x="17834" y="0"/>
                  </a:lnTo>
                  <a:cubicBezTo>
                    <a:pt x="26752" y="0"/>
                    <a:pt x="34926" y="8454"/>
                    <a:pt x="34926" y="17677"/>
                  </a:cubicBezTo>
                  <a:lnTo>
                    <a:pt x="34926" y="79161"/>
                  </a:lnTo>
                  <a:cubicBezTo>
                    <a:pt x="34926" y="89153"/>
                    <a:pt x="26752" y="96838"/>
                    <a:pt x="17834" y="96838"/>
                  </a:cubicBezTo>
                  <a:lnTo>
                    <a:pt x="17090" y="96838"/>
                  </a:lnTo>
                  <a:cubicBezTo>
                    <a:pt x="7430" y="96838"/>
                    <a:pt x="0" y="89153"/>
                    <a:pt x="0" y="79161"/>
                  </a:cubicBezTo>
                  <a:lnTo>
                    <a:pt x="0" y="17677"/>
                  </a:lnTo>
                  <a:cubicBezTo>
                    <a:pt x="0" y="8454"/>
                    <a:pt x="7430" y="0"/>
                    <a:pt x="17090" y="0"/>
                  </a:cubicBezTo>
                  <a:close/>
                </a:path>
              </a:pathLst>
            </a:custGeom>
            <a:solidFill>
              <a:srgbClr val="95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8" name="Freeform 118">
              <a:extLst>
                <a:ext uri="{FF2B5EF4-FFF2-40B4-BE49-F238E27FC236}">
                  <a16:creationId xmlns:a16="http://schemas.microsoft.com/office/drawing/2014/main" id="{E69D9732-6075-4578-A568-1FE395E0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5238" y="10250488"/>
              <a:ext cx="1458913" cy="417513"/>
            </a:xfrm>
            <a:custGeom>
              <a:avLst/>
              <a:gdLst>
                <a:gd name="T0" fmla="*/ 1917 w 1917"/>
                <a:gd name="T1" fmla="*/ 0 h 549"/>
                <a:gd name="T2" fmla="*/ 116 w 1917"/>
                <a:gd name="T3" fmla="*/ 0 h 549"/>
                <a:gd name="T4" fmla="*/ 0 w 1917"/>
                <a:gd name="T5" fmla="*/ 549 h 549"/>
                <a:gd name="T6" fmla="*/ 1917 w 1917"/>
                <a:gd name="T7" fmla="*/ 1 h 549"/>
                <a:gd name="T8" fmla="*/ 1917 w 1917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7" h="549">
                  <a:moveTo>
                    <a:pt x="1917" y="0"/>
                  </a:moveTo>
                  <a:lnTo>
                    <a:pt x="116" y="0"/>
                  </a:lnTo>
                  <a:lnTo>
                    <a:pt x="0" y="549"/>
                  </a:lnTo>
                  <a:lnTo>
                    <a:pt x="1917" y="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38234E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E4B6FCE-24DB-4955-A8C6-23D882DB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5900" y="6802438"/>
              <a:ext cx="3956052" cy="2722563"/>
            </a:xfrm>
            <a:custGeom>
              <a:avLst/>
              <a:gdLst>
                <a:gd name="connsiteX0" fmla="*/ 1636712 w 3956052"/>
                <a:gd name="connsiteY0" fmla="*/ 0 h 2722563"/>
                <a:gd name="connsiteX1" fmla="*/ 1733416 w 3956052"/>
                <a:gd name="connsiteY1" fmla="*/ 0 h 2722563"/>
                <a:gd name="connsiteX2" fmla="*/ 3956052 w 3956052"/>
                <a:gd name="connsiteY2" fmla="*/ 2722563 h 2722563"/>
                <a:gd name="connsiteX3" fmla="*/ 3859348 w 3956052"/>
                <a:gd name="connsiteY3" fmla="*/ 2722563 h 2722563"/>
                <a:gd name="connsiteX4" fmla="*/ 1076325 w 3956052"/>
                <a:gd name="connsiteY4" fmla="*/ 0 h 2722563"/>
                <a:gd name="connsiteX5" fmla="*/ 1370870 w 3956052"/>
                <a:gd name="connsiteY5" fmla="*/ 0 h 2722563"/>
                <a:gd name="connsiteX6" fmla="*/ 3592512 w 3956052"/>
                <a:gd name="connsiteY6" fmla="*/ 2722563 h 2722563"/>
                <a:gd name="connsiteX7" fmla="*/ 3298730 w 3956052"/>
                <a:gd name="connsiteY7" fmla="*/ 2722563 h 2722563"/>
                <a:gd name="connsiteX8" fmla="*/ 0 w 3956052"/>
                <a:gd name="connsiteY8" fmla="*/ 0 h 2722563"/>
                <a:gd name="connsiteX9" fmla="*/ 688663 w 3956052"/>
                <a:gd name="connsiteY9" fmla="*/ 0 h 2722563"/>
                <a:gd name="connsiteX10" fmla="*/ 2909888 w 3956052"/>
                <a:gd name="connsiteY10" fmla="*/ 2722563 h 2722563"/>
                <a:gd name="connsiteX11" fmla="*/ 2221224 w 3956052"/>
                <a:gd name="connsiteY11" fmla="*/ 2722563 h 272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6052" h="2722563">
                  <a:moveTo>
                    <a:pt x="1636712" y="0"/>
                  </a:moveTo>
                  <a:lnTo>
                    <a:pt x="1733416" y="0"/>
                  </a:lnTo>
                  <a:lnTo>
                    <a:pt x="3956052" y="2722563"/>
                  </a:lnTo>
                  <a:lnTo>
                    <a:pt x="3859348" y="2722563"/>
                  </a:lnTo>
                  <a:close/>
                  <a:moveTo>
                    <a:pt x="1076325" y="0"/>
                  </a:moveTo>
                  <a:lnTo>
                    <a:pt x="1370870" y="0"/>
                  </a:lnTo>
                  <a:lnTo>
                    <a:pt x="3592512" y="2722563"/>
                  </a:lnTo>
                  <a:lnTo>
                    <a:pt x="3298730" y="2722563"/>
                  </a:lnTo>
                  <a:close/>
                  <a:moveTo>
                    <a:pt x="0" y="0"/>
                  </a:moveTo>
                  <a:lnTo>
                    <a:pt x="688663" y="0"/>
                  </a:lnTo>
                  <a:lnTo>
                    <a:pt x="2909888" y="2722563"/>
                  </a:lnTo>
                  <a:lnTo>
                    <a:pt x="2221224" y="272256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AEE8263-B4B2-46A0-93B4-DC466181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9075" y="6548438"/>
              <a:ext cx="1323975" cy="2185988"/>
            </a:xfrm>
            <a:custGeom>
              <a:avLst/>
              <a:gdLst>
                <a:gd name="connsiteX0" fmla="*/ 295887 w 1323975"/>
                <a:gd name="connsiteY0" fmla="*/ 1587 h 2185988"/>
                <a:gd name="connsiteX1" fmla="*/ 377825 w 1323975"/>
                <a:gd name="connsiteY1" fmla="*/ 2071687 h 2185988"/>
                <a:gd name="connsiteX2" fmla="*/ 66006 w 1323975"/>
                <a:gd name="connsiteY2" fmla="*/ 1162213 h 2185988"/>
                <a:gd name="connsiteX3" fmla="*/ 179050 w 1323975"/>
                <a:gd name="connsiteY3" fmla="*/ 1028265 h 2185988"/>
                <a:gd name="connsiteX4" fmla="*/ 0 w 1323975"/>
                <a:gd name="connsiteY4" fmla="*/ 782441 h 2185988"/>
                <a:gd name="connsiteX5" fmla="*/ 96353 w 1323975"/>
                <a:gd name="connsiteY5" fmla="*/ 19092 h 2185988"/>
                <a:gd name="connsiteX6" fmla="*/ 178291 w 1323975"/>
                <a:gd name="connsiteY6" fmla="*/ 8437 h 2185988"/>
                <a:gd name="connsiteX7" fmla="*/ 295887 w 1323975"/>
                <a:gd name="connsiteY7" fmla="*/ 1587 h 2185988"/>
                <a:gd name="connsiteX8" fmla="*/ 991585 w 1323975"/>
                <a:gd name="connsiteY8" fmla="*/ 0 h 2185988"/>
                <a:gd name="connsiteX9" fmla="*/ 1146751 w 1323975"/>
                <a:gd name="connsiteY9" fmla="*/ 9128 h 2185988"/>
                <a:gd name="connsiteX10" fmla="*/ 1226616 w 1323975"/>
                <a:gd name="connsiteY10" fmla="*/ 19015 h 2185988"/>
                <a:gd name="connsiteX11" fmla="*/ 1323975 w 1323975"/>
                <a:gd name="connsiteY11" fmla="*/ 782666 h 2185988"/>
                <a:gd name="connsiteX12" fmla="*/ 1144469 w 1323975"/>
                <a:gd name="connsiteY12" fmla="*/ 1028343 h 2185988"/>
                <a:gd name="connsiteX13" fmla="*/ 1257801 w 1323975"/>
                <a:gd name="connsiteY13" fmla="*/ 1162210 h 2185988"/>
                <a:gd name="connsiteX14" fmla="*/ 904875 w 1323975"/>
                <a:gd name="connsiteY14" fmla="*/ 2185988 h 218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3975" h="2185988">
                  <a:moveTo>
                    <a:pt x="295887" y="1587"/>
                  </a:moveTo>
                  <a:lnTo>
                    <a:pt x="377825" y="2071687"/>
                  </a:lnTo>
                  <a:lnTo>
                    <a:pt x="66006" y="1162213"/>
                  </a:lnTo>
                  <a:lnTo>
                    <a:pt x="179050" y="1028265"/>
                  </a:lnTo>
                  <a:lnTo>
                    <a:pt x="0" y="782441"/>
                  </a:lnTo>
                  <a:lnTo>
                    <a:pt x="96353" y="19092"/>
                  </a:lnTo>
                  <a:cubicBezTo>
                    <a:pt x="123666" y="14525"/>
                    <a:pt x="150978" y="10720"/>
                    <a:pt x="178291" y="8437"/>
                  </a:cubicBezTo>
                  <a:cubicBezTo>
                    <a:pt x="213190" y="6154"/>
                    <a:pt x="252642" y="3109"/>
                    <a:pt x="295887" y="1587"/>
                  </a:cubicBezTo>
                  <a:close/>
                  <a:moveTo>
                    <a:pt x="991585" y="0"/>
                  </a:moveTo>
                  <a:cubicBezTo>
                    <a:pt x="1049392" y="3043"/>
                    <a:pt x="1102635" y="6085"/>
                    <a:pt x="1146751" y="9128"/>
                  </a:cubicBezTo>
                  <a:cubicBezTo>
                    <a:pt x="1173373" y="11409"/>
                    <a:pt x="1199994" y="15212"/>
                    <a:pt x="1226616" y="19015"/>
                  </a:cubicBezTo>
                  <a:lnTo>
                    <a:pt x="1323975" y="782666"/>
                  </a:lnTo>
                  <a:lnTo>
                    <a:pt x="1144469" y="1028343"/>
                  </a:lnTo>
                  <a:lnTo>
                    <a:pt x="1257801" y="1162210"/>
                  </a:lnTo>
                  <a:lnTo>
                    <a:pt x="904875" y="2185988"/>
                  </a:lnTo>
                  <a:close/>
                </a:path>
              </a:pathLst>
            </a:custGeom>
            <a:solidFill>
              <a:srgbClr val="CA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1" name="Freeform 124">
              <a:extLst>
                <a:ext uri="{FF2B5EF4-FFF2-40B4-BE49-F238E27FC236}">
                  <a16:creationId xmlns:a16="http://schemas.microsoft.com/office/drawing/2014/main" id="{261894C0-FC75-41EB-B236-DC2571D0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9450" y="6567488"/>
              <a:ext cx="1223963" cy="2957513"/>
            </a:xfrm>
            <a:custGeom>
              <a:avLst/>
              <a:gdLst>
                <a:gd name="T0" fmla="*/ 388 w 1608"/>
                <a:gd name="T1" fmla="*/ 3859 h 3887"/>
                <a:gd name="T2" fmla="*/ 387 w 1608"/>
                <a:gd name="T3" fmla="*/ 3887 h 3887"/>
                <a:gd name="T4" fmla="*/ 1608 w 1608"/>
                <a:gd name="T5" fmla="*/ 3887 h 3887"/>
                <a:gd name="T6" fmla="*/ 1560 w 1608"/>
                <a:gd name="T7" fmla="*/ 2697 h 3887"/>
                <a:gd name="T8" fmla="*/ 1149 w 1608"/>
                <a:gd name="T9" fmla="*/ 1502 h 3887"/>
                <a:gd name="T10" fmla="*/ 1298 w 1608"/>
                <a:gd name="T11" fmla="*/ 1326 h 3887"/>
                <a:gd name="T12" fmla="*/ 1062 w 1608"/>
                <a:gd name="T13" fmla="*/ 1003 h 3887"/>
                <a:gd name="T14" fmla="*/ 1189 w 1608"/>
                <a:gd name="T15" fmla="*/ 0 h 3887"/>
                <a:gd name="T16" fmla="*/ 387 w 1608"/>
                <a:gd name="T17" fmla="*/ 270 h 3887"/>
                <a:gd name="T18" fmla="*/ 284 w 1608"/>
                <a:gd name="T19" fmla="*/ 2479 h 3887"/>
                <a:gd name="T20" fmla="*/ 414 w 1608"/>
                <a:gd name="T21" fmla="*/ 2601 h 3887"/>
                <a:gd name="T22" fmla="*/ 774 w 1608"/>
                <a:gd name="T23" fmla="*/ 2628 h 3887"/>
                <a:gd name="T24" fmla="*/ 827 w 1608"/>
                <a:gd name="T25" fmla="*/ 2952 h 3887"/>
                <a:gd name="T26" fmla="*/ 388 w 1608"/>
                <a:gd name="T27" fmla="*/ 3859 h 3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8" h="3887">
                  <a:moveTo>
                    <a:pt x="388" y="3859"/>
                  </a:moveTo>
                  <a:lnTo>
                    <a:pt x="387" y="3887"/>
                  </a:lnTo>
                  <a:lnTo>
                    <a:pt x="1608" y="3887"/>
                  </a:lnTo>
                  <a:lnTo>
                    <a:pt x="1560" y="2697"/>
                  </a:lnTo>
                  <a:lnTo>
                    <a:pt x="1149" y="1502"/>
                  </a:lnTo>
                  <a:lnTo>
                    <a:pt x="1298" y="1326"/>
                  </a:lnTo>
                  <a:lnTo>
                    <a:pt x="1062" y="1003"/>
                  </a:lnTo>
                  <a:lnTo>
                    <a:pt x="1189" y="0"/>
                  </a:lnTo>
                  <a:cubicBezTo>
                    <a:pt x="797" y="62"/>
                    <a:pt x="387" y="270"/>
                    <a:pt x="387" y="270"/>
                  </a:cubicBezTo>
                  <a:cubicBezTo>
                    <a:pt x="387" y="270"/>
                    <a:pt x="0" y="1117"/>
                    <a:pt x="284" y="2479"/>
                  </a:cubicBezTo>
                  <a:cubicBezTo>
                    <a:pt x="297" y="2543"/>
                    <a:pt x="349" y="2592"/>
                    <a:pt x="414" y="2601"/>
                  </a:cubicBezTo>
                  <a:cubicBezTo>
                    <a:pt x="500" y="2614"/>
                    <a:pt x="630" y="2628"/>
                    <a:pt x="774" y="2628"/>
                  </a:cubicBezTo>
                  <a:lnTo>
                    <a:pt x="827" y="2952"/>
                  </a:lnTo>
                  <a:cubicBezTo>
                    <a:pt x="565" y="3184"/>
                    <a:pt x="407" y="3510"/>
                    <a:pt x="388" y="3859"/>
                  </a:cubicBezTo>
                  <a:close/>
                </a:path>
              </a:pathLst>
            </a:custGeom>
            <a:solidFill>
              <a:srgbClr val="EB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2" name="Freeform 125">
              <a:extLst>
                <a:ext uri="{FF2B5EF4-FFF2-40B4-BE49-F238E27FC236}">
                  <a16:creationId xmlns:a16="http://schemas.microsoft.com/office/drawing/2014/main" id="{33853448-1DD1-461D-A8B5-1019AFF3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2200" y="6567488"/>
              <a:ext cx="1177925" cy="2957513"/>
            </a:xfrm>
            <a:custGeom>
              <a:avLst/>
              <a:gdLst>
                <a:gd name="T0" fmla="*/ 1157 w 1549"/>
                <a:gd name="T1" fmla="*/ 2581 h 3888"/>
                <a:gd name="T2" fmla="*/ 1326 w 1549"/>
                <a:gd name="T3" fmla="*/ 2461 h 3888"/>
                <a:gd name="T4" fmla="*/ 1287 w 1549"/>
                <a:gd name="T5" fmla="*/ 271 h 3888"/>
                <a:gd name="T6" fmla="*/ 464 w 1549"/>
                <a:gd name="T7" fmla="*/ 0 h 3888"/>
                <a:gd name="T8" fmla="*/ 592 w 1549"/>
                <a:gd name="T9" fmla="*/ 1004 h 3888"/>
                <a:gd name="T10" fmla="*/ 356 w 1549"/>
                <a:gd name="T11" fmla="*/ 1327 h 3888"/>
                <a:gd name="T12" fmla="*/ 505 w 1549"/>
                <a:gd name="T13" fmla="*/ 1503 h 3888"/>
                <a:gd name="T14" fmla="*/ 41 w 1549"/>
                <a:gd name="T15" fmla="*/ 2849 h 3888"/>
                <a:gd name="T16" fmla="*/ 0 w 1549"/>
                <a:gd name="T17" fmla="*/ 3888 h 3888"/>
                <a:gd name="T18" fmla="*/ 1287 w 1549"/>
                <a:gd name="T19" fmla="*/ 3888 h 3888"/>
                <a:gd name="T20" fmla="*/ 1285 w 1549"/>
                <a:gd name="T21" fmla="*/ 3860 h 3888"/>
                <a:gd name="T22" fmla="*/ 847 w 1549"/>
                <a:gd name="T23" fmla="*/ 2953 h 3888"/>
                <a:gd name="T24" fmla="*/ 909 w 1549"/>
                <a:gd name="T25" fmla="*/ 2576 h 3888"/>
                <a:gd name="T26" fmla="*/ 1157 w 1549"/>
                <a:gd name="T27" fmla="*/ 2581 h 3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9" h="3888">
                  <a:moveTo>
                    <a:pt x="1157" y="2581"/>
                  </a:moveTo>
                  <a:cubicBezTo>
                    <a:pt x="1233" y="2581"/>
                    <a:pt x="1301" y="2533"/>
                    <a:pt x="1326" y="2461"/>
                  </a:cubicBezTo>
                  <a:cubicBezTo>
                    <a:pt x="1549" y="1803"/>
                    <a:pt x="1287" y="271"/>
                    <a:pt x="1287" y="271"/>
                  </a:cubicBezTo>
                  <a:cubicBezTo>
                    <a:pt x="1287" y="271"/>
                    <a:pt x="864" y="62"/>
                    <a:pt x="464" y="0"/>
                  </a:cubicBezTo>
                  <a:lnTo>
                    <a:pt x="592" y="1004"/>
                  </a:lnTo>
                  <a:lnTo>
                    <a:pt x="356" y="1327"/>
                  </a:lnTo>
                  <a:lnTo>
                    <a:pt x="505" y="1503"/>
                  </a:lnTo>
                  <a:lnTo>
                    <a:pt x="41" y="2849"/>
                  </a:lnTo>
                  <a:lnTo>
                    <a:pt x="0" y="3888"/>
                  </a:lnTo>
                  <a:lnTo>
                    <a:pt x="1287" y="3888"/>
                  </a:lnTo>
                  <a:lnTo>
                    <a:pt x="1285" y="3860"/>
                  </a:lnTo>
                  <a:cubicBezTo>
                    <a:pt x="1266" y="3511"/>
                    <a:pt x="1108" y="3185"/>
                    <a:pt x="847" y="2953"/>
                  </a:cubicBezTo>
                  <a:lnTo>
                    <a:pt x="909" y="2576"/>
                  </a:lnTo>
                  <a:cubicBezTo>
                    <a:pt x="1006" y="2580"/>
                    <a:pt x="1092" y="2581"/>
                    <a:pt x="1157" y="2581"/>
                  </a:cubicBezTo>
                  <a:close/>
                </a:path>
              </a:pathLst>
            </a:custGeom>
            <a:solidFill>
              <a:srgbClr val="EB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3" name="Freeform 126">
              <a:extLst>
                <a:ext uri="{FF2B5EF4-FFF2-40B4-BE49-F238E27FC236}">
                  <a16:creationId xmlns:a16="http://schemas.microsoft.com/office/drawing/2014/main" id="{87F70E98-11F6-4826-8CF5-E970FA2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5813" y="4584700"/>
              <a:ext cx="2465388" cy="1733550"/>
            </a:xfrm>
            <a:custGeom>
              <a:avLst/>
              <a:gdLst>
                <a:gd name="T0" fmla="*/ 1663 w 3240"/>
                <a:gd name="T1" fmla="*/ 0 h 2279"/>
                <a:gd name="T2" fmla="*/ 85 w 3240"/>
                <a:gd name="T3" fmla="*/ 1053 h 2279"/>
                <a:gd name="T4" fmla="*/ 420 w 3240"/>
                <a:gd name="T5" fmla="*/ 1701 h 2279"/>
                <a:gd name="T6" fmla="*/ 0 w 3240"/>
                <a:gd name="T7" fmla="*/ 2073 h 2279"/>
                <a:gd name="T8" fmla="*/ 839 w 3240"/>
                <a:gd name="T9" fmla="*/ 1951 h 2279"/>
                <a:gd name="T10" fmla="*/ 1663 w 3240"/>
                <a:gd name="T11" fmla="*/ 2106 h 2279"/>
                <a:gd name="T12" fmla="*/ 3240 w 3240"/>
                <a:gd name="T13" fmla="*/ 1053 h 2279"/>
                <a:gd name="T14" fmla="*/ 1663 w 3240"/>
                <a:gd name="T15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0" h="2279">
                  <a:moveTo>
                    <a:pt x="1663" y="0"/>
                  </a:moveTo>
                  <a:cubicBezTo>
                    <a:pt x="792" y="0"/>
                    <a:pt x="85" y="472"/>
                    <a:pt x="85" y="1053"/>
                  </a:cubicBezTo>
                  <a:cubicBezTo>
                    <a:pt x="85" y="1298"/>
                    <a:pt x="210" y="1523"/>
                    <a:pt x="420" y="1701"/>
                  </a:cubicBezTo>
                  <a:cubicBezTo>
                    <a:pt x="435" y="1809"/>
                    <a:pt x="339" y="2042"/>
                    <a:pt x="0" y="2073"/>
                  </a:cubicBezTo>
                  <a:cubicBezTo>
                    <a:pt x="0" y="2073"/>
                    <a:pt x="604" y="2279"/>
                    <a:pt x="839" y="1951"/>
                  </a:cubicBezTo>
                  <a:cubicBezTo>
                    <a:pt x="1079" y="2049"/>
                    <a:pt x="1361" y="2106"/>
                    <a:pt x="1663" y="2106"/>
                  </a:cubicBezTo>
                  <a:cubicBezTo>
                    <a:pt x="2534" y="2106"/>
                    <a:pt x="3240" y="1635"/>
                    <a:pt x="3240" y="1053"/>
                  </a:cubicBezTo>
                  <a:cubicBezTo>
                    <a:pt x="3240" y="472"/>
                    <a:pt x="2534" y="0"/>
                    <a:pt x="1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4" name="Rectangle 127">
              <a:extLst>
                <a:ext uri="{FF2B5EF4-FFF2-40B4-BE49-F238E27FC236}">
                  <a16:creationId xmlns:a16="http://schemas.microsoft.com/office/drawing/2014/main" id="{A6E9A591-6A79-4458-BFCA-EAB5D0D0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5900" y="7396163"/>
              <a:ext cx="100013" cy="77788"/>
            </a:xfrm>
            <a:prstGeom prst="rect">
              <a:avLst/>
            </a:prstGeom>
            <a:solidFill>
              <a:srgbClr val="793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5" name="Freeform 128">
              <a:extLst>
                <a:ext uri="{FF2B5EF4-FFF2-40B4-BE49-F238E27FC236}">
                  <a16:creationId xmlns:a16="http://schemas.microsoft.com/office/drawing/2014/main" id="{6CEAF39D-95A0-4471-9628-95C6BCA6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9050" y="7473950"/>
              <a:ext cx="373063" cy="339725"/>
            </a:xfrm>
            <a:custGeom>
              <a:avLst/>
              <a:gdLst>
                <a:gd name="T0" fmla="*/ 258 w 490"/>
                <a:gd name="T1" fmla="*/ 0 h 447"/>
                <a:gd name="T2" fmla="*/ 151 w 490"/>
                <a:gd name="T3" fmla="*/ 189 h 447"/>
                <a:gd name="T4" fmla="*/ 0 w 490"/>
                <a:gd name="T5" fmla="*/ 447 h 447"/>
                <a:gd name="T6" fmla="*/ 391 w 490"/>
                <a:gd name="T7" fmla="*/ 0 h 447"/>
                <a:gd name="T8" fmla="*/ 258 w 490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447">
                  <a:moveTo>
                    <a:pt x="258" y="0"/>
                  </a:moveTo>
                  <a:cubicBezTo>
                    <a:pt x="258" y="0"/>
                    <a:pt x="102" y="35"/>
                    <a:pt x="151" y="189"/>
                  </a:cubicBezTo>
                  <a:cubicBezTo>
                    <a:pt x="200" y="343"/>
                    <a:pt x="0" y="447"/>
                    <a:pt x="0" y="447"/>
                  </a:cubicBezTo>
                  <a:cubicBezTo>
                    <a:pt x="0" y="447"/>
                    <a:pt x="490" y="379"/>
                    <a:pt x="391" y="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E2954D4-062B-4F2A-9D5B-06197D0F9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8413" y="8429624"/>
              <a:ext cx="1785939" cy="384176"/>
            </a:xfrm>
            <a:custGeom>
              <a:avLst/>
              <a:gdLst>
                <a:gd name="connsiteX0" fmla="*/ 205587 w 1785939"/>
                <a:gd name="connsiteY0" fmla="*/ 36513 h 384176"/>
                <a:gd name="connsiteX1" fmla="*/ 598488 w 1785939"/>
                <a:gd name="connsiteY1" fmla="*/ 59386 h 384176"/>
                <a:gd name="connsiteX2" fmla="*/ 40356 w 1785939"/>
                <a:gd name="connsiteY2" fmla="*/ 384176 h 384176"/>
                <a:gd name="connsiteX3" fmla="*/ 0 w 1785939"/>
                <a:gd name="connsiteY3" fmla="*/ 137152 h 384176"/>
                <a:gd name="connsiteX4" fmla="*/ 1133475 w 1785939"/>
                <a:gd name="connsiteY4" fmla="*/ 0 h 384176"/>
                <a:gd name="connsiteX5" fmla="*/ 1785939 w 1785939"/>
                <a:gd name="connsiteY5" fmla="*/ 96044 h 384176"/>
                <a:gd name="connsiteX6" fmla="*/ 1738681 w 1785939"/>
                <a:gd name="connsiteY6" fmla="*/ 384175 h 3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939" h="384176">
                  <a:moveTo>
                    <a:pt x="205587" y="36513"/>
                  </a:moveTo>
                  <a:lnTo>
                    <a:pt x="598488" y="59386"/>
                  </a:lnTo>
                  <a:lnTo>
                    <a:pt x="40356" y="384176"/>
                  </a:lnTo>
                  <a:lnTo>
                    <a:pt x="0" y="137152"/>
                  </a:lnTo>
                  <a:close/>
                  <a:moveTo>
                    <a:pt x="1133475" y="0"/>
                  </a:moveTo>
                  <a:lnTo>
                    <a:pt x="1785939" y="96044"/>
                  </a:lnTo>
                  <a:lnTo>
                    <a:pt x="1738681" y="384175"/>
                  </a:lnTo>
                  <a:close/>
                </a:path>
              </a:pathLst>
            </a:custGeom>
            <a:solidFill>
              <a:srgbClr val="CABCD3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7" name="Freeform 131">
              <a:extLst>
                <a:ext uri="{FF2B5EF4-FFF2-40B4-BE49-F238E27FC236}">
                  <a16:creationId xmlns:a16="http://schemas.microsoft.com/office/drawing/2014/main" id="{4E9E2B17-FB0B-4899-B2F1-45172C7B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8163" y="7110413"/>
              <a:ext cx="647700" cy="1627188"/>
            </a:xfrm>
            <a:custGeom>
              <a:avLst/>
              <a:gdLst>
                <a:gd name="T0" fmla="*/ 852 w 852"/>
                <a:gd name="T1" fmla="*/ 31 h 2138"/>
                <a:gd name="T2" fmla="*/ 442 w 852"/>
                <a:gd name="T3" fmla="*/ 261 h 2138"/>
                <a:gd name="T4" fmla="*/ 0 w 852"/>
                <a:gd name="T5" fmla="*/ 0 h 2138"/>
                <a:gd name="T6" fmla="*/ 85 w 852"/>
                <a:gd name="T7" fmla="*/ 2138 h 2138"/>
                <a:gd name="T8" fmla="*/ 769 w 852"/>
                <a:gd name="T9" fmla="*/ 2138 h 2138"/>
                <a:gd name="T10" fmla="*/ 852 w 852"/>
                <a:gd name="T11" fmla="*/ 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2" h="2138">
                  <a:moveTo>
                    <a:pt x="852" y="31"/>
                  </a:moveTo>
                  <a:cubicBezTo>
                    <a:pt x="704" y="172"/>
                    <a:pt x="580" y="261"/>
                    <a:pt x="442" y="261"/>
                  </a:cubicBezTo>
                  <a:cubicBezTo>
                    <a:pt x="293" y="261"/>
                    <a:pt x="152" y="158"/>
                    <a:pt x="0" y="0"/>
                  </a:cubicBezTo>
                  <a:lnTo>
                    <a:pt x="85" y="2138"/>
                  </a:lnTo>
                  <a:lnTo>
                    <a:pt x="769" y="2138"/>
                  </a:lnTo>
                  <a:lnTo>
                    <a:pt x="852" y="31"/>
                  </a:lnTo>
                  <a:close/>
                </a:path>
              </a:pathLst>
            </a:custGeom>
            <a:solidFill>
              <a:srgbClr val="E04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8" name="Freeform 132">
              <a:extLst>
                <a:ext uri="{FF2B5EF4-FFF2-40B4-BE49-F238E27FC236}">
                  <a16:creationId xmlns:a16="http://schemas.microsoft.com/office/drawing/2014/main" id="{AD0F897F-0ABF-470D-96EB-7926EC0F5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0" y="8737600"/>
              <a:ext cx="520700" cy="787400"/>
            </a:xfrm>
            <a:custGeom>
              <a:avLst/>
              <a:gdLst>
                <a:gd name="T0" fmla="*/ 0 w 684"/>
                <a:gd name="T1" fmla="*/ 0 h 1035"/>
                <a:gd name="T2" fmla="*/ 41 w 684"/>
                <a:gd name="T3" fmla="*/ 1035 h 1035"/>
                <a:gd name="T4" fmla="*/ 643 w 684"/>
                <a:gd name="T5" fmla="*/ 1035 h 1035"/>
                <a:gd name="T6" fmla="*/ 684 w 684"/>
                <a:gd name="T7" fmla="*/ 0 h 1035"/>
                <a:gd name="T8" fmla="*/ 0 w 684"/>
                <a:gd name="T9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1035">
                  <a:moveTo>
                    <a:pt x="0" y="0"/>
                  </a:moveTo>
                  <a:lnTo>
                    <a:pt x="41" y="1035"/>
                  </a:lnTo>
                  <a:lnTo>
                    <a:pt x="643" y="1035"/>
                  </a:lnTo>
                  <a:lnTo>
                    <a:pt x="6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0EEA193E-E442-40EB-8753-713A6ED1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1806" y="6373813"/>
              <a:ext cx="1077673" cy="1870075"/>
            </a:xfrm>
            <a:custGeom>
              <a:avLst/>
              <a:gdLst>
                <a:gd name="connsiteX0" fmla="*/ 812626 w 1077673"/>
                <a:gd name="connsiteY0" fmla="*/ 17462 h 1870075"/>
                <a:gd name="connsiteX1" fmla="*/ 1061066 w 1077673"/>
                <a:gd name="connsiteY1" fmla="*/ 357553 h 1870075"/>
                <a:gd name="connsiteX2" fmla="*/ 854971 w 1077673"/>
                <a:gd name="connsiteY2" fmla="*/ 1234350 h 1870075"/>
                <a:gd name="connsiteX3" fmla="*/ 828822 w 1077673"/>
                <a:gd name="connsiteY3" fmla="*/ 1279675 h 1870075"/>
                <a:gd name="connsiteX4" fmla="*/ 855118 w 1077673"/>
                <a:gd name="connsiteY4" fmla="*/ 1318677 h 1870075"/>
                <a:gd name="connsiteX5" fmla="*/ 866283 w 1077673"/>
                <a:gd name="connsiteY5" fmla="*/ 1373982 h 1870075"/>
                <a:gd name="connsiteX6" fmla="*/ 724201 w 1077673"/>
                <a:gd name="connsiteY6" fmla="*/ 1516064 h 1870075"/>
                <a:gd name="connsiteX7" fmla="*/ 582119 w 1077673"/>
                <a:gd name="connsiteY7" fmla="*/ 1373982 h 1870075"/>
                <a:gd name="connsiteX8" fmla="*/ 724201 w 1077673"/>
                <a:gd name="connsiteY8" fmla="*/ 1231900 h 1870075"/>
                <a:gd name="connsiteX9" fmla="*/ 779506 w 1077673"/>
                <a:gd name="connsiteY9" fmla="*/ 1243066 h 1870075"/>
                <a:gd name="connsiteX10" fmla="*/ 785289 w 1077673"/>
                <a:gd name="connsiteY10" fmla="*/ 1246965 h 1870075"/>
                <a:gd name="connsiteX11" fmla="*/ 803403 w 1077673"/>
                <a:gd name="connsiteY11" fmla="*/ 1215483 h 1870075"/>
                <a:gd name="connsiteX12" fmla="*/ 1008643 w 1077673"/>
                <a:gd name="connsiteY12" fmla="*/ 368965 h 1870075"/>
                <a:gd name="connsiteX13" fmla="*/ 784515 w 1077673"/>
                <a:gd name="connsiteY13" fmla="*/ 63873 h 1870075"/>
                <a:gd name="connsiteX14" fmla="*/ 251366 w 1077673"/>
                <a:gd name="connsiteY14" fmla="*/ 0 h 1870075"/>
                <a:gd name="connsiteX15" fmla="*/ 271155 w 1077673"/>
                <a:gd name="connsiteY15" fmla="*/ 49453 h 1870075"/>
                <a:gd name="connsiteX16" fmla="*/ 172967 w 1077673"/>
                <a:gd name="connsiteY16" fmla="*/ 1171650 h 1870075"/>
                <a:gd name="connsiteX17" fmla="*/ 320630 w 1077673"/>
                <a:gd name="connsiteY17" fmla="*/ 1191431 h 1870075"/>
                <a:gd name="connsiteX18" fmla="*/ 481233 w 1077673"/>
                <a:gd name="connsiteY18" fmla="*/ 1349680 h 1870075"/>
                <a:gd name="connsiteX19" fmla="*/ 664670 w 1077673"/>
                <a:gd name="connsiteY19" fmla="*/ 1650201 h 1870075"/>
                <a:gd name="connsiteX20" fmla="*/ 581705 w 1077673"/>
                <a:gd name="connsiteY20" fmla="*/ 1698132 h 1870075"/>
                <a:gd name="connsiteX21" fmla="*/ 555064 w 1077673"/>
                <a:gd name="connsiteY21" fmla="*/ 1650961 h 1870075"/>
                <a:gd name="connsiteX22" fmla="*/ 589316 w 1077673"/>
                <a:gd name="connsiteY22" fmla="*/ 1631180 h 1870075"/>
                <a:gd name="connsiteX23" fmla="*/ 434803 w 1077673"/>
                <a:gd name="connsiteY23" fmla="*/ 1377830 h 1870075"/>
                <a:gd name="connsiteX24" fmla="*/ 296273 w 1077673"/>
                <a:gd name="connsiteY24" fmla="*/ 1240123 h 1870075"/>
                <a:gd name="connsiteX25" fmla="*/ 164594 w 1077673"/>
                <a:gd name="connsiteY25" fmla="*/ 1233276 h 1870075"/>
                <a:gd name="connsiteX26" fmla="*/ 104464 w 1077673"/>
                <a:gd name="connsiteY26" fmla="*/ 1350441 h 1870075"/>
                <a:gd name="connsiteX27" fmla="*/ 154700 w 1077673"/>
                <a:gd name="connsiteY27" fmla="*/ 1538361 h 1870075"/>
                <a:gd name="connsiteX28" fmla="*/ 303124 w 1077673"/>
                <a:gd name="connsiteY28" fmla="*/ 1796276 h 1870075"/>
                <a:gd name="connsiteX29" fmla="*/ 328242 w 1077673"/>
                <a:gd name="connsiteY29" fmla="*/ 1781821 h 1870075"/>
                <a:gd name="connsiteX30" fmla="*/ 355643 w 1077673"/>
                <a:gd name="connsiteY30" fmla="*/ 1828231 h 1870075"/>
                <a:gd name="connsiteX31" fmla="*/ 283334 w 1077673"/>
                <a:gd name="connsiteY31" fmla="*/ 1870075 h 1870075"/>
                <a:gd name="connsiteX32" fmla="*/ 107508 w 1077673"/>
                <a:gd name="connsiteY32" fmla="*/ 1564990 h 1870075"/>
                <a:gd name="connsiteX33" fmla="*/ 51183 w 1077673"/>
                <a:gd name="connsiteY33" fmla="*/ 1347398 h 1870075"/>
                <a:gd name="connsiteX34" fmla="*/ 123492 w 1077673"/>
                <a:gd name="connsiteY34" fmla="*/ 1195996 h 1870075"/>
                <a:gd name="connsiteX35" fmla="*/ 251366 w 1077673"/>
                <a:gd name="connsiteY35" fmla="*/ 0 h 187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7673" h="1870075">
                  <a:moveTo>
                    <a:pt x="812626" y="17462"/>
                  </a:moveTo>
                  <a:cubicBezTo>
                    <a:pt x="944064" y="96589"/>
                    <a:pt x="1027637" y="211474"/>
                    <a:pt x="1061066" y="357553"/>
                  </a:cubicBezTo>
                  <a:cubicBezTo>
                    <a:pt x="1132863" y="671966"/>
                    <a:pt x="954653" y="1053569"/>
                    <a:pt x="854971" y="1234350"/>
                  </a:cubicBezTo>
                  <a:lnTo>
                    <a:pt x="828822" y="1279675"/>
                  </a:lnTo>
                  <a:lnTo>
                    <a:pt x="855118" y="1318677"/>
                  </a:lnTo>
                  <a:cubicBezTo>
                    <a:pt x="862307" y="1335676"/>
                    <a:pt x="866283" y="1354365"/>
                    <a:pt x="866283" y="1373982"/>
                  </a:cubicBezTo>
                  <a:cubicBezTo>
                    <a:pt x="866283" y="1452452"/>
                    <a:pt x="802671" y="1516064"/>
                    <a:pt x="724201" y="1516064"/>
                  </a:cubicBezTo>
                  <a:cubicBezTo>
                    <a:pt x="645731" y="1516064"/>
                    <a:pt x="582119" y="1452452"/>
                    <a:pt x="582119" y="1373982"/>
                  </a:cubicBezTo>
                  <a:cubicBezTo>
                    <a:pt x="582119" y="1295512"/>
                    <a:pt x="645731" y="1231900"/>
                    <a:pt x="724201" y="1231900"/>
                  </a:cubicBezTo>
                  <a:cubicBezTo>
                    <a:pt x="743819" y="1231900"/>
                    <a:pt x="762507" y="1235876"/>
                    <a:pt x="779506" y="1243066"/>
                  </a:cubicBezTo>
                  <a:lnTo>
                    <a:pt x="785289" y="1246965"/>
                  </a:lnTo>
                  <a:lnTo>
                    <a:pt x="803403" y="1215483"/>
                  </a:lnTo>
                  <a:cubicBezTo>
                    <a:pt x="898099" y="1043726"/>
                    <a:pt x="1076451" y="667401"/>
                    <a:pt x="1008643" y="368965"/>
                  </a:cubicBezTo>
                  <a:cubicBezTo>
                    <a:pt x="979013" y="238103"/>
                    <a:pt x="903037" y="135391"/>
                    <a:pt x="784515" y="63873"/>
                  </a:cubicBezTo>
                  <a:close/>
                  <a:moveTo>
                    <a:pt x="251366" y="0"/>
                  </a:moveTo>
                  <a:lnTo>
                    <a:pt x="271155" y="49453"/>
                  </a:lnTo>
                  <a:cubicBezTo>
                    <a:pt x="-112464" y="206941"/>
                    <a:pt x="119687" y="1005032"/>
                    <a:pt x="172967" y="1171650"/>
                  </a:cubicBezTo>
                  <a:cubicBezTo>
                    <a:pt x="217114" y="1158716"/>
                    <a:pt x="268872" y="1165564"/>
                    <a:pt x="320630" y="1191431"/>
                  </a:cubicBezTo>
                  <a:cubicBezTo>
                    <a:pt x="383044" y="1223385"/>
                    <a:pt x="440131" y="1279685"/>
                    <a:pt x="481233" y="1349680"/>
                  </a:cubicBezTo>
                  <a:lnTo>
                    <a:pt x="664670" y="1650201"/>
                  </a:lnTo>
                  <a:lnTo>
                    <a:pt x="581705" y="1698132"/>
                  </a:lnTo>
                  <a:lnTo>
                    <a:pt x="555064" y="1650961"/>
                  </a:lnTo>
                  <a:lnTo>
                    <a:pt x="589316" y="1631180"/>
                  </a:lnTo>
                  <a:lnTo>
                    <a:pt x="434803" y="1377830"/>
                  </a:lnTo>
                  <a:cubicBezTo>
                    <a:pt x="398268" y="1315444"/>
                    <a:pt x="349554" y="1266752"/>
                    <a:pt x="296273" y="1240123"/>
                  </a:cubicBezTo>
                  <a:cubicBezTo>
                    <a:pt x="246799" y="1215016"/>
                    <a:pt x="200368" y="1212734"/>
                    <a:pt x="164594" y="1233276"/>
                  </a:cubicBezTo>
                  <a:cubicBezTo>
                    <a:pt x="129582" y="1253057"/>
                    <a:pt x="108269" y="1294902"/>
                    <a:pt x="104464" y="1350441"/>
                  </a:cubicBezTo>
                  <a:cubicBezTo>
                    <a:pt x="101419" y="1409784"/>
                    <a:pt x="118925" y="1475975"/>
                    <a:pt x="154700" y="1538361"/>
                  </a:cubicBezTo>
                  <a:lnTo>
                    <a:pt x="303124" y="1796276"/>
                  </a:lnTo>
                  <a:lnTo>
                    <a:pt x="328242" y="1781821"/>
                  </a:lnTo>
                  <a:lnTo>
                    <a:pt x="355643" y="1828231"/>
                  </a:lnTo>
                  <a:lnTo>
                    <a:pt x="283334" y="1870075"/>
                  </a:lnTo>
                  <a:lnTo>
                    <a:pt x="107508" y="1564990"/>
                  </a:lnTo>
                  <a:cubicBezTo>
                    <a:pt x="67167" y="1494234"/>
                    <a:pt x="46616" y="1416631"/>
                    <a:pt x="51183" y="1347398"/>
                  </a:cubicBezTo>
                  <a:cubicBezTo>
                    <a:pt x="54989" y="1280446"/>
                    <a:pt x="80868" y="1227189"/>
                    <a:pt x="123492" y="1195996"/>
                  </a:cubicBezTo>
                  <a:cubicBezTo>
                    <a:pt x="70973" y="1036226"/>
                    <a:pt x="-187818" y="179552"/>
                    <a:pt x="251366" y="0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0" name="Oval 136">
              <a:extLst>
                <a:ext uri="{FF2B5EF4-FFF2-40B4-BE49-F238E27FC236}">
                  <a16:creationId xmlns:a16="http://schemas.microsoft.com/office/drawing/2014/main" id="{A6EBA8CE-020D-4186-9C5F-A1108CA06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2663" y="7662863"/>
              <a:ext cx="168275" cy="168275"/>
            </a:xfrm>
            <a:prstGeom prst="ellipse">
              <a:avLst/>
            </a:prstGeom>
            <a:solidFill>
              <a:srgbClr val="95D6F2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EC12F600-4431-4757-A1D8-123444CAE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8900" y="7613851"/>
              <a:ext cx="1843334" cy="593510"/>
            </a:xfrm>
            <a:custGeom>
              <a:avLst/>
              <a:gdLst>
                <a:gd name="connsiteX0" fmla="*/ 312196 w 1843334"/>
                <a:gd name="connsiteY0" fmla="*/ 279144 h 593510"/>
                <a:gd name="connsiteX1" fmla="*/ 630238 w 1843334"/>
                <a:gd name="connsiteY1" fmla="*/ 371026 h 593510"/>
                <a:gd name="connsiteX2" fmla="*/ 613493 w 1843334"/>
                <a:gd name="connsiteY2" fmla="*/ 504602 h 593510"/>
                <a:gd name="connsiteX3" fmla="*/ 0 w 1843334"/>
                <a:gd name="connsiteY3" fmla="*/ 466654 h 593510"/>
                <a:gd name="connsiteX4" fmla="*/ 266405 w 1843334"/>
                <a:gd name="connsiteY4" fmla="*/ 280711 h 593510"/>
                <a:gd name="connsiteX5" fmla="*/ 312196 w 1843334"/>
                <a:gd name="connsiteY5" fmla="*/ 279144 h 593510"/>
                <a:gd name="connsiteX6" fmla="*/ 1784894 w 1843334"/>
                <a:gd name="connsiteY6" fmla="*/ 663 h 593510"/>
                <a:gd name="connsiteX7" fmla="*/ 1796974 w 1843334"/>
                <a:gd name="connsiteY7" fmla="*/ 1579 h 593510"/>
                <a:gd name="connsiteX8" fmla="*/ 1752086 w 1843334"/>
                <a:gd name="connsiteY8" fmla="*/ 125797 h 593510"/>
                <a:gd name="connsiteX9" fmla="*/ 1838056 w 1843334"/>
                <a:gd name="connsiteY9" fmla="*/ 91503 h 593510"/>
                <a:gd name="connsiteX10" fmla="*/ 1757412 w 1843334"/>
                <a:gd name="connsiteY10" fmla="*/ 232487 h 593510"/>
                <a:gd name="connsiteX11" fmla="*/ 1841100 w 1843334"/>
                <a:gd name="connsiteY11" fmla="*/ 246966 h 593510"/>
                <a:gd name="connsiteX12" fmla="*/ 1501024 w 1843334"/>
                <a:gd name="connsiteY12" fmla="*/ 582278 h 593510"/>
                <a:gd name="connsiteX13" fmla="*/ 1233224 w 1843334"/>
                <a:gd name="connsiteY13" fmla="*/ 428339 h 593510"/>
                <a:gd name="connsiteX14" fmla="*/ 1437117 w 1843334"/>
                <a:gd name="connsiteY14" fmla="*/ 73213 h 593510"/>
                <a:gd name="connsiteX15" fmla="*/ 1450050 w 1843334"/>
                <a:gd name="connsiteY15" fmla="*/ 208100 h 593510"/>
                <a:gd name="connsiteX16" fmla="*/ 1687418 w 1843334"/>
                <a:gd name="connsiteY16" fmla="*/ 13010 h 593510"/>
                <a:gd name="connsiteX17" fmla="*/ 1683614 w 1843334"/>
                <a:gd name="connsiteY17" fmla="*/ 77024 h 593510"/>
                <a:gd name="connsiteX18" fmla="*/ 1784894 w 1843334"/>
                <a:gd name="connsiteY18" fmla="*/ 663 h 59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3334" h="593510">
                  <a:moveTo>
                    <a:pt x="312196" y="279144"/>
                  </a:moveTo>
                  <a:cubicBezTo>
                    <a:pt x="432100" y="287352"/>
                    <a:pt x="630238" y="371026"/>
                    <a:pt x="630238" y="371026"/>
                  </a:cubicBezTo>
                  <a:lnTo>
                    <a:pt x="613493" y="504602"/>
                  </a:lnTo>
                  <a:cubicBezTo>
                    <a:pt x="344804" y="625275"/>
                    <a:pt x="0" y="466654"/>
                    <a:pt x="0" y="466654"/>
                  </a:cubicBezTo>
                  <a:cubicBezTo>
                    <a:pt x="0" y="466654"/>
                    <a:pt x="160604" y="298926"/>
                    <a:pt x="266405" y="280711"/>
                  </a:cubicBezTo>
                  <a:cubicBezTo>
                    <a:pt x="279535" y="278340"/>
                    <a:pt x="295067" y="277972"/>
                    <a:pt x="312196" y="279144"/>
                  </a:cubicBezTo>
                  <a:close/>
                  <a:moveTo>
                    <a:pt x="1784894" y="663"/>
                  </a:moveTo>
                  <a:cubicBezTo>
                    <a:pt x="1789710" y="-410"/>
                    <a:pt x="1793836" y="-231"/>
                    <a:pt x="1796974" y="1579"/>
                  </a:cubicBezTo>
                  <a:cubicBezTo>
                    <a:pt x="1822080" y="16058"/>
                    <a:pt x="1809146" y="66355"/>
                    <a:pt x="1752086" y="125797"/>
                  </a:cubicBezTo>
                  <a:cubicBezTo>
                    <a:pt x="1752086" y="125797"/>
                    <a:pt x="1807624" y="58734"/>
                    <a:pt x="1838056" y="91503"/>
                  </a:cubicBezTo>
                  <a:cubicBezTo>
                    <a:pt x="1868488" y="125034"/>
                    <a:pt x="1757412" y="232487"/>
                    <a:pt x="1757412" y="232487"/>
                  </a:cubicBezTo>
                  <a:cubicBezTo>
                    <a:pt x="1757412" y="232487"/>
                    <a:pt x="1828166" y="192859"/>
                    <a:pt x="1841100" y="246966"/>
                  </a:cubicBezTo>
                  <a:cubicBezTo>
                    <a:pt x="1854032" y="301835"/>
                    <a:pt x="1501024" y="582278"/>
                    <a:pt x="1501024" y="582278"/>
                  </a:cubicBezTo>
                  <a:cubicBezTo>
                    <a:pt x="1501024" y="582278"/>
                    <a:pt x="1227138" y="655437"/>
                    <a:pt x="1233224" y="428339"/>
                  </a:cubicBezTo>
                  <a:cubicBezTo>
                    <a:pt x="1233224" y="428339"/>
                    <a:pt x="1402121" y="58734"/>
                    <a:pt x="1437117" y="73213"/>
                  </a:cubicBezTo>
                  <a:cubicBezTo>
                    <a:pt x="1471354" y="87693"/>
                    <a:pt x="1450050" y="208100"/>
                    <a:pt x="1450050" y="208100"/>
                  </a:cubicBezTo>
                  <a:cubicBezTo>
                    <a:pt x="1450050" y="208100"/>
                    <a:pt x="1652422" y="-6804"/>
                    <a:pt x="1687418" y="13010"/>
                  </a:cubicBezTo>
                  <a:cubicBezTo>
                    <a:pt x="1722416" y="32824"/>
                    <a:pt x="1683614" y="77024"/>
                    <a:pt x="1683614" y="77024"/>
                  </a:cubicBezTo>
                  <a:cubicBezTo>
                    <a:pt x="1683614" y="77024"/>
                    <a:pt x="1751184" y="8175"/>
                    <a:pt x="1784894" y="663"/>
                  </a:cubicBezTo>
                  <a:close/>
                </a:path>
              </a:pathLst>
            </a:custGeom>
            <a:solidFill>
              <a:srgbClr val="EBB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5CBA476E-DC49-4121-B47A-8B9A95B3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8413" y="7918449"/>
              <a:ext cx="1837991" cy="649288"/>
            </a:xfrm>
            <a:custGeom>
              <a:avLst/>
              <a:gdLst>
                <a:gd name="connsiteX0" fmla="*/ 679463 w 1837991"/>
                <a:gd name="connsiteY0" fmla="*/ 0 h 649288"/>
                <a:gd name="connsiteX1" fmla="*/ 1797311 w 1837991"/>
                <a:gd name="connsiteY1" fmla="*/ 155804 h 649288"/>
                <a:gd name="connsiteX2" fmla="*/ 1785135 w 1837991"/>
                <a:gd name="connsiteY2" fmla="*/ 608013 h 649288"/>
                <a:gd name="connsiteX3" fmla="*/ 989744 w 1837991"/>
                <a:gd name="connsiteY3" fmla="*/ 472445 h 649288"/>
                <a:gd name="connsiteX4" fmla="*/ 977528 w 1837991"/>
                <a:gd name="connsiteY4" fmla="*/ 468729 h 649288"/>
                <a:gd name="connsiteX5" fmla="*/ 907865 w 1837991"/>
                <a:gd name="connsiteY5" fmla="*/ 494626 h 649288"/>
                <a:gd name="connsiteX6" fmla="*/ 0 w 1837991"/>
                <a:gd name="connsiteY6" fmla="*/ 649288 h 649288"/>
                <a:gd name="connsiteX7" fmla="*/ 21322 w 1837991"/>
                <a:gd name="connsiteY7" fmla="*/ 119577 h 649288"/>
                <a:gd name="connsiteX8" fmla="*/ 650314 w 1837991"/>
                <a:gd name="connsiteY8" fmla="*/ 150826 h 649288"/>
                <a:gd name="connsiteX9" fmla="*/ 664148 w 1837991"/>
                <a:gd name="connsiteY9" fmla="*/ 149141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7991" h="649288">
                  <a:moveTo>
                    <a:pt x="679463" y="0"/>
                  </a:moveTo>
                  <a:lnTo>
                    <a:pt x="1797311" y="155804"/>
                  </a:lnTo>
                  <a:cubicBezTo>
                    <a:pt x="1895475" y="349608"/>
                    <a:pt x="1785135" y="608013"/>
                    <a:pt x="1785135" y="608013"/>
                  </a:cubicBezTo>
                  <a:cubicBezTo>
                    <a:pt x="1486078" y="595473"/>
                    <a:pt x="1200529" y="532391"/>
                    <a:pt x="989744" y="472445"/>
                  </a:cubicBezTo>
                  <a:lnTo>
                    <a:pt x="977528" y="468729"/>
                  </a:lnTo>
                  <a:lnTo>
                    <a:pt x="907865" y="494626"/>
                  </a:lnTo>
                  <a:cubicBezTo>
                    <a:pt x="514864" y="615847"/>
                    <a:pt x="0" y="649288"/>
                    <a:pt x="0" y="649288"/>
                  </a:cubicBezTo>
                  <a:lnTo>
                    <a:pt x="21322" y="119577"/>
                  </a:lnTo>
                  <a:cubicBezTo>
                    <a:pt x="21322" y="119577"/>
                    <a:pt x="435573" y="175978"/>
                    <a:pt x="650314" y="150826"/>
                  </a:cubicBezTo>
                  <a:lnTo>
                    <a:pt x="664148" y="149141"/>
                  </a:lnTo>
                  <a:close/>
                </a:path>
              </a:pathLst>
            </a:custGeom>
            <a:solidFill>
              <a:srgbClr val="EBE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35F7768B-E551-4E45-8F1E-6F278723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8800" y="8067477"/>
              <a:ext cx="419641" cy="401836"/>
            </a:xfrm>
            <a:custGeom>
              <a:avLst/>
              <a:gdLst>
                <a:gd name="connsiteX0" fmla="*/ 103772 w 419641"/>
                <a:gd name="connsiteY0" fmla="*/ 0 h 401836"/>
                <a:gd name="connsiteX1" fmla="*/ 82550 w 419641"/>
                <a:gd name="connsiteY1" fmla="*/ 206661 h 401836"/>
                <a:gd name="connsiteX2" fmla="*/ 286243 w 419641"/>
                <a:gd name="connsiteY2" fmla="*/ 279885 h 401836"/>
                <a:gd name="connsiteX3" fmla="*/ 419641 w 419641"/>
                <a:gd name="connsiteY3" fmla="*/ 320463 h 401836"/>
                <a:gd name="connsiteX4" fmla="*/ 286874 w 419641"/>
                <a:gd name="connsiteY4" fmla="*/ 362623 h 401836"/>
                <a:gd name="connsiteX5" fmla="*/ 128705 w 419641"/>
                <a:gd name="connsiteY5" fmla="*/ 401836 h 401836"/>
                <a:gd name="connsiteX6" fmla="*/ 0 w 419641"/>
                <a:gd name="connsiteY6" fmla="*/ 312070 h 401836"/>
                <a:gd name="connsiteX7" fmla="*/ 18278 w 419641"/>
                <a:gd name="connsiteY7" fmla="*/ 7016 h 401836"/>
                <a:gd name="connsiteX8" fmla="*/ 89865 w 419641"/>
                <a:gd name="connsiteY8" fmla="*/ 1691 h 40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641" h="401836">
                  <a:moveTo>
                    <a:pt x="103772" y="0"/>
                  </a:moveTo>
                  <a:lnTo>
                    <a:pt x="82550" y="206661"/>
                  </a:lnTo>
                  <a:cubicBezTo>
                    <a:pt x="82550" y="206661"/>
                    <a:pt x="159062" y="238617"/>
                    <a:pt x="286243" y="279885"/>
                  </a:cubicBezTo>
                  <a:lnTo>
                    <a:pt x="419641" y="320463"/>
                  </a:lnTo>
                  <a:lnTo>
                    <a:pt x="286874" y="362623"/>
                  </a:lnTo>
                  <a:cubicBezTo>
                    <a:pt x="235182" y="377017"/>
                    <a:pt x="182015" y="390045"/>
                    <a:pt x="128705" y="401836"/>
                  </a:cubicBezTo>
                  <a:cubicBezTo>
                    <a:pt x="61687" y="364560"/>
                    <a:pt x="0" y="312070"/>
                    <a:pt x="0" y="312070"/>
                  </a:cubicBezTo>
                  <a:cubicBezTo>
                    <a:pt x="0" y="312070"/>
                    <a:pt x="8377" y="148512"/>
                    <a:pt x="18278" y="7016"/>
                  </a:cubicBezTo>
                  <a:cubicBezTo>
                    <a:pt x="43410" y="5495"/>
                    <a:pt x="67780" y="3973"/>
                    <a:pt x="89865" y="1691"/>
                  </a:cubicBezTo>
                  <a:close/>
                </a:path>
              </a:pathLst>
            </a:custGeom>
            <a:solidFill>
              <a:srgbClr val="CABCD3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4" name="Freeform 142">
              <a:extLst>
                <a:ext uri="{FF2B5EF4-FFF2-40B4-BE49-F238E27FC236}">
                  <a16:creationId xmlns:a16="http://schemas.microsoft.com/office/drawing/2014/main" id="{04DE827A-0C36-414B-86F5-5ECE6137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938" y="6267450"/>
              <a:ext cx="692150" cy="1041400"/>
            </a:xfrm>
            <a:custGeom>
              <a:avLst/>
              <a:gdLst>
                <a:gd name="T0" fmla="*/ 843 w 909"/>
                <a:gd name="T1" fmla="*/ 0 h 1370"/>
                <a:gd name="T2" fmla="*/ 66 w 909"/>
                <a:gd name="T3" fmla="*/ 0 h 1370"/>
                <a:gd name="T4" fmla="*/ 69 w 909"/>
                <a:gd name="T5" fmla="*/ 372 h 1370"/>
                <a:gd name="T6" fmla="*/ 0 w 909"/>
                <a:gd name="T7" fmla="*/ 412 h 1370"/>
                <a:gd name="T8" fmla="*/ 28 w 909"/>
                <a:gd name="T9" fmla="*/ 1109 h 1370"/>
                <a:gd name="T10" fmla="*/ 470 w 909"/>
                <a:gd name="T11" fmla="*/ 1370 h 1370"/>
                <a:gd name="T12" fmla="*/ 880 w 909"/>
                <a:gd name="T13" fmla="*/ 1140 h 1370"/>
                <a:gd name="T14" fmla="*/ 909 w 909"/>
                <a:gd name="T15" fmla="*/ 412 h 1370"/>
                <a:gd name="T16" fmla="*/ 840 w 909"/>
                <a:gd name="T17" fmla="*/ 369 h 1370"/>
                <a:gd name="T18" fmla="*/ 843 w 909"/>
                <a:gd name="T19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9" h="1370">
                  <a:moveTo>
                    <a:pt x="843" y="0"/>
                  </a:moveTo>
                  <a:lnTo>
                    <a:pt x="66" y="0"/>
                  </a:lnTo>
                  <a:lnTo>
                    <a:pt x="69" y="372"/>
                  </a:lnTo>
                  <a:lnTo>
                    <a:pt x="0" y="412"/>
                  </a:lnTo>
                  <a:lnTo>
                    <a:pt x="28" y="1109"/>
                  </a:lnTo>
                  <a:cubicBezTo>
                    <a:pt x="180" y="1267"/>
                    <a:pt x="321" y="1370"/>
                    <a:pt x="470" y="1370"/>
                  </a:cubicBezTo>
                  <a:cubicBezTo>
                    <a:pt x="608" y="1370"/>
                    <a:pt x="732" y="1281"/>
                    <a:pt x="880" y="1140"/>
                  </a:cubicBezTo>
                  <a:lnTo>
                    <a:pt x="909" y="412"/>
                  </a:lnTo>
                  <a:lnTo>
                    <a:pt x="840" y="369"/>
                  </a:lnTo>
                  <a:lnTo>
                    <a:pt x="843" y="0"/>
                  </a:lnTo>
                  <a:close/>
                </a:path>
              </a:pathLst>
            </a:custGeom>
            <a:gradFill>
              <a:gsLst>
                <a:gs pos="100000">
                  <a:srgbClr val="DB766A"/>
                </a:gs>
                <a:gs pos="26000">
                  <a:srgbClr val="EBBEB9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5" name="Freeform 143">
              <a:extLst>
                <a:ext uri="{FF2B5EF4-FFF2-40B4-BE49-F238E27FC236}">
                  <a16:creationId xmlns:a16="http://schemas.microsoft.com/office/drawing/2014/main" id="{9353A87F-A5DF-4554-AEF0-0F3CDC22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25" y="6134100"/>
              <a:ext cx="714375" cy="1262063"/>
            </a:xfrm>
            <a:custGeom>
              <a:avLst/>
              <a:gdLst>
                <a:gd name="T0" fmla="*/ 136 w 939"/>
                <a:gd name="T1" fmla="*/ 121 h 1658"/>
                <a:gd name="T2" fmla="*/ 309 w 939"/>
                <a:gd name="T3" fmla="*/ 484 h 1658"/>
                <a:gd name="T4" fmla="*/ 400 w 939"/>
                <a:gd name="T5" fmla="*/ 926 h 1658"/>
                <a:gd name="T6" fmla="*/ 517 w 939"/>
                <a:gd name="T7" fmla="*/ 1193 h 1658"/>
                <a:gd name="T8" fmla="*/ 421 w 939"/>
                <a:gd name="T9" fmla="*/ 1386 h 1658"/>
                <a:gd name="T10" fmla="*/ 555 w 939"/>
                <a:gd name="T11" fmla="*/ 1658 h 1658"/>
                <a:gd name="T12" fmla="*/ 686 w 939"/>
                <a:gd name="T13" fmla="*/ 1658 h 1658"/>
                <a:gd name="T14" fmla="*/ 730 w 939"/>
                <a:gd name="T15" fmla="*/ 1197 h 1658"/>
                <a:gd name="T16" fmla="*/ 690 w 939"/>
                <a:gd name="T17" fmla="*/ 884 h 1658"/>
                <a:gd name="T18" fmla="*/ 570 w 939"/>
                <a:gd name="T19" fmla="*/ 448 h 1658"/>
                <a:gd name="T20" fmla="*/ 292 w 939"/>
                <a:gd name="T21" fmla="*/ 0 h 1658"/>
                <a:gd name="T22" fmla="*/ 136 w 939"/>
                <a:gd name="T23" fmla="*/ 12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9" h="1658">
                  <a:moveTo>
                    <a:pt x="136" y="121"/>
                  </a:moveTo>
                  <a:cubicBezTo>
                    <a:pt x="136" y="121"/>
                    <a:pt x="0" y="422"/>
                    <a:pt x="309" y="484"/>
                  </a:cubicBezTo>
                  <a:cubicBezTo>
                    <a:pt x="309" y="484"/>
                    <a:pt x="107" y="796"/>
                    <a:pt x="400" y="926"/>
                  </a:cubicBezTo>
                  <a:cubicBezTo>
                    <a:pt x="400" y="926"/>
                    <a:pt x="262" y="1121"/>
                    <a:pt x="517" y="1193"/>
                  </a:cubicBezTo>
                  <a:cubicBezTo>
                    <a:pt x="517" y="1193"/>
                    <a:pt x="342" y="1226"/>
                    <a:pt x="421" y="1386"/>
                  </a:cubicBezTo>
                  <a:cubicBezTo>
                    <a:pt x="499" y="1547"/>
                    <a:pt x="555" y="1658"/>
                    <a:pt x="555" y="1658"/>
                  </a:cubicBezTo>
                  <a:lnTo>
                    <a:pt x="686" y="1658"/>
                  </a:lnTo>
                  <a:cubicBezTo>
                    <a:pt x="686" y="1658"/>
                    <a:pt x="939" y="1268"/>
                    <a:pt x="730" y="1197"/>
                  </a:cubicBezTo>
                  <a:cubicBezTo>
                    <a:pt x="730" y="1197"/>
                    <a:pt x="867" y="966"/>
                    <a:pt x="690" y="884"/>
                  </a:cubicBezTo>
                  <a:cubicBezTo>
                    <a:pt x="690" y="884"/>
                    <a:pt x="813" y="591"/>
                    <a:pt x="570" y="448"/>
                  </a:cubicBezTo>
                  <a:cubicBezTo>
                    <a:pt x="570" y="448"/>
                    <a:pt x="676" y="104"/>
                    <a:pt x="292" y="0"/>
                  </a:cubicBezTo>
                  <a:lnTo>
                    <a:pt x="136" y="121"/>
                  </a:lnTo>
                  <a:close/>
                </a:path>
              </a:pathLst>
            </a:cu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6" name="Freeform 144">
              <a:extLst>
                <a:ext uri="{FF2B5EF4-FFF2-40B4-BE49-F238E27FC236}">
                  <a16:creationId xmlns:a16="http://schemas.microsoft.com/office/drawing/2014/main" id="{5B9AD088-3A15-4A05-ADCA-0F79704F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4963" y="4867275"/>
              <a:ext cx="1092200" cy="1558925"/>
            </a:xfrm>
            <a:custGeom>
              <a:avLst/>
              <a:gdLst>
                <a:gd name="T0" fmla="*/ 0 w 1435"/>
                <a:gd name="T1" fmla="*/ 992 h 2050"/>
                <a:gd name="T2" fmla="*/ 718 w 1435"/>
                <a:gd name="T3" fmla="*/ 2050 h 2050"/>
                <a:gd name="T4" fmla="*/ 718 w 1435"/>
                <a:gd name="T5" fmla="*/ 2050 h 2050"/>
                <a:gd name="T6" fmla="*/ 1435 w 1435"/>
                <a:gd name="T7" fmla="*/ 992 h 2050"/>
                <a:gd name="T8" fmla="*/ 1435 w 1435"/>
                <a:gd name="T9" fmla="*/ 992 h 2050"/>
                <a:gd name="T10" fmla="*/ 718 w 1435"/>
                <a:gd name="T11" fmla="*/ 0 h 2050"/>
                <a:gd name="T12" fmla="*/ 718 w 1435"/>
                <a:gd name="T13" fmla="*/ 0 h 2050"/>
                <a:gd name="T14" fmla="*/ 0 w 1435"/>
                <a:gd name="T15" fmla="*/ 992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5" h="2050">
                  <a:moveTo>
                    <a:pt x="0" y="992"/>
                  </a:moveTo>
                  <a:cubicBezTo>
                    <a:pt x="0" y="1395"/>
                    <a:pt x="188" y="2050"/>
                    <a:pt x="718" y="2050"/>
                  </a:cubicBezTo>
                  <a:lnTo>
                    <a:pt x="718" y="2050"/>
                  </a:lnTo>
                  <a:cubicBezTo>
                    <a:pt x="1248" y="2050"/>
                    <a:pt x="1435" y="1395"/>
                    <a:pt x="1435" y="992"/>
                  </a:cubicBezTo>
                  <a:lnTo>
                    <a:pt x="1435" y="992"/>
                  </a:lnTo>
                  <a:cubicBezTo>
                    <a:pt x="1435" y="588"/>
                    <a:pt x="1423" y="0"/>
                    <a:pt x="718" y="0"/>
                  </a:cubicBezTo>
                  <a:lnTo>
                    <a:pt x="718" y="0"/>
                  </a:lnTo>
                  <a:cubicBezTo>
                    <a:pt x="12" y="0"/>
                    <a:pt x="0" y="588"/>
                    <a:pt x="0" y="992"/>
                  </a:cubicBezTo>
                  <a:close/>
                </a:path>
              </a:pathLst>
            </a:custGeom>
            <a:gradFill>
              <a:gsLst>
                <a:gs pos="77000">
                  <a:srgbClr val="DF9089"/>
                </a:gs>
                <a:gs pos="52000">
                  <a:srgbClr val="EBBEB9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49A02F8B-31BC-48FE-9732-0EBE11ACC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9113" y="5621338"/>
              <a:ext cx="684212" cy="115888"/>
            </a:xfrm>
            <a:custGeom>
              <a:avLst/>
              <a:gdLst>
                <a:gd name="connsiteX0" fmla="*/ 601662 w 684212"/>
                <a:gd name="connsiteY0" fmla="*/ 0 h 115888"/>
                <a:gd name="connsiteX1" fmla="*/ 684212 w 684212"/>
                <a:gd name="connsiteY1" fmla="*/ 102841 h 115888"/>
                <a:gd name="connsiteX2" fmla="*/ 671337 w 684212"/>
                <a:gd name="connsiteY2" fmla="*/ 115888 h 115888"/>
                <a:gd name="connsiteX3" fmla="*/ 658462 w 684212"/>
                <a:gd name="connsiteY3" fmla="*/ 102841 h 115888"/>
                <a:gd name="connsiteX4" fmla="*/ 601662 w 684212"/>
                <a:gd name="connsiteY4" fmla="*/ 25327 h 115888"/>
                <a:gd name="connsiteX5" fmla="*/ 544862 w 684212"/>
                <a:gd name="connsiteY5" fmla="*/ 102841 h 115888"/>
                <a:gd name="connsiteX6" fmla="*/ 531987 w 684212"/>
                <a:gd name="connsiteY6" fmla="*/ 115888 h 115888"/>
                <a:gd name="connsiteX7" fmla="*/ 519112 w 684212"/>
                <a:gd name="connsiteY7" fmla="*/ 102841 h 115888"/>
                <a:gd name="connsiteX8" fmla="*/ 601662 w 684212"/>
                <a:gd name="connsiteY8" fmla="*/ 0 h 115888"/>
                <a:gd name="connsiteX9" fmla="*/ 82930 w 684212"/>
                <a:gd name="connsiteY9" fmla="*/ 0 h 115888"/>
                <a:gd name="connsiteX10" fmla="*/ 165100 w 684212"/>
                <a:gd name="connsiteY10" fmla="*/ 102841 h 115888"/>
                <a:gd name="connsiteX11" fmla="*/ 152166 w 684212"/>
                <a:gd name="connsiteY11" fmla="*/ 115888 h 115888"/>
                <a:gd name="connsiteX12" fmla="*/ 139993 w 684212"/>
                <a:gd name="connsiteY12" fmla="*/ 102841 h 115888"/>
                <a:gd name="connsiteX13" fmla="*/ 82930 w 684212"/>
                <a:gd name="connsiteY13" fmla="*/ 25327 h 115888"/>
                <a:gd name="connsiteX14" fmla="*/ 25107 w 684212"/>
                <a:gd name="connsiteY14" fmla="*/ 102841 h 115888"/>
                <a:gd name="connsiteX15" fmla="*/ 12934 w 684212"/>
                <a:gd name="connsiteY15" fmla="*/ 115888 h 115888"/>
                <a:gd name="connsiteX16" fmla="*/ 0 w 684212"/>
                <a:gd name="connsiteY16" fmla="*/ 102841 h 115888"/>
                <a:gd name="connsiteX17" fmla="*/ 82930 w 684212"/>
                <a:gd name="connsiteY17" fmla="*/ 0 h 11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4212" h="115888">
                  <a:moveTo>
                    <a:pt x="601662" y="0"/>
                  </a:moveTo>
                  <a:cubicBezTo>
                    <a:pt x="647102" y="0"/>
                    <a:pt x="684212" y="46048"/>
                    <a:pt x="684212" y="102841"/>
                  </a:cubicBezTo>
                  <a:cubicBezTo>
                    <a:pt x="684212" y="109748"/>
                    <a:pt x="678153" y="115888"/>
                    <a:pt x="671337" y="115888"/>
                  </a:cubicBezTo>
                  <a:cubicBezTo>
                    <a:pt x="663764" y="115888"/>
                    <a:pt x="658462" y="109748"/>
                    <a:pt x="658462" y="102841"/>
                  </a:cubicBezTo>
                  <a:cubicBezTo>
                    <a:pt x="658462" y="59863"/>
                    <a:pt x="632713" y="25327"/>
                    <a:pt x="601662" y="25327"/>
                  </a:cubicBezTo>
                  <a:cubicBezTo>
                    <a:pt x="569854" y="25327"/>
                    <a:pt x="544862" y="59863"/>
                    <a:pt x="544862" y="102841"/>
                  </a:cubicBezTo>
                  <a:cubicBezTo>
                    <a:pt x="544862" y="109748"/>
                    <a:pt x="538803" y="115888"/>
                    <a:pt x="531987" y="115888"/>
                  </a:cubicBezTo>
                  <a:cubicBezTo>
                    <a:pt x="524413" y="115888"/>
                    <a:pt x="519112" y="109748"/>
                    <a:pt x="519112" y="102841"/>
                  </a:cubicBezTo>
                  <a:cubicBezTo>
                    <a:pt x="519112" y="46048"/>
                    <a:pt x="556222" y="0"/>
                    <a:pt x="601662" y="0"/>
                  </a:cubicBezTo>
                  <a:close/>
                  <a:moveTo>
                    <a:pt x="82930" y="0"/>
                  </a:moveTo>
                  <a:cubicBezTo>
                    <a:pt x="128580" y="0"/>
                    <a:pt x="165100" y="46048"/>
                    <a:pt x="165100" y="102841"/>
                  </a:cubicBezTo>
                  <a:cubicBezTo>
                    <a:pt x="165100" y="109748"/>
                    <a:pt x="159774" y="115888"/>
                    <a:pt x="152166" y="115888"/>
                  </a:cubicBezTo>
                  <a:cubicBezTo>
                    <a:pt x="145318" y="115888"/>
                    <a:pt x="139993" y="109748"/>
                    <a:pt x="139993" y="102841"/>
                  </a:cubicBezTo>
                  <a:cubicBezTo>
                    <a:pt x="139993" y="59863"/>
                    <a:pt x="114124" y="25327"/>
                    <a:pt x="82930" y="25327"/>
                  </a:cubicBezTo>
                  <a:cubicBezTo>
                    <a:pt x="50976" y="25327"/>
                    <a:pt x="25107" y="59863"/>
                    <a:pt x="25107" y="102841"/>
                  </a:cubicBezTo>
                  <a:cubicBezTo>
                    <a:pt x="25107" y="109748"/>
                    <a:pt x="19782" y="115888"/>
                    <a:pt x="12934" y="115888"/>
                  </a:cubicBezTo>
                  <a:cubicBezTo>
                    <a:pt x="5326" y="115888"/>
                    <a:pt x="0" y="109748"/>
                    <a:pt x="0" y="102841"/>
                  </a:cubicBezTo>
                  <a:cubicBezTo>
                    <a:pt x="0" y="46048"/>
                    <a:pt x="37281" y="0"/>
                    <a:pt x="82930" y="0"/>
                  </a:cubicBezTo>
                  <a:close/>
                </a:path>
              </a:pathLst>
            </a:custGeom>
            <a:solidFill>
              <a:srgbClr val="38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8" name="Freeform 147">
              <a:extLst>
                <a:ext uri="{FF2B5EF4-FFF2-40B4-BE49-F238E27FC236}">
                  <a16:creationId xmlns:a16="http://schemas.microsoft.com/office/drawing/2014/main" id="{8E20C115-EE8B-4DD5-9002-7FA8A35E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5188" y="5688013"/>
              <a:ext cx="25400" cy="150813"/>
            </a:xfrm>
            <a:custGeom>
              <a:avLst/>
              <a:gdLst>
                <a:gd name="T0" fmla="*/ 17 w 34"/>
                <a:gd name="T1" fmla="*/ 198 h 198"/>
                <a:gd name="T2" fmla="*/ 0 w 34"/>
                <a:gd name="T3" fmla="*/ 181 h 198"/>
                <a:gd name="T4" fmla="*/ 0 w 34"/>
                <a:gd name="T5" fmla="*/ 17 h 198"/>
                <a:gd name="T6" fmla="*/ 17 w 34"/>
                <a:gd name="T7" fmla="*/ 0 h 198"/>
                <a:gd name="T8" fmla="*/ 34 w 34"/>
                <a:gd name="T9" fmla="*/ 17 h 198"/>
                <a:gd name="T10" fmla="*/ 34 w 34"/>
                <a:gd name="T11" fmla="*/ 181 h 198"/>
                <a:gd name="T12" fmla="*/ 17 w 34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8">
                  <a:moveTo>
                    <a:pt x="17" y="198"/>
                  </a:moveTo>
                  <a:cubicBezTo>
                    <a:pt x="8" y="198"/>
                    <a:pt x="0" y="190"/>
                    <a:pt x="0" y="181"/>
                  </a:cubicBezTo>
                  <a:lnTo>
                    <a:pt x="0" y="17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lnTo>
                    <a:pt x="34" y="181"/>
                  </a:lnTo>
                  <a:cubicBezTo>
                    <a:pt x="34" y="190"/>
                    <a:pt x="27" y="198"/>
                    <a:pt x="17" y="198"/>
                  </a:cubicBezTo>
                  <a:close/>
                </a:path>
              </a:pathLst>
            </a:custGeom>
            <a:solidFill>
              <a:srgbClr val="DB7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4F19DB3C-BE63-4E44-B918-70B9EDEA5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4637" y="5490196"/>
              <a:ext cx="781089" cy="62880"/>
            </a:xfrm>
            <a:custGeom>
              <a:avLst/>
              <a:gdLst>
                <a:gd name="connsiteX0" fmla="*/ 650966 w 781089"/>
                <a:gd name="connsiteY0" fmla="*/ 159 h 62880"/>
                <a:gd name="connsiteX1" fmla="*/ 776552 w 781089"/>
                <a:gd name="connsiteY1" fmla="*/ 39824 h 62880"/>
                <a:gd name="connsiteX2" fmla="*/ 778080 w 781089"/>
                <a:gd name="connsiteY2" fmla="*/ 58269 h 62880"/>
                <a:gd name="connsiteX3" fmla="*/ 768149 w 781089"/>
                <a:gd name="connsiteY3" fmla="*/ 62880 h 62880"/>
                <a:gd name="connsiteX4" fmla="*/ 759745 w 781089"/>
                <a:gd name="connsiteY4" fmla="*/ 59806 h 62880"/>
                <a:gd name="connsiteX5" fmla="*/ 578689 w 781089"/>
                <a:gd name="connsiteY5" fmla="*/ 43666 h 62880"/>
                <a:gd name="connsiteX6" fmla="*/ 561882 w 781089"/>
                <a:gd name="connsiteY6" fmla="*/ 37518 h 62880"/>
                <a:gd name="connsiteX7" fmla="*/ 568757 w 781089"/>
                <a:gd name="connsiteY7" fmla="*/ 20610 h 62880"/>
                <a:gd name="connsiteX8" fmla="*/ 650966 w 781089"/>
                <a:gd name="connsiteY8" fmla="*/ 159 h 62880"/>
                <a:gd name="connsiteX9" fmla="*/ 129202 w 781089"/>
                <a:gd name="connsiteY9" fmla="*/ 159 h 62880"/>
                <a:gd name="connsiteX10" fmla="*/ 210827 w 781089"/>
                <a:gd name="connsiteY10" fmla="*/ 20610 h 62880"/>
                <a:gd name="connsiteX11" fmla="*/ 217654 w 781089"/>
                <a:gd name="connsiteY11" fmla="*/ 37518 h 62880"/>
                <a:gd name="connsiteX12" fmla="*/ 200966 w 781089"/>
                <a:gd name="connsiteY12" fmla="*/ 43666 h 62880"/>
                <a:gd name="connsiteX13" fmla="*/ 21194 w 781089"/>
                <a:gd name="connsiteY13" fmla="*/ 59806 h 62880"/>
                <a:gd name="connsiteX14" fmla="*/ 12850 w 781089"/>
                <a:gd name="connsiteY14" fmla="*/ 62880 h 62880"/>
                <a:gd name="connsiteX15" fmla="*/ 2989 w 781089"/>
                <a:gd name="connsiteY15" fmla="*/ 58269 h 62880"/>
                <a:gd name="connsiteX16" fmla="*/ 4506 w 781089"/>
                <a:gd name="connsiteY16" fmla="*/ 39824 h 62880"/>
                <a:gd name="connsiteX17" fmla="*/ 129202 w 781089"/>
                <a:gd name="connsiteY17" fmla="*/ 159 h 6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1089" h="62880">
                  <a:moveTo>
                    <a:pt x="650966" y="159"/>
                  </a:moveTo>
                  <a:cubicBezTo>
                    <a:pt x="725272" y="-2831"/>
                    <a:pt x="773688" y="37518"/>
                    <a:pt x="776552" y="39824"/>
                  </a:cubicBezTo>
                  <a:cubicBezTo>
                    <a:pt x="781900" y="44435"/>
                    <a:pt x="782664" y="52889"/>
                    <a:pt x="778080" y="58269"/>
                  </a:cubicBezTo>
                  <a:cubicBezTo>
                    <a:pt x="775024" y="61343"/>
                    <a:pt x="771205" y="62880"/>
                    <a:pt x="768149" y="62880"/>
                  </a:cubicBezTo>
                  <a:cubicBezTo>
                    <a:pt x="765093" y="62880"/>
                    <a:pt x="762037" y="62112"/>
                    <a:pt x="759745" y="59806"/>
                  </a:cubicBezTo>
                  <a:cubicBezTo>
                    <a:pt x="756690" y="57500"/>
                    <a:pt x="683350" y="-3216"/>
                    <a:pt x="578689" y="43666"/>
                  </a:cubicBezTo>
                  <a:cubicBezTo>
                    <a:pt x="572577" y="46741"/>
                    <a:pt x="564938" y="44435"/>
                    <a:pt x="561882" y="37518"/>
                  </a:cubicBezTo>
                  <a:cubicBezTo>
                    <a:pt x="558826" y="31369"/>
                    <a:pt x="561882" y="23684"/>
                    <a:pt x="568757" y="20610"/>
                  </a:cubicBezTo>
                  <a:cubicBezTo>
                    <a:pt x="598551" y="6968"/>
                    <a:pt x="626197" y="1156"/>
                    <a:pt x="650966" y="159"/>
                  </a:cubicBezTo>
                  <a:close/>
                  <a:moveTo>
                    <a:pt x="129202" y="159"/>
                  </a:moveTo>
                  <a:cubicBezTo>
                    <a:pt x="153795" y="1156"/>
                    <a:pt x="181244" y="6968"/>
                    <a:pt x="210827" y="20610"/>
                  </a:cubicBezTo>
                  <a:cubicBezTo>
                    <a:pt x="217654" y="23684"/>
                    <a:pt x="220688" y="31369"/>
                    <a:pt x="217654" y="37518"/>
                  </a:cubicBezTo>
                  <a:cubicBezTo>
                    <a:pt x="214620" y="44435"/>
                    <a:pt x="207034" y="46741"/>
                    <a:pt x="200966" y="43666"/>
                  </a:cubicBezTo>
                  <a:cubicBezTo>
                    <a:pt x="96289" y="-3984"/>
                    <a:pt x="21953" y="59037"/>
                    <a:pt x="21194" y="59806"/>
                  </a:cubicBezTo>
                  <a:cubicBezTo>
                    <a:pt x="18918" y="62112"/>
                    <a:pt x="15884" y="62880"/>
                    <a:pt x="12850" y="62880"/>
                  </a:cubicBezTo>
                  <a:cubicBezTo>
                    <a:pt x="9816" y="62880"/>
                    <a:pt x="6023" y="61343"/>
                    <a:pt x="2989" y="58269"/>
                  </a:cubicBezTo>
                  <a:cubicBezTo>
                    <a:pt x="-1562" y="52889"/>
                    <a:pt x="-803" y="44435"/>
                    <a:pt x="4506" y="39824"/>
                  </a:cubicBezTo>
                  <a:cubicBezTo>
                    <a:pt x="7351" y="37518"/>
                    <a:pt x="55423" y="-2831"/>
                    <a:pt x="129202" y="159"/>
                  </a:cubicBezTo>
                  <a:close/>
                </a:path>
              </a:pathLst>
            </a:custGeom>
            <a:solidFill>
              <a:srgbClr val="382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0707F67C-424D-4D28-8D36-775C8C343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7688" y="5797550"/>
              <a:ext cx="668338" cy="179388"/>
            </a:xfrm>
            <a:custGeom>
              <a:avLst/>
              <a:gdLst>
                <a:gd name="connsiteX0" fmla="*/ 581819 w 668338"/>
                <a:gd name="connsiteY0" fmla="*/ 6350 h 179388"/>
                <a:gd name="connsiteX1" fmla="*/ 668338 w 668338"/>
                <a:gd name="connsiteY1" fmla="*/ 92869 h 179388"/>
                <a:gd name="connsiteX2" fmla="*/ 581819 w 668338"/>
                <a:gd name="connsiteY2" fmla="*/ 179388 h 179388"/>
                <a:gd name="connsiteX3" fmla="*/ 495300 w 668338"/>
                <a:gd name="connsiteY3" fmla="*/ 92869 h 179388"/>
                <a:gd name="connsiteX4" fmla="*/ 581819 w 668338"/>
                <a:gd name="connsiteY4" fmla="*/ 6350 h 179388"/>
                <a:gd name="connsiteX5" fmla="*/ 86519 w 668338"/>
                <a:gd name="connsiteY5" fmla="*/ 0 h 179388"/>
                <a:gd name="connsiteX6" fmla="*/ 173038 w 668338"/>
                <a:gd name="connsiteY6" fmla="*/ 86519 h 179388"/>
                <a:gd name="connsiteX7" fmla="*/ 86519 w 668338"/>
                <a:gd name="connsiteY7" fmla="*/ 173038 h 179388"/>
                <a:gd name="connsiteX8" fmla="*/ 0 w 668338"/>
                <a:gd name="connsiteY8" fmla="*/ 86519 h 179388"/>
                <a:gd name="connsiteX9" fmla="*/ 86519 w 668338"/>
                <a:gd name="connsiteY9" fmla="*/ 0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338" h="179388">
                  <a:moveTo>
                    <a:pt x="581819" y="6350"/>
                  </a:moveTo>
                  <a:cubicBezTo>
                    <a:pt x="629602" y="6350"/>
                    <a:pt x="668338" y="45086"/>
                    <a:pt x="668338" y="92869"/>
                  </a:cubicBezTo>
                  <a:cubicBezTo>
                    <a:pt x="668338" y="140652"/>
                    <a:pt x="629602" y="179388"/>
                    <a:pt x="581819" y="179388"/>
                  </a:cubicBezTo>
                  <a:cubicBezTo>
                    <a:pt x="534036" y="179388"/>
                    <a:pt x="495300" y="140652"/>
                    <a:pt x="495300" y="92869"/>
                  </a:cubicBezTo>
                  <a:cubicBezTo>
                    <a:pt x="495300" y="45086"/>
                    <a:pt x="534036" y="6350"/>
                    <a:pt x="581819" y="6350"/>
                  </a:cubicBezTo>
                  <a:close/>
                  <a:moveTo>
                    <a:pt x="86519" y="0"/>
                  </a:moveTo>
                  <a:cubicBezTo>
                    <a:pt x="134302" y="0"/>
                    <a:pt x="173038" y="38736"/>
                    <a:pt x="173038" y="86519"/>
                  </a:cubicBezTo>
                  <a:cubicBezTo>
                    <a:pt x="173038" y="134302"/>
                    <a:pt x="134302" y="173038"/>
                    <a:pt x="86519" y="173038"/>
                  </a:cubicBezTo>
                  <a:cubicBezTo>
                    <a:pt x="38736" y="173038"/>
                    <a:pt x="0" y="134302"/>
                    <a:pt x="0" y="86519"/>
                  </a:cubicBezTo>
                  <a:cubicBezTo>
                    <a:pt x="0" y="38736"/>
                    <a:pt x="38736" y="0"/>
                    <a:pt x="86519" y="0"/>
                  </a:cubicBezTo>
                  <a:close/>
                </a:path>
              </a:pathLst>
            </a:custGeom>
            <a:solidFill>
              <a:srgbClr val="DB766A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1" name="Freeform 152">
              <a:extLst>
                <a:ext uri="{FF2B5EF4-FFF2-40B4-BE49-F238E27FC236}">
                  <a16:creationId xmlns:a16="http://schemas.microsoft.com/office/drawing/2014/main" id="{5A69C407-A208-4F24-B631-B6D6A6988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5813" y="4584700"/>
              <a:ext cx="2465388" cy="1733550"/>
            </a:xfrm>
            <a:custGeom>
              <a:avLst/>
              <a:gdLst>
                <a:gd name="T0" fmla="*/ 1663 w 3240"/>
                <a:gd name="T1" fmla="*/ 0 h 2279"/>
                <a:gd name="T2" fmla="*/ 85 w 3240"/>
                <a:gd name="T3" fmla="*/ 1053 h 2279"/>
                <a:gd name="T4" fmla="*/ 420 w 3240"/>
                <a:gd name="T5" fmla="*/ 1701 h 2279"/>
                <a:gd name="T6" fmla="*/ 0 w 3240"/>
                <a:gd name="T7" fmla="*/ 2073 h 2279"/>
                <a:gd name="T8" fmla="*/ 839 w 3240"/>
                <a:gd name="T9" fmla="*/ 1951 h 2279"/>
                <a:gd name="T10" fmla="*/ 1663 w 3240"/>
                <a:gd name="T11" fmla="*/ 2106 h 2279"/>
                <a:gd name="T12" fmla="*/ 3240 w 3240"/>
                <a:gd name="T13" fmla="*/ 1053 h 2279"/>
                <a:gd name="T14" fmla="*/ 1663 w 3240"/>
                <a:gd name="T15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0" h="2279">
                  <a:moveTo>
                    <a:pt x="1663" y="0"/>
                  </a:moveTo>
                  <a:cubicBezTo>
                    <a:pt x="792" y="0"/>
                    <a:pt x="85" y="472"/>
                    <a:pt x="85" y="1053"/>
                  </a:cubicBezTo>
                  <a:cubicBezTo>
                    <a:pt x="85" y="1298"/>
                    <a:pt x="210" y="1523"/>
                    <a:pt x="420" y="1701"/>
                  </a:cubicBezTo>
                  <a:cubicBezTo>
                    <a:pt x="435" y="1809"/>
                    <a:pt x="339" y="2042"/>
                    <a:pt x="0" y="2073"/>
                  </a:cubicBezTo>
                  <a:cubicBezTo>
                    <a:pt x="0" y="2073"/>
                    <a:pt x="604" y="2279"/>
                    <a:pt x="839" y="1951"/>
                  </a:cubicBezTo>
                  <a:cubicBezTo>
                    <a:pt x="1079" y="2049"/>
                    <a:pt x="1361" y="2106"/>
                    <a:pt x="1663" y="2106"/>
                  </a:cubicBezTo>
                  <a:cubicBezTo>
                    <a:pt x="2534" y="2106"/>
                    <a:pt x="3240" y="1635"/>
                    <a:pt x="3240" y="1053"/>
                  </a:cubicBezTo>
                  <a:cubicBezTo>
                    <a:pt x="3240" y="472"/>
                    <a:pt x="2534" y="0"/>
                    <a:pt x="1663" y="0"/>
                  </a:cubicBezTo>
                  <a:close/>
                </a:path>
              </a:pathLst>
            </a:custGeom>
            <a:solidFill>
              <a:srgbClr val="95D6F2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342D7A6D-B05C-4B90-ADCB-4363FC604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5201" y="5787517"/>
              <a:ext cx="1128387" cy="254508"/>
            </a:xfrm>
            <a:custGeom>
              <a:avLst/>
              <a:gdLst>
                <a:gd name="connsiteX0" fmla="*/ 23257 w 1128387"/>
                <a:gd name="connsiteY0" fmla="*/ 59600 h 254508"/>
                <a:gd name="connsiteX1" fmla="*/ 33981 w 1128387"/>
                <a:gd name="connsiteY1" fmla="*/ 68282 h 254508"/>
                <a:gd name="connsiteX2" fmla="*/ 115220 w 1128387"/>
                <a:gd name="connsiteY2" fmla="*/ 228559 h 254508"/>
                <a:gd name="connsiteX3" fmla="*/ 106868 w 1128387"/>
                <a:gd name="connsiteY3" fmla="*/ 252982 h 254508"/>
                <a:gd name="connsiteX4" fmla="*/ 99275 w 1128387"/>
                <a:gd name="connsiteY4" fmla="*/ 254508 h 254508"/>
                <a:gd name="connsiteX5" fmla="*/ 83331 w 1128387"/>
                <a:gd name="connsiteY5" fmla="*/ 244586 h 254508"/>
                <a:gd name="connsiteX6" fmla="*/ 2092 w 1128387"/>
                <a:gd name="connsiteY6" fmla="*/ 85073 h 254508"/>
                <a:gd name="connsiteX7" fmla="*/ 9685 w 1128387"/>
                <a:gd name="connsiteY7" fmla="*/ 60650 h 254508"/>
                <a:gd name="connsiteX8" fmla="*/ 23257 w 1128387"/>
                <a:gd name="connsiteY8" fmla="*/ 59600 h 254508"/>
                <a:gd name="connsiteX9" fmla="*/ 1104628 w 1128387"/>
                <a:gd name="connsiteY9" fmla="*/ 59600 h 254508"/>
                <a:gd name="connsiteX10" fmla="*/ 1118105 w 1128387"/>
                <a:gd name="connsiteY10" fmla="*/ 60650 h 254508"/>
                <a:gd name="connsiteX11" fmla="*/ 1126457 w 1128387"/>
                <a:gd name="connsiteY11" fmla="*/ 85073 h 254508"/>
                <a:gd name="connsiteX12" fmla="*/ 1045218 w 1128387"/>
                <a:gd name="connsiteY12" fmla="*/ 244586 h 254508"/>
                <a:gd name="connsiteX13" fmla="*/ 1029274 w 1128387"/>
                <a:gd name="connsiteY13" fmla="*/ 254508 h 254508"/>
                <a:gd name="connsiteX14" fmla="*/ 1020922 w 1128387"/>
                <a:gd name="connsiteY14" fmla="*/ 252982 h 254508"/>
                <a:gd name="connsiteX15" fmla="*/ 1013329 w 1128387"/>
                <a:gd name="connsiteY15" fmla="*/ 228559 h 254508"/>
                <a:gd name="connsiteX16" fmla="*/ 1094568 w 1128387"/>
                <a:gd name="connsiteY16" fmla="*/ 68282 h 254508"/>
                <a:gd name="connsiteX17" fmla="*/ 1104628 w 1128387"/>
                <a:gd name="connsiteY17" fmla="*/ 59600 h 254508"/>
                <a:gd name="connsiteX18" fmla="*/ 1096114 w 1128387"/>
                <a:gd name="connsiteY18" fmla="*/ 303 h 254508"/>
                <a:gd name="connsiteX19" fmla="*/ 1107452 w 1128387"/>
                <a:gd name="connsiteY19" fmla="*/ 8065 h 254508"/>
                <a:gd name="connsiteX20" fmla="*/ 1102879 w 1128387"/>
                <a:gd name="connsiteY20" fmla="*/ 33365 h 254508"/>
                <a:gd name="connsiteX21" fmla="*/ 932901 w 1128387"/>
                <a:gd name="connsiteY21" fmla="*/ 150662 h 254508"/>
                <a:gd name="connsiteX22" fmla="*/ 922992 w 1128387"/>
                <a:gd name="connsiteY22" fmla="*/ 154495 h 254508"/>
                <a:gd name="connsiteX23" fmla="*/ 907748 w 1128387"/>
                <a:gd name="connsiteY23" fmla="*/ 146062 h 254508"/>
                <a:gd name="connsiteX24" fmla="*/ 913083 w 1128387"/>
                <a:gd name="connsiteY24" fmla="*/ 121529 h 254508"/>
                <a:gd name="connsiteX25" fmla="*/ 1083061 w 1128387"/>
                <a:gd name="connsiteY25" fmla="*/ 3465 h 254508"/>
                <a:gd name="connsiteX26" fmla="*/ 1096114 w 1128387"/>
                <a:gd name="connsiteY26" fmla="*/ 303 h 254508"/>
                <a:gd name="connsiteX27" fmla="*/ 32398 w 1128387"/>
                <a:gd name="connsiteY27" fmla="*/ 303 h 254508"/>
                <a:gd name="connsiteX28" fmla="*/ 46015 w 1128387"/>
                <a:gd name="connsiteY28" fmla="*/ 3465 h 254508"/>
                <a:gd name="connsiteX29" fmla="*/ 214715 w 1128387"/>
                <a:gd name="connsiteY29" fmla="*/ 121529 h 254508"/>
                <a:gd name="connsiteX30" fmla="*/ 219254 w 1128387"/>
                <a:gd name="connsiteY30" fmla="*/ 146062 h 254508"/>
                <a:gd name="connsiteX31" fmla="*/ 204124 w 1128387"/>
                <a:gd name="connsiteY31" fmla="*/ 154495 h 254508"/>
                <a:gd name="connsiteX32" fmla="*/ 194289 w 1128387"/>
                <a:gd name="connsiteY32" fmla="*/ 150662 h 254508"/>
                <a:gd name="connsiteX33" fmla="*/ 25590 w 1128387"/>
                <a:gd name="connsiteY33" fmla="*/ 33365 h 254508"/>
                <a:gd name="connsiteX34" fmla="*/ 21051 w 1128387"/>
                <a:gd name="connsiteY34" fmla="*/ 8065 h 254508"/>
                <a:gd name="connsiteX35" fmla="*/ 32398 w 1128387"/>
                <a:gd name="connsiteY35" fmla="*/ 303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387" h="254508">
                  <a:moveTo>
                    <a:pt x="23257" y="59600"/>
                  </a:moveTo>
                  <a:cubicBezTo>
                    <a:pt x="27717" y="61031"/>
                    <a:pt x="31703" y="64084"/>
                    <a:pt x="33981" y="68282"/>
                  </a:cubicBezTo>
                  <a:lnTo>
                    <a:pt x="115220" y="228559"/>
                  </a:lnTo>
                  <a:cubicBezTo>
                    <a:pt x="119775" y="237717"/>
                    <a:pt x="115979" y="248402"/>
                    <a:pt x="106868" y="252982"/>
                  </a:cubicBezTo>
                  <a:cubicBezTo>
                    <a:pt x="104590" y="253745"/>
                    <a:pt x="101553" y="254508"/>
                    <a:pt x="99275" y="254508"/>
                  </a:cubicBezTo>
                  <a:cubicBezTo>
                    <a:pt x="92442" y="254508"/>
                    <a:pt x="86368" y="251455"/>
                    <a:pt x="83331" y="244586"/>
                  </a:cubicBezTo>
                  <a:lnTo>
                    <a:pt x="2092" y="85073"/>
                  </a:lnTo>
                  <a:cubicBezTo>
                    <a:pt x="-2463" y="75914"/>
                    <a:pt x="574" y="65229"/>
                    <a:pt x="9685" y="60650"/>
                  </a:cubicBezTo>
                  <a:cubicBezTo>
                    <a:pt x="13861" y="58360"/>
                    <a:pt x="18796" y="58169"/>
                    <a:pt x="23257" y="59600"/>
                  </a:cubicBezTo>
                  <a:close/>
                  <a:moveTo>
                    <a:pt x="1104628" y="59600"/>
                  </a:moveTo>
                  <a:cubicBezTo>
                    <a:pt x="1108994" y="58169"/>
                    <a:pt x="1113929" y="58360"/>
                    <a:pt x="1118105" y="60650"/>
                  </a:cubicBezTo>
                  <a:cubicBezTo>
                    <a:pt x="1127216" y="65229"/>
                    <a:pt x="1131012" y="75914"/>
                    <a:pt x="1126457" y="85073"/>
                  </a:cubicBezTo>
                  <a:lnTo>
                    <a:pt x="1045218" y="244586"/>
                  </a:lnTo>
                  <a:cubicBezTo>
                    <a:pt x="1041421" y="251455"/>
                    <a:pt x="1035347" y="254508"/>
                    <a:pt x="1029274" y="254508"/>
                  </a:cubicBezTo>
                  <a:cubicBezTo>
                    <a:pt x="1026237" y="254508"/>
                    <a:pt x="1023200" y="253745"/>
                    <a:pt x="1020922" y="252982"/>
                  </a:cubicBezTo>
                  <a:cubicBezTo>
                    <a:pt x="1011811" y="248402"/>
                    <a:pt x="1008774" y="237717"/>
                    <a:pt x="1013329" y="228559"/>
                  </a:cubicBezTo>
                  <a:lnTo>
                    <a:pt x="1094568" y="68282"/>
                  </a:lnTo>
                  <a:cubicBezTo>
                    <a:pt x="1096466" y="64084"/>
                    <a:pt x="1100263" y="61031"/>
                    <a:pt x="1104628" y="59600"/>
                  </a:cubicBezTo>
                  <a:close/>
                  <a:moveTo>
                    <a:pt x="1096114" y="303"/>
                  </a:moveTo>
                  <a:cubicBezTo>
                    <a:pt x="1100592" y="1166"/>
                    <a:pt x="1104784" y="3849"/>
                    <a:pt x="1107452" y="8065"/>
                  </a:cubicBezTo>
                  <a:cubicBezTo>
                    <a:pt x="1113550" y="16498"/>
                    <a:pt x="1111263" y="27232"/>
                    <a:pt x="1102879" y="33365"/>
                  </a:cubicBezTo>
                  <a:lnTo>
                    <a:pt x="932901" y="150662"/>
                  </a:lnTo>
                  <a:cubicBezTo>
                    <a:pt x="929852" y="152962"/>
                    <a:pt x="926803" y="154495"/>
                    <a:pt x="922992" y="154495"/>
                  </a:cubicBezTo>
                  <a:cubicBezTo>
                    <a:pt x="916894" y="154495"/>
                    <a:pt x="911559" y="151429"/>
                    <a:pt x="907748" y="146062"/>
                  </a:cubicBezTo>
                  <a:cubicBezTo>
                    <a:pt x="902412" y="138396"/>
                    <a:pt x="904699" y="126896"/>
                    <a:pt x="913083" y="121529"/>
                  </a:cubicBezTo>
                  <a:lnTo>
                    <a:pt x="1083061" y="3465"/>
                  </a:lnTo>
                  <a:cubicBezTo>
                    <a:pt x="1086872" y="399"/>
                    <a:pt x="1091636" y="-559"/>
                    <a:pt x="1096114" y="303"/>
                  </a:cubicBezTo>
                  <a:close/>
                  <a:moveTo>
                    <a:pt x="32398" y="303"/>
                  </a:moveTo>
                  <a:cubicBezTo>
                    <a:pt x="36937" y="-559"/>
                    <a:pt x="41855" y="399"/>
                    <a:pt x="46015" y="3465"/>
                  </a:cubicBezTo>
                  <a:lnTo>
                    <a:pt x="214715" y="121529"/>
                  </a:lnTo>
                  <a:cubicBezTo>
                    <a:pt x="222279" y="126896"/>
                    <a:pt x="224549" y="138396"/>
                    <a:pt x="219254" y="146062"/>
                  </a:cubicBezTo>
                  <a:cubicBezTo>
                    <a:pt x="215471" y="151429"/>
                    <a:pt x="210176" y="154495"/>
                    <a:pt x="204124" y="154495"/>
                  </a:cubicBezTo>
                  <a:cubicBezTo>
                    <a:pt x="201098" y="154495"/>
                    <a:pt x="197315" y="152962"/>
                    <a:pt x="194289" y="150662"/>
                  </a:cubicBezTo>
                  <a:lnTo>
                    <a:pt x="25590" y="33365"/>
                  </a:lnTo>
                  <a:cubicBezTo>
                    <a:pt x="17268" y="27232"/>
                    <a:pt x="14999" y="16498"/>
                    <a:pt x="21051" y="8065"/>
                  </a:cubicBezTo>
                  <a:cubicBezTo>
                    <a:pt x="23699" y="3849"/>
                    <a:pt x="27859" y="1166"/>
                    <a:pt x="32398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4" name="Freeform 170">
              <a:extLst>
                <a:ext uri="{FF2B5EF4-FFF2-40B4-BE49-F238E27FC236}">
                  <a16:creationId xmlns:a16="http://schemas.microsoft.com/office/drawing/2014/main" id="{7F1ABCD0-FA6B-42DF-8933-0CAD03B3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5713" y="5905500"/>
              <a:ext cx="139700" cy="168275"/>
            </a:xfrm>
            <a:custGeom>
              <a:avLst/>
              <a:gdLst>
                <a:gd name="T0" fmla="*/ 167 w 182"/>
                <a:gd name="T1" fmla="*/ 69 h 222"/>
                <a:gd name="T2" fmla="*/ 0 w 182"/>
                <a:gd name="T3" fmla="*/ 0 h 222"/>
                <a:gd name="T4" fmla="*/ 126 w 182"/>
                <a:gd name="T5" fmla="*/ 222 h 222"/>
                <a:gd name="T6" fmla="*/ 167 w 182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222">
                  <a:moveTo>
                    <a:pt x="167" y="69"/>
                  </a:moveTo>
                  <a:cubicBezTo>
                    <a:pt x="167" y="43"/>
                    <a:pt x="182" y="32"/>
                    <a:pt x="0" y="0"/>
                  </a:cubicBezTo>
                  <a:cubicBezTo>
                    <a:pt x="21" y="67"/>
                    <a:pt x="59" y="156"/>
                    <a:pt x="126" y="222"/>
                  </a:cubicBezTo>
                  <a:cubicBezTo>
                    <a:pt x="156" y="142"/>
                    <a:pt x="167" y="81"/>
                    <a:pt x="167" y="69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5" name="Freeform 171">
              <a:extLst>
                <a:ext uri="{FF2B5EF4-FFF2-40B4-BE49-F238E27FC236}">
                  <a16:creationId xmlns:a16="http://schemas.microsoft.com/office/drawing/2014/main" id="{FE6218AF-1E99-4F02-87E9-080C97CD4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6713" y="5905500"/>
              <a:ext cx="139700" cy="168275"/>
            </a:xfrm>
            <a:custGeom>
              <a:avLst/>
              <a:gdLst>
                <a:gd name="T0" fmla="*/ 16 w 183"/>
                <a:gd name="T1" fmla="*/ 68 h 222"/>
                <a:gd name="T2" fmla="*/ 57 w 183"/>
                <a:gd name="T3" fmla="*/ 222 h 222"/>
                <a:gd name="T4" fmla="*/ 183 w 183"/>
                <a:gd name="T5" fmla="*/ 0 h 222"/>
                <a:gd name="T6" fmla="*/ 16 w 183"/>
                <a:gd name="T7" fmla="*/ 6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222">
                  <a:moveTo>
                    <a:pt x="16" y="68"/>
                  </a:moveTo>
                  <a:cubicBezTo>
                    <a:pt x="16" y="80"/>
                    <a:pt x="27" y="142"/>
                    <a:pt x="57" y="222"/>
                  </a:cubicBezTo>
                  <a:cubicBezTo>
                    <a:pt x="125" y="156"/>
                    <a:pt x="163" y="67"/>
                    <a:pt x="183" y="0"/>
                  </a:cubicBezTo>
                  <a:cubicBezTo>
                    <a:pt x="0" y="33"/>
                    <a:pt x="16" y="42"/>
                    <a:pt x="16" y="68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C443624D-9336-48BE-8295-0144CDC1D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9574" y="5897563"/>
              <a:ext cx="942976" cy="219075"/>
            </a:xfrm>
            <a:custGeom>
              <a:avLst/>
              <a:gdLst>
                <a:gd name="connsiteX0" fmla="*/ 801688 w 942976"/>
                <a:gd name="connsiteY0" fmla="*/ 0 h 219075"/>
                <a:gd name="connsiteX1" fmla="*/ 847265 w 942976"/>
                <a:gd name="connsiteY1" fmla="*/ 7607 h 219075"/>
                <a:gd name="connsiteX2" fmla="*/ 942976 w 942976"/>
                <a:gd name="connsiteY2" fmla="*/ 176477 h 219075"/>
                <a:gd name="connsiteX3" fmla="*/ 926265 w 942976"/>
                <a:gd name="connsiteY3" fmla="*/ 219075 h 219075"/>
                <a:gd name="connsiteX4" fmla="*/ 801688 w 942976"/>
                <a:gd name="connsiteY4" fmla="*/ 0 h 219075"/>
                <a:gd name="connsiteX5" fmla="*/ 142875 w 942976"/>
                <a:gd name="connsiteY5" fmla="*/ 0 h 219075"/>
                <a:gd name="connsiteX6" fmla="*/ 16809 w 942976"/>
                <a:gd name="connsiteY6" fmla="*/ 219075 h 219075"/>
                <a:gd name="connsiteX7" fmla="*/ 0 w 942976"/>
                <a:gd name="connsiteY7" fmla="*/ 177092 h 219075"/>
                <a:gd name="connsiteX8" fmla="*/ 96269 w 942976"/>
                <a:gd name="connsiteY8" fmla="*/ 7634 h 219075"/>
                <a:gd name="connsiteX9" fmla="*/ 142875 w 942976"/>
                <a:gd name="connsiteY9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76" h="219075">
                  <a:moveTo>
                    <a:pt x="801688" y="0"/>
                  </a:moveTo>
                  <a:cubicBezTo>
                    <a:pt x="818399" y="3043"/>
                    <a:pt x="833592" y="5325"/>
                    <a:pt x="847265" y="7607"/>
                  </a:cubicBezTo>
                  <a:cubicBezTo>
                    <a:pt x="863217" y="58572"/>
                    <a:pt x="892082" y="126273"/>
                    <a:pt x="942976" y="176477"/>
                  </a:cubicBezTo>
                  <a:cubicBezTo>
                    <a:pt x="938418" y="189409"/>
                    <a:pt x="932341" y="203862"/>
                    <a:pt x="926265" y="219075"/>
                  </a:cubicBezTo>
                  <a:cubicBezTo>
                    <a:pt x="848784" y="156700"/>
                    <a:pt x="814601" y="55530"/>
                    <a:pt x="801688" y="0"/>
                  </a:cubicBezTo>
                  <a:close/>
                  <a:moveTo>
                    <a:pt x="142875" y="0"/>
                  </a:moveTo>
                  <a:cubicBezTo>
                    <a:pt x="129122" y="55723"/>
                    <a:pt x="95505" y="157246"/>
                    <a:pt x="16809" y="219075"/>
                  </a:cubicBezTo>
                  <a:cubicBezTo>
                    <a:pt x="10697" y="204572"/>
                    <a:pt x="4584" y="190832"/>
                    <a:pt x="0" y="177092"/>
                  </a:cubicBezTo>
                  <a:cubicBezTo>
                    <a:pt x="51955" y="126713"/>
                    <a:pt x="80988" y="58776"/>
                    <a:pt x="96269" y="7634"/>
                  </a:cubicBezTo>
                  <a:cubicBezTo>
                    <a:pt x="110785" y="5344"/>
                    <a:pt x="126066" y="2290"/>
                    <a:pt x="142875" y="0"/>
                  </a:cubicBezTo>
                  <a:close/>
                </a:path>
              </a:pathLst>
            </a:custGeom>
            <a:solidFill>
              <a:srgbClr val="92C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7" name="Freeform 174">
              <a:extLst>
                <a:ext uri="{FF2B5EF4-FFF2-40B4-BE49-F238E27FC236}">
                  <a16:creationId xmlns:a16="http://schemas.microsoft.com/office/drawing/2014/main" id="{8F5008E8-6290-4457-B152-36CDB498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7038" y="5784850"/>
              <a:ext cx="908050" cy="663575"/>
            </a:xfrm>
            <a:custGeom>
              <a:avLst/>
              <a:gdLst>
                <a:gd name="T0" fmla="*/ 1030 w 1194"/>
                <a:gd name="T1" fmla="*/ 148 h 872"/>
                <a:gd name="T2" fmla="*/ 876 w 1194"/>
                <a:gd name="T3" fmla="*/ 124 h 872"/>
                <a:gd name="T4" fmla="*/ 597 w 1194"/>
                <a:gd name="T5" fmla="*/ 0 h 872"/>
                <a:gd name="T6" fmla="*/ 310 w 1194"/>
                <a:gd name="T7" fmla="*/ 125 h 872"/>
                <a:gd name="T8" fmla="*/ 165 w 1194"/>
                <a:gd name="T9" fmla="*/ 149 h 872"/>
                <a:gd name="T10" fmla="*/ 0 w 1194"/>
                <a:gd name="T11" fmla="*/ 436 h 872"/>
                <a:gd name="T12" fmla="*/ 597 w 1194"/>
                <a:gd name="T13" fmla="*/ 872 h 872"/>
                <a:gd name="T14" fmla="*/ 1194 w 1194"/>
                <a:gd name="T15" fmla="*/ 436 h 872"/>
                <a:gd name="T16" fmla="*/ 1030 w 1194"/>
                <a:gd name="T17" fmla="*/ 14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4" h="872">
                  <a:moveTo>
                    <a:pt x="1030" y="148"/>
                  </a:moveTo>
                  <a:cubicBezTo>
                    <a:pt x="987" y="141"/>
                    <a:pt x="936" y="133"/>
                    <a:pt x="876" y="124"/>
                  </a:cubicBezTo>
                  <a:cubicBezTo>
                    <a:pt x="800" y="113"/>
                    <a:pt x="708" y="0"/>
                    <a:pt x="597" y="0"/>
                  </a:cubicBezTo>
                  <a:cubicBezTo>
                    <a:pt x="482" y="0"/>
                    <a:pt x="388" y="113"/>
                    <a:pt x="310" y="125"/>
                  </a:cubicBezTo>
                  <a:cubicBezTo>
                    <a:pt x="254" y="134"/>
                    <a:pt x="206" y="142"/>
                    <a:pt x="165" y="149"/>
                  </a:cubicBezTo>
                  <a:cubicBezTo>
                    <a:pt x="147" y="222"/>
                    <a:pt x="103" y="355"/>
                    <a:pt x="0" y="436"/>
                  </a:cubicBezTo>
                  <a:cubicBezTo>
                    <a:pt x="82" y="625"/>
                    <a:pt x="258" y="872"/>
                    <a:pt x="597" y="872"/>
                  </a:cubicBezTo>
                  <a:cubicBezTo>
                    <a:pt x="936" y="872"/>
                    <a:pt x="1112" y="624"/>
                    <a:pt x="1194" y="436"/>
                  </a:cubicBezTo>
                  <a:cubicBezTo>
                    <a:pt x="1092" y="354"/>
                    <a:pt x="1047" y="221"/>
                    <a:pt x="1030" y="148"/>
                  </a:cubicBezTo>
                  <a:close/>
                </a:path>
              </a:pathLst>
            </a:custGeom>
            <a:solidFill>
              <a:srgbClr val="175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8" name="Freeform 175">
              <a:extLst>
                <a:ext uri="{FF2B5EF4-FFF2-40B4-BE49-F238E27FC236}">
                  <a16:creationId xmlns:a16="http://schemas.microsoft.com/office/drawing/2014/main" id="{AEF25F72-0023-4C04-8729-F6ABCAA63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3025" y="5665788"/>
              <a:ext cx="209550" cy="265113"/>
            </a:xfrm>
            <a:custGeom>
              <a:avLst/>
              <a:gdLst>
                <a:gd name="T0" fmla="*/ 47 w 275"/>
                <a:gd name="T1" fmla="*/ 122 h 350"/>
                <a:gd name="T2" fmla="*/ 53 w 275"/>
                <a:gd name="T3" fmla="*/ 321 h 350"/>
                <a:gd name="T4" fmla="*/ 228 w 275"/>
                <a:gd name="T5" fmla="*/ 227 h 350"/>
                <a:gd name="T6" fmla="*/ 222 w 275"/>
                <a:gd name="T7" fmla="*/ 29 h 350"/>
                <a:gd name="T8" fmla="*/ 47 w 275"/>
                <a:gd name="T9" fmla="*/ 1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50">
                  <a:moveTo>
                    <a:pt x="47" y="122"/>
                  </a:moveTo>
                  <a:cubicBezTo>
                    <a:pt x="0" y="203"/>
                    <a:pt x="3" y="292"/>
                    <a:pt x="53" y="321"/>
                  </a:cubicBezTo>
                  <a:cubicBezTo>
                    <a:pt x="103" y="350"/>
                    <a:pt x="182" y="308"/>
                    <a:pt x="228" y="227"/>
                  </a:cubicBezTo>
                  <a:cubicBezTo>
                    <a:pt x="275" y="146"/>
                    <a:pt x="272" y="58"/>
                    <a:pt x="222" y="29"/>
                  </a:cubicBezTo>
                  <a:cubicBezTo>
                    <a:pt x="172" y="0"/>
                    <a:pt x="93" y="42"/>
                    <a:pt x="47" y="122"/>
                  </a:cubicBezTo>
                  <a:close/>
                </a:path>
              </a:pathLst>
            </a:custGeom>
            <a:solidFill>
              <a:srgbClr val="EBB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89" name="Freeform 176">
              <a:extLst>
                <a:ext uri="{FF2B5EF4-FFF2-40B4-BE49-F238E27FC236}">
                  <a16:creationId xmlns:a16="http://schemas.microsoft.com/office/drawing/2014/main" id="{D7890011-E815-4956-A161-7F6B2518E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4763" y="4597400"/>
              <a:ext cx="1763713" cy="1157288"/>
            </a:xfrm>
            <a:custGeom>
              <a:avLst/>
              <a:gdLst>
                <a:gd name="T0" fmla="*/ 436 w 2317"/>
                <a:gd name="T1" fmla="*/ 1515 h 1519"/>
                <a:gd name="T2" fmla="*/ 583 w 2317"/>
                <a:gd name="T3" fmla="*/ 802 h 1519"/>
                <a:gd name="T4" fmla="*/ 1678 w 2317"/>
                <a:gd name="T5" fmla="*/ 999 h 1519"/>
                <a:gd name="T6" fmla="*/ 1686 w 2317"/>
                <a:gd name="T7" fmla="*/ 997 h 1519"/>
                <a:gd name="T8" fmla="*/ 1870 w 2317"/>
                <a:gd name="T9" fmla="*/ 1519 h 1519"/>
                <a:gd name="T10" fmla="*/ 1337 w 2317"/>
                <a:gd name="T11" fmla="*/ 99 h 1519"/>
                <a:gd name="T12" fmla="*/ 464 w 2317"/>
                <a:gd name="T13" fmla="*/ 440 h 1519"/>
                <a:gd name="T14" fmla="*/ 436 w 2317"/>
                <a:gd name="T15" fmla="*/ 1515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7" h="1519">
                  <a:moveTo>
                    <a:pt x="436" y="1515"/>
                  </a:moveTo>
                  <a:cubicBezTo>
                    <a:pt x="436" y="1515"/>
                    <a:pt x="658" y="1238"/>
                    <a:pt x="583" y="802"/>
                  </a:cubicBezTo>
                  <a:cubicBezTo>
                    <a:pt x="583" y="802"/>
                    <a:pt x="1135" y="1165"/>
                    <a:pt x="1678" y="999"/>
                  </a:cubicBezTo>
                  <a:cubicBezTo>
                    <a:pt x="1681" y="998"/>
                    <a:pt x="1683" y="998"/>
                    <a:pt x="1686" y="997"/>
                  </a:cubicBezTo>
                  <a:cubicBezTo>
                    <a:pt x="1686" y="997"/>
                    <a:pt x="1656" y="1432"/>
                    <a:pt x="1870" y="1519"/>
                  </a:cubicBezTo>
                  <a:cubicBezTo>
                    <a:pt x="1870" y="1519"/>
                    <a:pt x="2317" y="198"/>
                    <a:pt x="1337" y="99"/>
                  </a:cubicBezTo>
                  <a:cubicBezTo>
                    <a:pt x="358" y="0"/>
                    <a:pt x="464" y="440"/>
                    <a:pt x="464" y="440"/>
                  </a:cubicBezTo>
                  <a:cubicBezTo>
                    <a:pt x="464" y="440"/>
                    <a:pt x="0" y="603"/>
                    <a:pt x="436" y="1515"/>
                  </a:cubicBezTo>
                  <a:close/>
                </a:path>
              </a:pathLst>
            </a:custGeom>
            <a:solidFill>
              <a:srgbClr val="1F1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690" name="Freeform 175">
              <a:extLst>
                <a:ext uri="{FF2B5EF4-FFF2-40B4-BE49-F238E27FC236}">
                  <a16:creationId xmlns:a16="http://schemas.microsoft.com/office/drawing/2014/main" id="{65A659A0-EFC6-42D5-84F9-78B63715FE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433517" y="5665788"/>
              <a:ext cx="209550" cy="265113"/>
            </a:xfrm>
            <a:custGeom>
              <a:avLst/>
              <a:gdLst>
                <a:gd name="T0" fmla="*/ 47 w 275"/>
                <a:gd name="T1" fmla="*/ 122 h 350"/>
                <a:gd name="T2" fmla="*/ 53 w 275"/>
                <a:gd name="T3" fmla="*/ 321 h 350"/>
                <a:gd name="T4" fmla="*/ 228 w 275"/>
                <a:gd name="T5" fmla="*/ 227 h 350"/>
                <a:gd name="T6" fmla="*/ 222 w 275"/>
                <a:gd name="T7" fmla="*/ 29 h 350"/>
                <a:gd name="T8" fmla="*/ 47 w 275"/>
                <a:gd name="T9" fmla="*/ 1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50">
                  <a:moveTo>
                    <a:pt x="47" y="122"/>
                  </a:moveTo>
                  <a:cubicBezTo>
                    <a:pt x="0" y="203"/>
                    <a:pt x="3" y="292"/>
                    <a:pt x="53" y="321"/>
                  </a:cubicBezTo>
                  <a:cubicBezTo>
                    <a:pt x="103" y="350"/>
                    <a:pt x="182" y="308"/>
                    <a:pt x="228" y="227"/>
                  </a:cubicBezTo>
                  <a:cubicBezTo>
                    <a:pt x="275" y="146"/>
                    <a:pt x="272" y="58"/>
                    <a:pt x="222" y="29"/>
                  </a:cubicBezTo>
                  <a:cubicBezTo>
                    <a:pt x="172" y="0"/>
                    <a:pt x="93" y="42"/>
                    <a:pt x="47" y="122"/>
                  </a:cubicBezTo>
                  <a:close/>
                </a:path>
              </a:pathLst>
            </a:custGeom>
            <a:solidFill>
              <a:srgbClr val="EBBE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599" name="Freeform 179">
            <a:extLst>
              <a:ext uri="{FF2B5EF4-FFF2-40B4-BE49-F238E27FC236}">
                <a16:creationId xmlns:a16="http://schemas.microsoft.com/office/drawing/2014/main" id="{D1AF0265-8DAA-4B5B-B4BA-CE8C32E7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756" y="4442460"/>
            <a:ext cx="1002314" cy="1241551"/>
          </a:xfrm>
          <a:custGeom>
            <a:avLst/>
            <a:gdLst>
              <a:gd name="T0" fmla="*/ 687 w 1071"/>
              <a:gd name="T1" fmla="*/ 1258 h 1327"/>
              <a:gd name="T2" fmla="*/ 663 w 1071"/>
              <a:gd name="T3" fmla="*/ 1105 h 1327"/>
              <a:gd name="T4" fmla="*/ 786 w 1071"/>
              <a:gd name="T5" fmla="*/ 821 h 1327"/>
              <a:gd name="T6" fmla="*/ 777 w 1071"/>
              <a:gd name="T7" fmla="*/ 791 h 1327"/>
              <a:gd name="T8" fmla="*/ 764 w 1071"/>
              <a:gd name="T9" fmla="*/ 759 h 1327"/>
              <a:gd name="T10" fmla="*/ 684 w 1071"/>
              <a:gd name="T11" fmla="*/ 669 h 1327"/>
              <a:gd name="T12" fmla="*/ 706 w 1071"/>
              <a:gd name="T13" fmla="*/ 653 h 1327"/>
              <a:gd name="T14" fmla="*/ 723 w 1071"/>
              <a:gd name="T15" fmla="*/ 632 h 1327"/>
              <a:gd name="T16" fmla="*/ 731 w 1071"/>
              <a:gd name="T17" fmla="*/ 615 h 1327"/>
              <a:gd name="T18" fmla="*/ 735 w 1071"/>
              <a:gd name="T19" fmla="*/ 598 h 1327"/>
              <a:gd name="T20" fmla="*/ 736 w 1071"/>
              <a:gd name="T21" fmla="*/ 586 h 1327"/>
              <a:gd name="T22" fmla="*/ 735 w 1071"/>
              <a:gd name="T23" fmla="*/ 569 h 1327"/>
              <a:gd name="T24" fmla="*/ 730 w 1071"/>
              <a:gd name="T25" fmla="*/ 553 h 1327"/>
              <a:gd name="T26" fmla="*/ 723 w 1071"/>
              <a:gd name="T27" fmla="*/ 537 h 1327"/>
              <a:gd name="T28" fmla="*/ 716 w 1071"/>
              <a:gd name="T29" fmla="*/ 527 h 1327"/>
              <a:gd name="T30" fmla="*/ 704 w 1071"/>
              <a:gd name="T31" fmla="*/ 515 h 1327"/>
              <a:gd name="T32" fmla="*/ 1005 w 1071"/>
              <a:gd name="T33" fmla="*/ 658 h 1327"/>
              <a:gd name="T34" fmla="*/ 1030 w 1071"/>
              <a:gd name="T35" fmla="*/ 754 h 1327"/>
              <a:gd name="T36" fmla="*/ 345 w 1071"/>
              <a:gd name="T37" fmla="*/ 1156 h 1327"/>
              <a:gd name="T38" fmla="*/ 543 w 1071"/>
              <a:gd name="T39" fmla="*/ 1160 h 1327"/>
              <a:gd name="T40" fmla="*/ 646 w 1071"/>
              <a:gd name="T41" fmla="*/ 1290 h 1327"/>
              <a:gd name="T42" fmla="*/ 441 w 1071"/>
              <a:gd name="T43" fmla="*/ 853 h 1327"/>
              <a:gd name="T44" fmla="*/ 216 w 1071"/>
              <a:gd name="T45" fmla="*/ 723 h 1327"/>
              <a:gd name="T46" fmla="*/ 522 w 1071"/>
              <a:gd name="T47" fmla="*/ 162 h 1327"/>
              <a:gd name="T48" fmla="*/ 721 w 1071"/>
              <a:gd name="T49" fmla="*/ 269 h 1327"/>
              <a:gd name="T50" fmla="*/ 673 w 1071"/>
              <a:gd name="T51" fmla="*/ 497 h 1327"/>
              <a:gd name="T52" fmla="*/ 646 w 1071"/>
              <a:gd name="T53" fmla="*/ 491 h 1327"/>
              <a:gd name="T54" fmla="*/ 618 w 1071"/>
              <a:gd name="T55" fmla="*/ 494 h 1327"/>
              <a:gd name="T56" fmla="*/ 557 w 1071"/>
              <a:gd name="T57" fmla="*/ 624 h 1327"/>
              <a:gd name="T58" fmla="*/ 570 w 1071"/>
              <a:gd name="T59" fmla="*/ 644 h 1327"/>
              <a:gd name="T60" fmla="*/ 357 w 1071"/>
              <a:gd name="T61" fmla="*/ 892 h 1327"/>
              <a:gd name="T62" fmla="*/ 702 w 1071"/>
              <a:gd name="T63" fmla="*/ 82 h 1327"/>
              <a:gd name="T64" fmla="*/ 614 w 1071"/>
              <a:gd name="T65" fmla="*/ 635 h 1327"/>
              <a:gd name="T66" fmla="*/ 593 w 1071"/>
              <a:gd name="T67" fmla="*/ 556 h 1327"/>
              <a:gd name="T68" fmla="*/ 650 w 1071"/>
              <a:gd name="T69" fmla="*/ 527 h 1327"/>
              <a:gd name="T70" fmla="*/ 663 w 1071"/>
              <a:gd name="T71" fmla="*/ 531 h 1327"/>
              <a:gd name="T72" fmla="*/ 1070 w 1071"/>
              <a:gd name="T73" fmla="*/ 796 h 1327"/>
              <a:gd name="T74" fmla="*/ 1054 w 1071"/>
              <a:gd name="T75" fmla="*/ 695 h 1327"/>
              <a:gd name="T76" fmla="*/ 803 w 1071"/>
              <a:gd name="T77" fmla="*/ 343 h 1327"/>
              <a:gd name="T78" fmla="*/ 856 w 1071"/>
              <a:gd name="T79" fmla="*/ 326 h 1327"/>
              <a:gd name="T80" fmla="*/ 824 w 1071"/>
              <a:gd name="T81" fmla="*/ 153 h 1327"/>
              <a:gd name="T82" fmla="*/ 860 w 1071"/>
              <a:gd name="T83" fmla="*/ 133 h 1327"/>
              <a:gd name="T84" fmla="*/ 614 w 1071"/>
              <a:gd name="T85" fmla="*/ 12 h 1327"/>
              <a:gd name="T86" fmla="*/ 489 w 1071"/>
              <a:gd name="T87" fmla="*/ 94 h 1327"/>
              <a:gd name="T88" fmla="*/ 477 w 1071"/>
              <a:gd name="T89" fmla="*/ 154 h 1327"/>
              <a:gd name="T90" fmla="*/ 192 w 1071"/>
              <a:gd name="T91" fmla="*/ 801 h 1327"/>
              <a:gd name="T92" fmla="*/ 385 w 1071"/>
              <a:gd name="T93" fmla="*/ 954 h 1327"/>
              <a:gd name="T94" fmla="*/ 408 w 1071"/>
              <a:gd name="T95" fmla="*/ 875 h 1327"/>
              <a:gd name="T96" fmla="*/ 503 w 1071"/>
              <a:gd name="T97" fmla="*/ 862 h 1327"/>
              <a:gd name="T98" fmla="*/ 686 w 1071"/>
              <a:gd name="T99" fmla="*/ 715 h 1327"/>
              <a:gd name="T100" fmla="*/ 739 w 1071"/>
              <a:gd name="T101" fmla="*/ 791 h 1327"/>
              <a:gd name="T102" fmla="*/ 750 w 1071"/>
              <a:gd name="T103" fmla="*/ 828 h 1327"/>
              <a:gd name="T104" fmla="*/ 643 w 1071"/>
              <a:gd name="T105" fmla="*/ 1076 h 1327"/>
              <a:gd name="T106" fmla="*/ 345 w 1071"/>
              <a:gd name="T107" fmla="*/ 1120 h 1327"/>
              <a:gd name="T108" fmla="*/ 4 w 1071"/>
              <a:gd name="T109" fmla="*/ 1034 h 1327"/>
              <a:gd name="T110" fmla="*/ 78 w 1071"/>
              <a:gd name="T111" fmla="*/ 1308 h 1327"/>
              <a:gd name="T112" fmla="*/ 795 w 1071"/>
              <a:gd name="T113" fmla="*/ 1308 h 1327"/>
              <a:gd name="T114" fmla="*/ 1020 w 1071"/>
              <a:gd name="T115" fmla="*/ 1041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1" h="1327">
                <a:moveTo>
                  <a:pt x="1035" y="846"/>
                </a:moveTo>
                <a:lnTo>
                  <a:pt x="1035" y="846"/>
                </a:lnTo>
                <a:cubicBezTo>
                  <a:pt x="1032" y="908"/>
                  <a:pt x="1015" y="970"/>
                  <a:pt x="988" y="1026"/>
                </a:cubicBezTo>
                <a:lnTo>
                  <a:pt x="988" y="1026"/>
                </a:lnTo>
                <a:cubicBezTo>
                  <a:pt x="962" y="1080"/>
                  <a:pt x="922" y="1129"/>
                  <a:pt x="876" y="1169"/>
                </a:cubicBezTo>
                <a:lnTo>
                  <a:pt x="876" y="1169"/>
                </a:lnTo>
                <a:cubicBezTo>
                  <a:pt x="822" y="1214"/>
                  <a:pt x="756" y="1245"/>
                  <a:pt x="687" y="1258"/>
                </a:cubicBezTo>
                <a:lnTo>
                  <a:pt x="685" y="1259"/>
                </a:lnTo>
                <a:lnTo>
                  <a:pt x="685" y="1259"/>
                </a:lnTo>
                <a:cubicBezTo>
                  <a:pt x="684" y="1259"/>
                  <a:pt x="680" y="1261"/>
                  <a:pt x="669" y="1262"/>
                </a:cubicBezTo>
                <a:lnTo>
                  <a:pt x="580" y="1146"/>
                </a:lnTo>
                <a:lnTo>
                  <a:pt x="580" y="1146"/>
                </a:lnTo>
                <a:cubicBezTo>
                  <a:pt x="609" y="1136"/>
                  <a:pt x="637" y="1123"/>
                  <a:pt x="663" y="1105"/>
                </a:cubicBezTo>
                <a:lnTo>
                  <a:pt x="663" y="1105"/>
                </a:lnTo>
                <a:cubicBezTo>
                  <a:pt x="695" y="1084"/>
                  <a:pt x="720" y="1059"/>
                  <a:pt x="741" y="1030"/>
                </a:cubicBezTo>
                <a:lnTo>
                  <a:pt x="741" y="1030"/>
                </a:lnTo>
                <a:cubicBezTo>
                  <a:pt x="779" y="976"/>
                  <a:pt x="796" y="909"/>
                  <a:pt x="790" y="845"/>
                </a:cubicBezTo>
                <a:lnTo>
                  <a:pt x="789" y="843"/>
                </a:lnTo>
                <a:lnTo>
                  <a:pt x="789" y="843"/>
                </a:lnTo>
                <a:cubicBezTo>
                  <a:pt x="788" y="836"/>
                  <a:pt x="787" y="829"/>
                  <a:pt x="786" y="823"/>
                </a:cubicBezTo>
                <a:lnTo>
                  <a:pt x="786" y="821"/>
                </a:lnTo>
                <a:lnTo>
                  <a:pt x="786" y="821"/>
                </a:lnTo>
                <a:cubicBezTo>
                  <a:pt x="784" y="819"/>
                  <a:pt x="784" y="816"/>
                  <a:pt x="784" y="813"/>
                </a:cubicBezTo>
                <a:lnTo>
                  <a:pt x="784" y="813"/>
                </a:lnTo>
                <a:cubicBezTo>
                  <a:pt x="782" y="809"/>
                  <a:pt x="781" y="805"/>
                  <a:pt x="781" y="801"/>
                </a:cubicBezTo>
                <a:lnTo>
                  <a:pt x="780" y="799"/>
                </a:lnTo>
                <a:lnTo>
                  <a:pt x="780" y="799"/>
                </a:lnTo>
                <a:cubicBezTo>
                  <a:pt x="778" y="796"/>
                  <a:pt x="778" y="793"/>
                  <a:pt x="777" y="791"/>
                </a:cubicBezTo>
                <a:lnTo>
                  <a:pt x="777" y="791"/>
                </a:lnTo>
                <a:cubicBezTo>
                  <a:pt x="775" y="787"/>
                  <a:pt x="774" y="783"/>
                  <a:pt x="773" y="779"/>
                </a:cubicBezTo>
                <a:lnTo>
                  <a:pt x="772" y="778"/>
                </a:lnTo>
                <a:lnTo>
                  <a:pt x="772" y="778"/>
                </a:lnTo>
                <a:cubicBezTo>
                  <a:pt x="771" y="775"/>
                  <a:pt x="769" y="771"/>
                  <a:pt x="768" y="768"/>
                </a:cubicBezTo>
                <a:lnTo>
                  <a:pt x="768" y="768"/>
                </a:lnTo>
                <a:cubicBezTo>
                  <a:pt x="766" y="765"/>
                  <a:pt x="765" y="762"/>
                  <a:pt x="764" y="759"/>
                </a:cubicBezTo>
                <a:lnTo>
                  <a:pt x="763" y="758"/>
                </a:lnTo>
                <a:lnTo>
                  <a:pt x="763" y="758"/>
                </a:lnTo>
                <a:cubicBezTo>
                  <a:pt x="748" y="730"/>
                  <a:pt x="730" y="706"/>
                  <a:pt x="709" y="688"/>
                </a:cubicBezTo>
                <a:lnTo>
                  <a:pt x="709" y="688"/>
                </a:lnTo>
                <a:cubicBezTo>
                  <a:pt x="701" y="681"/>
                  <a:pt x="692" y="675"/>
                  <a:pt x="684" y="669"/>
                </a:cubicBezTo>
                <a:lnTo>
                  <a:pt x="684" y="669"/>
                </a:lnTo>
                <a:lnTo>
                  <a:pt x="684" y="669"/>
                </a:lnTo>
                <a:lnTo>
                  <a:pt x="684" y="669"/>
                </a:lnTo>
                <a:cubicBezTo>
                  <a:pt x="688" y="667"/>
                  <a:pt x="692" y="665"/>
                  <a:pt x="695" y="663"/>
                </a:cubicBezTo>
                <a:lnTo>
                  <a:pt x="695" y="663"/>
                </a:lnTo>
                <a:cubicBezTo>
                  <a:pt x="695" y="662"/>
                  <a:pt x="696" y="662"/>
                  <a:pt x="697" y="661"/>
                </a:cubicBezTo>
                <a:lnTo>
                  <a:pt x="697" y="661"/>
                </a:lnTo>
                <a:cubicBezTo>
                  <a:pt x="700" y="659"/>
                  <a:pt x="704" y="656"/>
                  <a:pt x="706" y="653"/>
                </a:cubicBezTo>
                <a:lnTo>
                  <a:pt x="706" y="653"/>
                </a:lnTo>
                <a:cubicBezTo>
                  <a:pt x="707" y="653"/>
                  <a:pt x="707" y="653"/>
                  <a:pt x="707" y="653"/>
                </a:cubicBezTo>
                <a:lnTo>
                  <a:pt x="707" y="653"/>
                </a:lnTo>
                <a:cubicBezTo>
                  <a:pt x="710" y="650"/>
                  <a:pt x="712" y="647"/>
                  <a:pt x="715" y="644"/>
                </a:cubicBezTo>
                <a:lnTo>
                  <a:pt x="715" y="644"/>
                </a:lnTo>
                <a:cubicBezTo>
                  <a:pt x="716" y="644"/>
                  <a:pt x="716" y="643"/>
                  <a:pt x="716" y="641"/>
                </a:cubicBezTo>
                <a:lnTo>
                  <a:pt x="716" y="641"/>
                </a:lnTo>
                <a:cubicBezTo>
                  <a:pt x="720" y="638"/>
                  <a:pt x="722" y="635"/>
                  <a:pt x="723" y="632"/>
                </a:cubicBezTo>
                <a:lnTo>
                  <a:pt x="723" y="632"/>
                </a:lnTo>
                <a:cubicBezTo>
                  <a:pt x="725" y="629"/>
                  <a:pt x="726" y="626"/>
                  <a:pt x="728" y="624"/>
                </a:cubicBezTo>
                <a:lnTo>
                  <a:pt x="728" y="624"/>
                </a:lnTo>
                <a:cubicBezTo>
                  <a:pt x="728" y="623"/>
                  <a:pt x="729" y="622"/>
                  <a:pt x="729" y="620"/>
                </a:cubicBezTo>
                <a:lnTo>
                  <a:pt x="729" y="620"/>
                </a:lnTo>
                <a:cubicBezTo>
                  <a:pt x="729" y="619"/>
                  <a:pt x="730" y="617"/>
                  <a:pt x="731" y="615"/>
                </a:cubicBezTo>
                <a:lnTo>
                  <a:pt x="731" y="615"/>
                </a:lnTo>
                <a:cubicBezTo>
                  <a:pt x="732" y="614"/>
                  <a:pt x="732" y="613"/>
                  <a:pt x="732" y="612"/>
                </a:cubicBezTo>
                <a:lnTo>
                  <a:pt x="732" y="612"/>
                </a:lnTo>
                <a:cubicBezTo>
                  <a:pt x="732" y="610"/>
                  <a:pt x="733" y="608"/>
                  <a:pt x="733" y="607"/>
                </a:cubicBezTo>
                <a:lnTo>
                  <a:pt x="733" y="607"/>
                </a:lnTo>
                <a:cubicBezTo>
                  <a:pt x="734" y="606"/>
                  <a:pt x="734" y="604"/>
                  <a:pt x="734" y="603"/>
                </a:cubicBezTo>
                <a:lnTo>
                  <a:pt x="734" y="603"/>
                </a:lnTo>
                <a:cubicBezTo>
                  <a:pt x="735" y="601"/>
                  <a:pt x="735" y="600"/>
                  <a:pt x="735" y="598"/>
                </a:cubicBezTo>
                <a:lnTo>
                  <a:pt x="735" y="598"/>
                </a:lnTo>
                <a:cubicBezTo>
                  <a:pt x="735" y="597"/>
                  <a:pt x="735" y="596"/>
                  <a:pt x="735" y="595"/>
                </a:cubicBezTo>
                <a:lnTo>
                  <a:pt x="735" y="595"/>
                </a:lnTo>
                <a:cubicBezTo>
                  <a:pt x="735" y="593"/>
                  <a:pt x="736" y="592"/>
                  <a:pt x="736" y="589"/>
                </a:cubicBezTo>
                <a:lnTo>
                  <a:pt x="736" y="589"/>
                </a:lnTo>
                <a:cubicBezTo>
                  <a:pt x="736" y="589"/>
                  <a:pt x="736" y="587"/>
                  <a:pt x="736" y="586"/>
                </a:cubicBezTo>
                <a:lnTo>
                  <a:pt x="736" y="586"/>
                </a:lnTo>
                <a:cubicBezTo>
                  <a:pt x="736" y="584"/>
                  <a:pt x="736" y="583"/>
                  <a:pt x="736" y="581"/>
                </a:cubicBezTo>
                <a:lnTo>
                  <a:pt x="736" y="581"/>
                </a:lnTo>
                <a:cubicBezTo>
                  <a:pt x="736" y="580"/>
                  <a:pt x="736" y="579"/>
                  <a:pt x="736" y="577"/>
                </a:cubicBezTo>
                <a:lnTo>
                  <a:pt x="736" y="577"/>
                </a:lnTo>
                <a:cubicBezTo>
                  <a:pt x="735" y="576"/>
                  <a:pt x="735" y="574"/>
                  <a:pt x="735" y="571"/>
                </a:cubicBezTo>
                <a:lnTo>
                  <a:pt x="735" y="571"/>
                </a:lnTo>
                <a:cubicBezTo>
                  <a:pt x="735" y="570"/>
                  <a:pt x="735" y="570"/>
                  <a:pt x="735" y="569"/>
                </a:cubicBezTo>
                <a:lnTo>
                  <a:pt x="735" y="569"/>
                </a:lnTo>
                <a:cubicBezTo>
                  <a:pt x="735" y="567"/>
                  <a:pt x="734" y="564"/>
                  <a:pt x="733" y="561"/>
                </a:cubicBezTo>
                <a:lnTo>
                  <a:pt x="733" y="561"/>
                </a:lnTo>
                <a:cubicBezTo>
                  <a:pt x="733" y="560"/>
                  <a:pt x="732" y="560"/>
                  <a:pt x="732" y="559"/>
                </a:cubicBezTo>
                <a:lnTo>
                  <a:pt x="732" y="559"/>
                </a:lnTo>
                <a:cubicBezTo>
                  <a:pt x="732" y="557"/>
                  <a:pt x="731" y="555"/>
                  <a:pt x="730" y="553"/>
                </a:cubicBezTo>
                <a:lnTo>
                  <a:pt x="730" y="553"/>
                </a:lnTo>
                <a:cubicBezTo>
                  <a:pt x="730" y="552"/>
                  <a:pt x="729" y="551"/>
                  <a:pt x="729" y="550"/>
                </a:cubicBezTo>
                <a:lnTo>
                  <a:pt x="729" y="550"/>
                </a:lnTo>
                <a:cubicBezTo>
                  <a:pt x="729" y="548"/>
                  <a:pt x="728" y="546"/>
                  <a:pt x="727" y="545"/>
                </a:cubicBezTo>
                <a:lnTo>
                  <a:pt x="727" y="545"/>
                </a:lnTo>
                <a:cubicBezTo>
                  <a:pt x="726" y="544"/>
                  <a:pt x="726" y="543"/>
                  <a:pt x="726" y="542"/>
                </a:cubicBezTo>
                <a:lnTo>
                  <a:pt x="726" y="542"/>
                </a:lnTo>
                <a:cubicBezTo>
                  <a:pt x="725" y="540"/>
                  <a:pt x="724" y="539"/>
                  <a:pt x="723" y="537"/>
                </a:cubicBezTo>
                <a:lnTo>
                  <a:pt x="723" y="537"/>
                </a:lnTo>
                <a:cubicBezTo>
                  <a:pt x="723" y="537"/>
                  <a:pt x="722" y="535"/>
                  <a:pt x="721" y="534"/>
                </a:cubicBezTo>
                <a:lnTo>
                  <a:pt x="721" y="534"/>
                </a:lnTo>
                <a:cubicBezTo>
                  <a:pt x="720" y="533"/>
                  <a:pt x="720" y="531"/>
                  <a:pt x="719" y="531"/>
                </a:cubicBezTo>
                <a:lnTo>
                  <a:pt x="719" y="531"/>
                </a:lnTo>
                <a:cubicBezTo>
                  <a:pt x="718" y="530"/>
                  <a:pt x="717" y="528"/>
                  <a:pt x="716" y="527"/>
                </a:cubicBezTo>
                <a:lnTo>
                  <a:pt x="716" y="527"/>
                </a:lnTo>
                <a:cubicBezTo>
                  <a:pt x="715" y="526"/>
                  <a:pt x="714" y="524"/>
                  <a:pt x="713" y="524"/>
                </a:cubicBezTo>
                <a:lnTo>
                  <a:pt x="713" y="524"/>
                </a:lnTo>
                <a:cubicBezTo>
                  <a:pt x="712" y="523"/>
                  <a:pt x="711" y="521"/>
                  <a:pt x="710" y="521"/>
                </a:cubicBezTo>
                <a:lnTo>
                  <a:pt x="710" y="521"/>
                </a:lnTo>
                <a:cubicBezTo>
                  <a:pt x="710" y="519"/>
                  <a:pt x="708" y="518"/>
                  <a:pt x="707" y="517"/>
                </a:cubicBezTo>
                <a:lnTo>
                  <a:pt x="707" y="517"/>
                </a:lnTo>
                <a:cubicBezTo>
                  <a:pt x="706" y="516"/>
                  <a:pt x="705" y="515"/>
                  <a:pt x="704" y="515"/>
                </a:cubicBezTo>
                <a:lnTo>
                  <a:pt x="704" y="515"/>
                </a:lnTo>
                <a:cubicBezTo>
                  <a:pt x="704" y="515"/>
                  <a:pt x="704" y="514"/>
                  <a:pt x="704" y="514"/>
                </a:cubicBezTo>
                <a:lnTo>
                  <a:pt x="771" y="398"/>
                </a:lnTo>
                <a:lnTo>
                  <a:pt x="771" y="398"/>
                </a:lnTo>
                <a:cubicBezTo>
                  <a:pt x="821" y="423"/>
                  <a:pt x="866" y="456"/>
                  <a:pt x="904" y="495"/>
                </a:cubicBezTo>
                <a:lnTo>
                  <a:pt x="904" y="495"/>
                </a:lnTo>
                <a:cubicBezTo>
                  <a:pt x="949" y="543"/>
                  <a:pt x="984" y="600"/>
                  <a:pt x="1005" y="658"/>
                </a:cubicBezTo>
                <a:lnTo>
                  <a:pt x="1008" y="666"/>
                </a:lnTo>
                <a:lnTo>
                  <a:pt x="1008" y="666"/>
                </a:lnTo>
                <a:cubicBezTo>
                  <a:pt x="1012" y="679"/>
                  <a:pt x="1017" y="692"/>
                  <a:pt x="1020" y="703"/>
                </a:cubicBezTo>
                <a:lnTo>
                  <a:pt x="1022" y="713"/>
                </a:lnTo>
                <a:lnTo>
                  <a:pt x="1022" y="713"/>
                </a:lnTo>
                <a:cubicBezTo>
                  <a:pt x="1025" y="726"/>
                  <a:pt x="1028" y="739"/>
                  <a:pt x="1030" y="751"/>
                </a:cubicBezTo>
                <a:lnTo>
                  <a:pt x="1030" y="754"/>
                </a:lnTo>
                <a:lnTo>
                  <a:pt x="1030" y="754"/>
                </a:lnTo>
                <a:cubicBezTo>
                  <a:pt x="1032" y="769"/>
                  <a:pt x="1033" y="784"/>
                  <a:pt x="1035" y="798"/>
                </a:cubicBezTo>
                <a:lnTo>
                  <a:pt x="1035" y="798"/>
                </a:lnTo>
                <a:cubicBezTo>
                  <a:pt x="1035" y="814"/>
                  <a:pt x="1035" y="831"/>
                  <a:pt x="1035" y="846"/>
                </a:cubicBezTo>
                <a:close/>
                <a:moveTo>
                  <a:pt x="323" y="1166"/>
                </a:moveTo>
                <a:lnTo>
                  <a:pt x="323" y="1166"/>
                </a:lnTo>
                <a:cubicBezTo>
                  <a:pt x="328" y="1160"/>
                  <a:pt x="336" y="1156"/>
                  <a:pt x="345" y="1156"/>
                </a:cubicBezTo>
                <a:lnTo>
                  <a:pt x="529" y="1156"/>
                </a:lnTo>
                <a:lnTo>
                  <a:pt x="529" y="1156"/>
                </a:lnTo>
                <a:cubicBezTo>
                  <a:pt x="530" y="1156"/>
                  <a:pt x="532" y="1156"/>
                  <a:pt x="534" y="1156"/>
                </a:cubicBezTo>
                <a:lnTo>
                  <a:pt x="535" y="1157"/>
                </a:lnTo>
                <a:lnTo>
                  <a:pt x="535" y="1157"/>
                </a:lnTo>
                <a:cubicBezTo>
                  <a:pt x="538" y="1157"/>
                  <a:pt x="541" y="1158"/>
                  <a:pt x="543" y="1160"/>
                </a:cubicBezTo>
                <a:lnTo>
                  <a:pt x="543" y="1160"/>
                </a:lnTo>
                <a:cubicBezTo>
                  <a:pt x="543" y="1160"/>
                  <a:pt x="543" y="1160"/>
                  <a:pt x="544" y="1160"/>
                </a:cubicBezTo>
                <a:lnTo>
                  <a:pt x="544" y="1160"/>
                </a:lnTo>
                <a:cubicBezTo>
                  <a:pt x="546" y="1162"/>
                  <a:pt x="548" y="1163"/>
                  <a:pt x="549" y="1165"/>
                </a:cubicBezTo>
                <a:lnTo>
                  <a:pt x="549" y="1165"/>
                </a:lnTo>
                <a:lnTo>
                  <a:pt x="549" y="1165"/>
                </a:lnTo>
                <a:lnTo>
                  <a:pt x="621" y="1258"/>
                </a:lnTo>
                <a:lnTo>
                  <a:pt x="646" y="1290"/>
                </a:lnTo>
                <a:lnTo>
                  <a:pt x="220" y="1289"/>
                </a:lnTo>
                <a:lnTo>
                  <a:pt x="323" y="1166"/>
                </a:lnTo>
                <a:close/>
                <a:moveTo>
                  <a:pt x="473" y="844"/>
                </a:moveTo>
                <a:lnTo>
                  <a:pt x="473" y="844"/>
                </a:lnTo>
                <a:cubicBezTo>
                  <a:pt x="469" y="850"/>
                  <a:pt x="465" y="853"/>
                  <a:pt x="459" y="855"/>
                </a:cubicBezTo>
                <a:lnTo>
                  <a:pt x="459" y="855"/>
                </a:lnTo>
                <a:cubicBezTo>
                  <a:pt x="453" y="856"/>
                  <a:pt x="446" y="856"/>
                  <a:pt x="441" y="853"/>
                </a:cubicBezTo>
                <a:lnTo>
                  <a:pt x="402" y="830"/>
                </a:lnTo>
                <a:lnTo>
                  <a:pt x="402" y="830"/>
                </a:lnTo>
                <a:lnTo>
                  <a:pt x="256" y="745"/>
                </a:lnTo>
                <a:lnTo>
                  <a:pt x="256" y="745"/>
                </a:lnTo>
                <a:lnTo>
                  <a:pt x="256" y="745"/>
                </a:lnTo>
                <a:lnTo>
                  <a:pt x="216" y="723"/>
                </a:lnTo>
                <a:lnTo>
                  <a:pt x="216" y="723"/>
                </a:lnTo>
                <a:cubicBezTo>
                  <a:pt x="211" y="720"/>
                  <a:pt x="207" y="715"/>
                  <a:pt x="206" y="709"/>
                </a:cubicBezTo>
                <a:lnTo>
                  <a:pt x="206" y="709"/>
                </a:lnTo>
                <a:cubicBezTo>
                  <a:pt x="204" y="703"/>
                  <a:pt x="205" y="697"/>
                  <a:pt x="208" y="692"/>
                </a:cubicBezTo>
                <a:lnTo>
                  <a:pt x="508" y="172"/>
                </a:lnTo>
                <a:lnTo>
                  <a:pt x="508" y="172"/>
                </a:lnTo>
                <a:cubicBezTo>
                  <a:pt x="511" y="167"/>
                  <a:pt x="516" y="163"/>
                  <a:pt x="522" y="162"/>
                </a:cubicBezTo>
                <a:lnTo>
                  <a:pt x="522" y="162"/>
                </a:lnTo>
                <a:cubicBezTo>
                  <a:pt x="524" y="161"/>
                  <a:pt x="526" y="161"/>
                  <a:pt x="528" y="161"/>
                </a:cubicBezTo>
                <a:lnTo>
                  <a:pt x="528" y="161"/>
                </a:lnTo>
                <a:cubicBezTo>
                  <a:pt x="532" y="161"/>
                  <a:pt x="535" y="162"/>
                  <a:pt x="539" y="164"/>
                </a:cubicBezTo>
                <a:lnTo>
                  <a:pt x="652" y="229"/>
                </a:lnTo>
                <a:lnTo>
                  <a:pt x="721" y="269"/>
                </a:lnTo>
                <a:lnTo>
                  <a:pt x="721" y="269"/>
                </a:lnTo>
                <a:lnTo>
                  <a:pt x="721" y="269"/>
                </a:lnTo>
                <a:lnTo>
                  <a:pt x="764" y="294"/>
                </a:lnTo>
                <a:lnTo>
                  <a:pt x="764" y="294"/>
                </a:lnTo>
                <a:cubicBezTo>
                  <a:pt x="775" y="300"/>
                  <a:pt x="778" y="313"/>
                  <a:pt x="772" y="325"/>
                </a:cubicBezTo>
                <a:lnTo>
                  <a:pt x="674" y="497"/>
                </a:lnTo>
                <a:lnTo>
                  <a:pt x="674" y="497"/>
                </a:lnTo>
                <a:cubicBezTo>
                  <a:pt x="674" y="497"/>
                  <a:pt x="674" y="497"/>
                  <a:pt x="673" y="497"/>
                </a:cubicBezTo>
                <a:lnTo>
                  <a:pt x="673" y="497"/>
                </a:lnTo>
                <a:cubicBezTo>
                  <a:pt x="669" y="495"/>
                  <a:pt x="665" y="494"/>
                  <a:pt x="661" y="494"/>
                </a:cubicBezTo>
                <a:lnTo>
                  <a:pt x="661" y="494"/>
                </a:lnTo>
                <a:cubicBezTo>
                  <a:pt x="660" y="493"/>
                  <a:pt x="659" y="493"/>
                  <a:pt x="658" y="493"/>
                </a:cubicBezTo>
                <a:lnTo>
                  <a:pt x="658" y="493"/>
                </a:lnTo>
                <a:cubicBezTo>
                  <a:pt x="655" y="492"/>
                  <a:pt x="651" y="491"/>
                  <a:pt x="647" y="491"/>
                </a:cubicBezTo>
                <a:lnTo>
                  <a:pt x="647" y="491"/>
                </a:lnTo>
                <a:cubicBezTo>
                  <a:pt x="646" y="491"/>
                  <a:pt x="646" y="491"/>
                  <a:pt x="646" y="491"/>
                </a:cubicBezTo>
                <a:lnTo>
                  <a:pt x="646" y="491"/>
                </a:lnTo>
                <a:cubicBezTo>
                  <a:pt x="642" y="491"/>
                  <a:pt x="638" y="491"/>
                  <a:pt x="634" y="492"/>
                </a:cubicBezTo>
                <a:lnTo>
                  <a:pt x="634" y="492"/>
                </a:lnTo>
                <a:cubicBezTo>
                  <a:pt x="633" y="492"/>
                  <a:pt x="632" y="492"/>
                  <a:pt x="631" y="492"/>
                </a:cubicBezTo>
                <a:lnTo>
                  <a:pt x="631" y="492"/>
                </a:lnTo>
                <a:cubicBezTo>
                  <a:pt x="627" y="493"/>
                  <a:pt x="622" y="494"/>
                  <a:pt x="618" y="494"/>
                </a:cubicBezTo>
                <a:lnTo>
                  <a:pt x="618" y="494"/>
                </a:lnTo>
                <a:cubicBezTo>
                  <a:pt x="594" y="501"/>
                  <a:pt x="574" y="516"/>
                  <a:pt x="562" y="538"/>
                </a:cubicBezTo>
                <a:lnTo>
                  <a:pt x="562" y="538"/>
                </a:lnTo>
                <a:cubicBezTo>
                  <a:pt x="549" y="560"/>
                  <a:pt x="546" y="585"/>
                  <a:pt x="552" y="609"/>
                </a:cubicBezTo>
                <a:lnTo>
                  <a:pt x="552" y="609"/>
                </a:lnTo>
                <a:cubicBezTo>
                  <a:pt x="554" y="613"/>
                  <a:pt x="555" y="617"/>
                  <a:pt x="557" y="620"/>
                </a:cubicBezTo>
                <a:lnTo>
                  <a:pt x="557" y="620"/>
                </a:lnTo>
                <a:cubicBezTo>
                  <a:pt x="557" y="622"/>
                  <a:pt x="557" y="623"/>
                  <a:pt x="557" y="624"/>
                </a:cubicBezTo>
                <a:lnTo>
                  <a:pt x="557" y="624"/>
                </a:lnTo>
                <a:cubicBezTo>
                  <a:pt x="560" y="628"/>
                  <a:pt x="562" y="631"/>
                  <a:pt x="563" y="635"/>
                </a:cubicBezTo>
                <a:lnTo>
                  <a:pt x="563" y="635"/>
                </a:lnTo>
                <a:lnTo>
                  <a:pt x="563" y="635"/>
                </a:lnTo>
                <a:lnTo>
                  <a:pt x="563" y="635"/>
                </a:lnTo>
                <a:cubicBezTo>
                  <a:pt x="566" y="638"/>
                  <a:pt x="569" y="641"/>
                  <a:pt x="570" y="644"/>
                </a:cubicBezTo>
                <a:lnTo>
                  <a:pt x="570" y="644"/>
                </a:lnTo>
                <a:cubicBezTo>
                  <a:pt x="572" y="645"/>
                  <a:pt x="572" y="646"/>
                  <a:pt x="573" y="647"/>
                </a:cubicBezTo>
                <a:lnTo>
                  <a:pt x="573" y="647"/>
                </a:lnTo>
                <a:cubicBezTo>
                  <a:pt x="575" y="650"/>
                  <a:pt x="578" y="653"/>
                  <a:pt x="581" y="655"/>
                </a:cubicBezTo>
                <a:lnTo>
                  <a:pt x="581" y="655"/>
                </a:lnTo>
                <a:lnTo>
                  <a:pt x="581" y="655"/>
                </a:lnTo>
                <a:lnTo>
                  <a:pt x="473" y="844"/>
                </a:lnTo>
                <a:close/>
                <a:moveTo>
                  <a:pt x="357" y="892"/>
                </a:moveTo>
                <a:lnTo>
                  <a:pt x="224" y="815"/>
                </a:lnTo>
                <a:lnTo>
                  <a:pt x="244" y="780"/>
                </a:lnTo>
                <a:lnTo>
                  <a:pt x="378" y="857"/>
                </a:lnTo>
                <a:lnTo>
                  <a:pt x="357" y="892"/>
                </a:lnTo>
                <a:close/>
                <a:moveTo>
                  <a:pt x="603" y="159"/>
                </a:moveTo>
                <a:lnTo>
                  <a:pt x="661" y="59"/>
                </a:lnTo>
                <a:lnTo>
                  <a:pt x="702" y="82"/>
                </a:lnTo>
                <a:lnTo>
                  <a:pt x="794" y="136"/>
                </a:lnTo>
                <a:lnTo>
                  <a:pt x="736" y="236"/>
                </a:lnTo>
                <a:lnTo>
                  <a:pt x="675" y="201"/>
                </a:lnTo>
                <a:lnTo>
                  <a:pt x="603" y="159"/>
                </a:lnTo>
                <a:close/>
                <a:moveTo>
                  <a:pt x="658" y="641"/>
                </a:moveTo>
                <a:lnTo>
                  <a:pt x="658" y="641"/>
                </a:lnTo>
                <a:cubicBezTo>
                  <a:pt x="643" y="645"/>
                  <a:pt x="627" y="643"/>
                  <a:pt x="614" y="635"/>
                </a:cubicBezTo>
                <a:lnTo>
                  <a:pt x="614" y="635"/>
                </a:lnTo>
                <a:cubicBezTo>
                  <a:pt x="600" y="628"/>
                  <a:pt x="591" y="615"/>
                  <a:pt x="587" y="600"/>
                </a:cubicBezTo>
                <a:lnTo>
                  <a:pt x="587" y="600"/>
                </a:lnTo>
                <a:cubicBezTo>
                  <a:pt x="586" y="596"/>
                  <a:pt x="585" y="592"/>
                  <a:pt x="585" y="589"/>
                </a:cubicBezTo>
                <a:lnTo>
                  <a:pt x="585" y="589"/>
                </a:lnTo>
                <a:cubicBezTo>
                  <a:pt x="585" y="577"/>
                  <a:pt x="587" y="566"/>
                  <a:pt x="593" y="556"/>
                </a:cubicBezTo>
                <a:lnTo>
                  <a:pt x="593" y="556"/>
                </a:lnTo>
                <a:cubicBezTo>
                  <a:pt x="600" y="543"/>
                  <a:pt x="612" y="533"/>
                  <a:pt x="627" y="529"/>
                </a:cubicBezTo>
                <a:lnTo>
                  <a:pt x="627" y="529"/>
                </a:lnTo>
                <a:cubicBezTo>
                  <a:pt x="631" y="527"/>
                  <a:pt x="634" y="527"/>
                  <a:pt x="637" y="527"/>
                </a:cubicBezTo>
                <a:lnTo>
                  <a:pt x="637" y="527"/>
                </a:lnTo>
                <a:cubicBezTo>
                  <a:pt x="639" y="527"/>
                  <a:pt x="640" y="527"/>
                  <a:pt x="640" y="527"/>
                </a:cubicBezTo>
                <a:lnTo>
                  <a:pt x="640" y="527"/>
                </a:lnTo>
                <a:cubicBezTo>
                  <a:pt x="643" y="527"/>
                  <a:pt x="646" y="527"/>
                  <a:pt x="650" y="527"/>
                </a:cubicBezTo>
                <a:lnTo>
                  <a:pt x="650" y="527"/>
                </a:lnTo>
                <a:lnTo>
                  <a:pt x="650" y="527"/>
                </a:lnTo>
                <a:lnTo>
                  <a:pt x="650" y="527"/>
                </a:lnTo>
                <a:cubicBezTo>
                  <a:pt x="654" y="527"/>
                  <a:pt x="657" y="528"/>
                  <a:pt x="660" y="530"/>
                </a:cubicBezTo>
                <a:lnTo>
                  <a:pt x="660" y="530"/>
                </a:lnTo>
                <a:cubicBezTo>
                  <a:pt x="661" y="530"/>
                  <a:pt x="661" y="531"/>
                  <a:pt x="663" y="531"/>
                </a:cubicBezTo>
                <a:lnTo>
                  <a:pt x="663" y="531"/>
                </a:lnTo>
                <a:cubicBezTo>
                  <a:pt x="666" y="531"/>
                  <a:pt x="669" y="533"/>
                  <a:pt x="671" y="534"/>
                </a:cubicBezTo>
                <a:lnTo>
                  <a:pt x="671" y="534"/>
                </a:lnTo>
                <a:cubicBezTo>
                  <a:pt x="699" y="551"/>
                  <a:pt x="709" y="586"/>
                  <a:pt x="693" y="613"/>
                </a:cubicBezTo>
                <a:lnTo>
                  <a:pt x="693" y="613"/>
                </a:lnTo>
                <a:cubicBezTo>
                  <a:pt x="686" y="627"/>
                  <a:pt x="673" y="637"/>
                  <a:pt x="658" y="641"/>
                </a:cubicBezTo>
                <a:close/>
                <a:moveTo>
                  <a:pt x="1070" y="798"/>
                </a:moveTo>
                <a:lnTo>
                  <a:pt x="1070" y="796"/>
                </a:lnTo>
                <a:lnTo>
                  <a:pt x="1070" y="796"/>
                </a:lnTo>
                <a:cubicBezTo>
                  <a:pt x="1069" y="781"/>
                  <a:pt x="1067" y="765"/>
                  <a:pt x="1065" y="750"/>
                </a:cubicBezTo>
                <a:lnTo>
                  <a:pt x="1065" y="745"/>
                </a:lnTo>
                <a:lnTo>
                  <a:pt x="1065" y="745"/>
                </a:lnTo>
                <a:cubicBezTo>
                  <a:pt x="1063" y="732"/>
                  <a:pt x="1060" y="718"/>
                  <a:pt x="1057" y="705"/>
                </a:cubicBezTo>
                <a:lnTo>
                  <a:pt x="1054" y="695"/>
                </a:lnTo>
                <a:lnTo>
                  <a:pt x="1054" y="695"/>
                </a:lnTo>
                <a:cubicBezTo>
                  <a:pt x="1051" y="681"/>
                  <a:pt x="1046" y="668"/>
                  <a:pt x="1042" y="655"/>
                </a:cubicBezTo>
                <a:lnTo>
                  <a:pt x="1039" y="646"/>
                </a:lnTo>
                <a:lnTo>
                  <a:pt x="1039" y="646"/>
                </a:lnTo>
                <a:cubicBezTo>
                  <a:pt x="1016" y="583"/>
                  <a:pt x="978" y="523"/>
                  <a:pt x="929" y="471"/>
                </a:cubicBezTo>
                <a:lnTo>
                  <a:pt x="929" y="471"/>
                </a:lnTo>
                <a:cubicBezTo>
                  <a:pt x="888" y="429"/>
                  <a:pt x="842" y="394"/>
                  <a:pt x="789" y="368"/>
                </a:cubicBezTo>
                <a:lnTo>
                  <a:pt x="803" y="343"/>
                </a:lnTo>
                <a:lnTo>
                  <a:pt x="803" y="343"/>
                </a:lnTo>
                <a:cubicBezTo>
                  <a:pt x="807" y="336"/>
                  <a:pt x="809" y="328"/>
                  <a:pt x="811" y="320"/>
                </a:cubicBezTo>
                <a:lnTo>
                  <a:pt x="832" y="333"/>
                </a:lnTo>
                <a:lnTo>
                  <a:pt x="832" y="333"/>
                </a:lnTo>
                <a:cubicBezTo>
                  <a:pt x="835" y="334"/>
                  <a:pt x="838" y="335"/>
                  <a:pt x="841" y="335"/>
                </a:cubicBezTo>
                <a:lnTo>
                  <a:pt x="841" y="335"/>
                </a:lnTo>
                <a:cubicBezTo>
                  <a:pt x="847" y="335"/>
                  <a:pt x="853" y="332"/>
                  <a:pt x="856" y="326"/>
                </a:cubicBezTo>
                <a:lnTo>
                  <a:pt x="856" y="326"/>
                </a:lnTo>
                <a:cubicBezTo>
                  <a:pt x="861" y="318"/>
                  <a:pt x="858" y="306"/>
                  <a:pt x="850" y="302"/>
                </a:cubicBezTo>
                <a:lnTo>
                  <a:pt x="781" y="263"/>
                </a:lnTo>
                <a:lnTo>
                  <a:pt x="781" y="263"/>
                </a:lnTo>
                <a:lnTo>
                  <a:pt x="781" y="263"/>
                </a:lnTo>
                <a:lnTo>
                  <a:pt x="767" y="254"/>
                </a:lnTo>
                <a:lnTo>
                  <a:pt x="824" y="153"/>
                </a:lnTo>
                <a:lnTo>
                  <a:pt x="842" y="164"/>
                </a:lnTo>
                <a:lnTo>
                  <a:pt x="842" y="164"/>
                </a:lnTo>
                <a:cubicBezTo>
                  <a:pt x="845" y="165"/>
                  <a:pt x="848" y="166"/>
                  <a:pt x="851" y="166"/>
                </a:cubicBezTo>
                <a:lnTo>
                  <a:pt x="851" y="166"/>
                </a:lnTo>
                <a:cubicBezTo>
                  <a:pt x="858" y="166"/>
                  <a:pt x="863" y="163"/>
                  <a:pt x="866" y="157"/>
                </a:cubicBezTo>
                <a:lnTo>
                  <a:pt x="866" y="157"/>
                </a:lnTo>
                <a:cubicBezTo>
                  <a:pt x="871" y="149"/>
                  <a:pt x="868" y="138"/>
                  <a:pt x="860" y="133"/>
                </a:cubicBezTo>
                <a:lnTo>
                  <a:pt x="747" y="68"/>
                </a:lnTo>
                <a:lnTo>
                  <a:pt x="676" y="27"/>
                </a:lnTo>
                <a:lnTo>
                  <a:pt x="676" y="27"/>
                </a:lnTo>
                <a:lnTo>
                  <a:pt x="676" y="27"/>
                </a:lnTo>
                <a:lnTo>
                  <a:pt x="638" y="5"/>
                </a:lnTo>
                <a:lnTo>
                  <a:pt x="638" y="5"/>
                </a:lnTo>
                <a:cubicBezTo>
                  <a:pt x="630" y="0"/>
                  <a:pt x="619" y="3"/>
                  <a:pt x="614" y="12"/>
                </a:cubicBezTo>
                <a:lnTo>
                  <a:pt x="614" y="12"/>
                </a:lnTo>
                <a:cubicBezTo>
                  <a:pt x="609" y="21"/>
                  <a:pt x="612" y="31"/>
                  <a:pt x="621" y="36"/>
                </a:cubicBezTo>
                <a:lnTo>
                  <a:pt x="630" y="41"/>
                </a:lnTo>
                <a:lnTo>
                  <a:pt x="572" y="142"/>
                </a:lnTo>
                <a:lnTo>
                  <a:pt x="557" y="133"/>
                </a:lnTo>
                <a:lnTo>
                  <a:pt x="557" y="133"/>
                </a:lnTo>
                <a:lnTo>
                  <a:pt x="489" y="94"/>
                </a:lnTo>
                <a:lnTo>
                  <a:pt x="489" y="94"/>
                </a:lnTo>
                <a:cubicBezTo>
                  <a:pt x="481" y="89"/>
                  <a:pt x="470" y="92"/>
                  <a:pt x="465" y="100"/>
                </a:cubicBezTo>
                <a:lnTo>
                  <a:pt x="465" y="100"/>
                </a:lnTo>
                <a:cubicBezTo>
                  <a:pt x="460" y="109"/>
                  <a:pt x="463" y="119"/>
                  <a:pt x="471" y="125"/>
                </a:cubicBezTo>
                <a:lnTo>
                  <a:pt x="493" y="137"/>
                </a:lnTo>
                <a:lnTo>
                  <a:pt x="493" y="137"/>
                </a:lnTo>
                <a:cubicBezTo>
                  <a:pt x="486" y="142"/>
                  <a:pt x="481" y="147"/>
                  <a:pt x="477" y="154"/>
                </a:cubicBezTo>
                <a:lnTo>
                  <a:pt x="177" y="674"/>
                </a:lnTo>
                <a:lnTo>
                  <a:pt x="177" y="674"/>
                </a:lnTo>
                <a:cubicBezTo>
                  <a:pt x="170" y="687"/>
                  <a:pt x="167" y="703"/>
                  <a:pt x="171" y="718"/>
                </a:cubicBezTo>
                <a:lnTo>
                  <a:pt x="171" y="718"/>
                </a:lnTo>
                <a:cubicBezTo>
                  <a:pt x="176" y="733"/>
                  <a:pt x="186" y="745"/>
                  <a:pt x="199" y="754"/>
                </a:cubicBezTo>
                <a:lnTo>
                  <a:pt x="213" y="763"/>
                </a:lnTo>
                <a:lnTo>
                  <a:pt x="192" y="801"/>
                </a:lnTo>
                <a:lnTo>
                  <a:pt x="182" y="796"/>
                </a:lnTo>
                <a:lnTo>
                  <a:pt x="182" y="796"/>
                </a:lnTo>
                <a:cubicBezTo>
                  <a:pt x="173" y="791"/>
                  <a:pt x="163" y="794"/>
                  <a:pt x="158" y="802"/>
                </a:cubicBezTo>
                <a:lnTo>
                  <a:pt x="158" y="802"/>
                </a:lnTo>
                <a:cubicBezTo>
                  <a:pt x="153" y="811"/>
                  <a:pt x="156" y="822"/>
                  <a:pt x="164" y="826"/>
                </a:cubicBezTo>
                <a:lnTo>
                  <a:pt x="385" y="954"/>
                </a:lnTo>
                <a:lnTo>
                  <a:pt x="385" y="954"/>
                </a:lnTo>
                <a:cubicBezTo>
                  <a:pt x="388" y="956"/>
                  <a:pt x="391" y="957"/>
                  <a:pt x="394" y="957"/>
                </a:cubicBezTo>
                <a:lnTo>
                  <a:pt x="394" y="957"/>
                </a:lnTo>
                <a:cubicBezTo>
                  <a:pt x="400" y="957"/>
                  <a:pt x="407" y="954"/>
                  <a:pt x="410" y="948"/>
                </a:cubicBezTo>
                <a:lnTo>
                  <a:pt x="410" y="948"/>
                </a:lnTo>
                <a:cubicBezTo>
                  <a:pt x="415" y="940"/>
                  <a:pt x="412" y="929"/>
                  <a:pt x="403" y="923"/>
                </a:cubicBezTo>
                <a:lnTo>
                  <a:pt x="386" y="914"/>
                </a:lnTo>
                <a:lnTo>
                  <a:pt x="408" y="875"/>
                </a:lnTo>
                <a:lnTo>
                  <a:pt x="423" y="884"/>
                </a:lnTo>
                <a:lnTo>
                  <a:pt x="423" y="884"/>
                </a:lnTo>
                <a:cubicBezTo>
                  <a:pt x="432" y="889"/>
                  <a:pt x="442" y="891"/>
                  <a:pt x="453" y="891"/>
                </a:cubicBezTo>
                <a:lnTo>
                  <a:pt x="453" y="891"/>
                </a:lnTo>
                <a:cubicBezTo>
                  <a:pt x="457" y="891"/>
                  <a:pt x="462" y="890"/>
                  <a:pt x="468" y="890"/>
                </a:cubicBezTo>
                <a:lnTo>
                  <a:pt x="468" y="890"/>
                </a:lnTo>
                <a:cubicBezTo>
                  <a:pt x="483" y="885"/>
                  <a:pt x="496" y="876"/>
                  <a:pt x="503" y="862"/>
                </a:cubicBezTo>
                <a:lnTo>
                  <a:pt x="612" y="673"/>
                </a:lnTo>
                <a:lnTo>
                  <a:pt x="612" y="673"/>
                </a:lnTo>
                <a:cubicBezTo>
                  <a:pt x="612" y="674"/>
                  <a:pt x="613" y="674"/>
                  <a:pt x="613" y="674"/>
                </a:cubicBezTo>
                <a:lnTo>
                  <a:pt x="613" y="674"/>
                </a:lnTo>
                <a:cubicBezTo>
                  <a:pt x="617" y="675"/>
                  <a:pt x="621" y="676"/>
                  <a:pt x="624" y="677"/>
                </a:cubicBezTo>
                <a:lnTo>
                  <a:pt x="624" y="677"/>
                </a:lnTo>
                <a:cubicBezTo>
                  <a:pt x="645" y="685"/>
                  <a:pt x="667" y="698"/>
                  <a:pt x="686" y="715"/>
                </a:cubicBezTo>
                <a:lnTo>
                  <a:pt x="686" y="715"/>
                </a:lnTo>
                <a:cubicBezTo>
                  <a:pt x="703" y="730"/>
                  <a:pt x="718" y="750"/>
                  <a:pt x="731" y="774"/>
                </a:cubicBezTo>
                <a:lnTo>
                  <a:pt x="731" y="774"/>
                </a:lnTo>
                <a:cubicBezTo>
                  <a:pt x="732" y="777"/>
                  <a:pt x="734" y="780"/>
                  <a:pt x="735" y="784"/>
                </a:cubicBezTo>
                <a:lnTo>
                  <a:pt x="735" y="784"/>
                </a:lnTo>
                <a:cubicBezTo>
                  <a:pt x="737" y="786"/>
                  <a:pt x="738" y="788"/>
                  <a:pt x="739" y="791"/>
                </a:cubicBezTo>
                <a:lnTo>
                  <a:pt x="739" y="791"/>
                </a:lnTo>
                <a:cubicBezTo>
                  <a:pt x="741" y="795"/>
                  <a:pt x="742" y="799"/>
                  <a:pt x="743" y="803"/>
                </a:cubicBezTo>
                <a:lnTo>
                  <a:pt x="743" y="803"/>
                </a:lnTo>
                <a:cubicBezTo>
                  <a:pt x="744" y="805"/>
                  <a:pt x="745" y="807"/>
                  <a:pt x="746" y="810"/>
                </a:cubicBezTo>
                <a:lnTo>
                  <a:pt x="746" y="810"/>
                </a:lnTo>
                <a:cubicBezTo>
                  <a:pt x="747" y="813"/>
                  <a:pt x="747" y="819"/>
                  <a:pt x="749" y="822"/>
                </a:cubicBezTo>
                <a:lnTo>
                  <a:pt x="749" y="822"/>
                </a:lnTo>
                <a:cubicBezTo>
                  <a:pt x="750" y="825"/>
                  <a:pt x="750" y="826"/>
                  <a:pt x="750" y="828"/>
                </a:cubicBezTo>
                <a:lnTo>
                  <a:pt x="750" y="828"/>
                </a:lnTo>
                <a:cubicBezTo>
                  <a:pt x="752" y="836"/>
                  <a:pt x="753" y="843"/>
                  <a:pt x="754" y="850"/>
                </a:cubicBezTo>
                <a:lnTo>
                  <a:pt x="754" y="850"/>
                </a:lnTo>
                <a:cubicBezTo>
                  <a:pt x="760" y="905"/>
                  <a:pt x="745" y="962"/>
                  <a:pt x="711" y="1009"/>
                </a:cubicBezTo>
                <a:lnTo>
                  <a:pt x="711" y="1009"/>
                </a:lnTo>
                <a:cubicBezTo>
                  <a:pt x="694" y="1035"/>
                  <a:pt x="670" y="1058"/>
                  <a:pt x="643" y="1076"/>
                </a:cubicBezTo>
                <a:lnTo>
                  <a:pt x="643" y="1076"/>
                </a:lnTo>
                <a:cubicBezTo>
                  <a:pt x="615" y="1095"/>
                  <a:pt x="583" y="1109"/>
                  <a:pt x="548" y="1118"/>
                </a:cubicBezTo>
                <a:lnTo>
                  <a:pt x="543" y="1120"/>
                </a:lnTo>
                <a:lnTo>
                  <a:pt x="543" y="1120"/>
                </a:lnTo>
                <a:cubicBezTo>
                  <a:pt x="542" y="1120"/>
                  <a:pt x="540" y="1120"/>
                  <a:pt x="538" y="1121"/>
                </a:cubicBezTo>
                <a:lnTo>
                  <a:pt x="538" y="1121"/>
                </a:lnTo>
                <a:cubicBezTo>
                  <a:pt x="535" y="1120"/>
                  <a:pt x="532" y="1120"/>
                  <a:pt x="529" y="1120"/>
                </a:cubicBezTo>
                <a:lnTo>
                  <a:pt x="345" y="1120"/>
                </a:lnTo>
                <a:lnTo>
                  <a:pt x="345" y="1120"/>
                </a:lnTo>
                <a:cubicBezTo>
                  <a:pt x="325" y="1120"/>
                  <a:pt x="308" y="1128"/>
                  <a:pt x="296" y="1143"/>
                </a:cubicBezTo>
                <a:lnTo>
                  <a:pt x="281" y="1161"/>
                </a:lnTo>
                <a:lnTo>
                  <a:pt x="28" y="1028"/>
                </a:lnTo>
                <a:lnTo>
                  <a:pt x="28" y="1028"/>
                </a:lnTo>
                <a:cubicBezTo>
                  <a:pt x="20" y="1023"/>
                  <a:pt x="9" y="1026"/>
                  <a:pt x="4" y="1034"/>
                </a:cubicBezTo>
                <a:lnTo>
                  <a:pt x="4" y="1034"/>
                </a:lnTo>
                <a:cubicBezTo>
                  <a:pt x="0" y="1043"/>
                  <a:pt x="3" y="1054"/>
                  <a:pt x="11" y="1058"/>
                </a:cubicBezTo>
                <a:lnTo>
                  <a:pt x="257" y="1188"/>
                </a:lnTo>
                <a:lnTo>
                  <a:pt x="173" y="1290"/>
                </a:lnTo>
                <a:lnTo>
                  <a:pt x="96" y="1290"/>
                </a:lnTo>
                <a:lnTo>
                  <a:pt x="96" y="1290"/>
                </a:lnTo>
                <a:cubicBezTo>
                  <a:pt x="86" y="1290"/>
                  <a:pt x="78" y="1298"/>
                  <a:pt x="78" y="1308"/>
                </a:cubicBezTo>
                <a:lnTo>
                  <a:pt x="78" y="1308"/>
                </a:lnTo>
                <a:cubicBezTo>
                  <a:pt x="78" y="1318"/>
                  <a:pt x="86" y="1326"/>
                  <a:pt x="96" y="1326"/>
                </a:cubicBezTo>
                <a:lnTo>
                  <a:pt x="681" y="1326"/>
                </a:lnTo>
                <a:lnTo>
                  <a:pt x="719" y="1326"/>
                </a:lnTo>
                <a:lnTo>
                  <a:pt x="719" y="1326"/>
                </a:lnTo>
                <a:lnTo>
                  <a:pt x="777" y="1326"/>
                </a:lnTo>
                <a:lnTo>
                  <a:pt x="777" y="1326"/>
                </a:lnTo>
                <a:cubicBezTo>
                  <a:pt x="787" y="1326"/>
                  <a:pt x="795" y="1318"/>
                  <a:pt x="795" y="1308"/>
                </a:cubicBezTo>
                <a:lnTo>
                  <a:pt x="795" y="1308"/>
                </a:lnTo>
                <a:cubicBezTo>
                  <a:pt x="795" y="1298"/>
                  <a:pt x="787" y="1290"/>
                  <a:pt x="777" y="1290"/>
                </a:cubicBezTo>
                <a:lnTo>
                  <a:pt x="706" y="1290"/>
                </a:lnTo>
                <a:lnTo>
                  <a:pt x="706" y="1290"/>
                </a:lnTo>
                <a:cubicBezTo>
                  <a:pt x="777" y="1275"/>
                  <a:pt x="843" y="1242"/>
                  <a:pt x="899" y="1196"/>
                </a:cubicBezTo>
                <a:lnTo>
                  <a:pt x="899" y="1196"/>
                </a:lnTo>
                <a:cubicBezTo>
                  <a:pt x="949" y="1154"/>
                  <a:pt x="991" y="1100"/>
                  <a:pt x="1020" y="1041"/>
                </a:cubicBezTo>
                <a:lnTo>
                  <a:pt x="1020" y="1041"/>
                </a:lnTo>
                <a:cubicBezTo>
                  <a:pt x="1049" y="982"/>
                  <a:pt x="1066" y="914"/>
                  <a:pt x="1070" y="847"/>
                </a:cubicBezTo>
                <a:lnTo>
                  <a:pt x="1070" y="847"/>
                </a:lnTo>
                <a:cubicBezTo>
                  <a:pt x="1070" y="830"/>
                  <a:pt x="1070" y="814"/>
                  <a:pt x="107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00" name="Freeform 37">
            <a:extLst>
              <a:ext uri="{FF2B5EF4-FFF2-40B4-BE49-F238E27FC236}">
                <a16:creationId xmlns:a16="http://schemas.microsoft.com/office/drawing/2014/main" id="{89EBA71C-BAC4-4471-BDBA-BDB675CB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198" y="10286484"/>
            <a:ext cx="956331" cy="1291911"/>
          </a:xfrm>
          <a:custGeom>
            <a:avLst/>
            <a:gdLst>
              <a:gd name="connsiteX0" fmla="*/ 265031 w 411019"/>
              <a:gd name="connsiteY0" fmla="*/ 394428 h 555247"/>
              <a:gd name="connsiteX1" fmla="*/ 265031 w 411019"/>
              <a:gd name="connsiteY1" fmla="*/ 474837 h 555247"/>
              <a:gd name="connsiteX2" fmla="*/ 330987 w 411019"/>
              <a:gd name="connsiteY2" fmla="*/ 540773 h 555247"/>
              <a:gd name="connsiteX3" fmla="*/ 396943 w 411019"/>
              <a:gd name="connsiteY3" fmla="*/ 474837 h 555247"/>
              <a:gd name="connsiteX4" fmla="*/ 396943 w 411019"/>
              <a:gd name="connsiteY4" fmla="*/ 460364 h 555247"/>
              <a:gd name="connsiteX5" fmla="*/ 330987 w 411019"/>
              <a:gd name="connsiteY5" fmla="*/ 394428 h 555247"/>
              <a:gd name="connsiteX6" fmla="*/ 74482 w 411019"/>
              <a:gd name="connsiteY6" fmla="*/ 376540 h 555247"/>
              <a:gd name="connsiteX7" fmla="*/ 86481 w 411019"/>
              <a:gd name="connsiteY7" fmla="*/ 388954 h 555247"/>
              <a:gd name="connsiteX8" fmla="*/ 74482 w 411019"/>
              <a:gd name="connsiteY8" fmla="*/ 400953 h 555247"/>
              <a:gd name="connsiteX9" fmla="*/ 62068 w 411019"/>
              <a:gd name="connsiteY9" fmla="*/ 388954 h 555247"/>
              <a:gd name="connsiteX10" fmla="*/ 74482 w 411019"/>
              <a:gd name="connsiteY10" fmla="*/ 376540 h 555247"/>
              <a:gd name="connsiteX11" fmla="*/ 75206 w 411019"/>
              <a:gd name="connsiteY11" fmla="*/ 326481 h 555247"/>
              <a:gd name="connsiteX12" fmla="*/ 14478 w 411019"/>
              <a:gd name="connsiteY12" fmla="*/ 387191 h 555247"/>
              <a:gd name="connsiteX13" fmla="*/ 75206 w 411019"/>
              <a:gd name="connsiteY13" fmla="*/ 447900 h 555247"/>
              <a:gd name="connsiteX14" fmla="*/ 135934 w 411019"/>
              <a:gd name="connsiteY14" fmla="*/ 387191 h 555247"/>
              <a:gd name="connsiteX15" fmla="*/ 75206 w 411019"/>
              <a:gd name="connsiteY15" fmla="*/ 326481 h 555247"/>
              <a:gd name="connsiteX16" fmla="*/ 186205 w 411019"/>
              <a:gd name="connsiteY16" fmla="*/ 420 h 555247"/>
              <a:gd name="connsiteX17" fmla="*/ 200281 w 411019"/>
              <a:gd name="connsiteY17" fmla="*/ 21729 h 555247"/>
              <a:gd name="connsiteX18" fmla="*/ 186205 w 411019"/>
              <a:gd name="connsiteY18" fmla="*/ 43037 h 555247"/>
              <a:gd name="connsiteX19" fmla="*/ 177358 w 411019"/>
              <a:gd name="connsiteY19" fmla="*/ 37007 h 555247"/>
              <a:gd name="connsiteX20" fmla="*/ 177358 w 411019"/>
              <a:gd name="connsiteY20" fmla="*/ 28966 h 555247"/>
              <a:gd name="connsiteX21" fmla="*/ 155238 w 411019"/>
              <a:gd name="connsiteY21" fmla="*/ 28966 h 555247"/>
              <a:gd name="connsiteX22" fmla="*/ 147999 w 411019"/>
              <a:gd name="connsiteY22" fmla="*/ 35800 h 555247"/>
              <a:gd name="connsiteX23" fmla="*/ 147999 w 411019"/>
              <a:gd name="connsiteY23" fmla="*/ 229990 h 555247"/>
              <a:gd name="connsiteX24" fmla="*/ 229640 w 411019"/>
              <a:gd name="connsiteY24" fmla="*/ 312008 h 555247"/>
              <a:gd name="connsiteX25" fmla="*/ 285944 w 411019"/>
              <a:gd name="connsiteY25" fmla="*/ 312008 h 555247"/>
              <a:gd name="connsiteX26" fmla="*/ 367987 w 411019"/>
              <a:gd name="connsiteY26" fmla="*/ 229990 h 555247"/>
              <a:gd name="connsiteX27" fmla="*/ 367987 w 411019"/>
              <a:gd name="connsiteY27" fmla="*/ 35800 h 555247"/>
              <a:gd name="connsiteX28" fmla="*/ 360345 w 411019"/>
              <a:gd name="connsiteY28" fmla="*/ 28966 h 555247"/>
              <a:gd name="connsiteX29" fmla="*/ 339433 w 411019"/>
              <a:gd name="connsiteY29" fmla="*/ 28966 h 555247"/>
              <a:gd name="connsiteX30" fmla="*/ 339433 w 411019"/>
              <a:gd name="connsiteY30" fmla="*/ 37007 h 555247"/>
              <a:gd name="connsiteX31" fmla="*/ 330585 w 411019"/>
              <a:gd name="connsiteY31" fmla="*/ 43037 h 555247"/>
              <a:gd name="connsiteX32" fmla="*/ 316107 w 411019"/>
              <a:gd name="connsiteY32" fmla="*/ 21729 h 555247"/>
              <a:gd name="connsiteX33" fmla="*/ 330585 w 411019"/>
              <a:gd name="connsiteY33" fmla="*/ 420 h 555247"/>
              <a:gd name="connsiteX34" fmla="*/ 339433 w 411019"/>
              <a:gd name="connsiteY34" fmla="*/ 6451 h 555247"/>
              <a:gd name="connsiteX35" fmla="*/ 339433 w 411019"/>
              <a:gd name="connsiteY35" fmla="*/ 14894 h 555247"/>
              <a:gd name="connsiteX36" fmla="*/ 360345 w 411019"/>
              <a:gd name="connsiteY36" fmla="*/ 14894 h 555247"/>
              <a:gd name="connsiteX37" fmla="*/ 381660 w 411019"/>
              <a:gd name="connsiteY37" fmla="*/ 35800 h 555247"/>
              <a:gd name="connsiteX38" fmla="*/ 381660 w 411019"/>
              <a:gd name="connsiteY38" fmla="*/ 229990 h 555247"/>
              <a:gd name="connsiteX39" fmla="*/ 285944 w 411019"/>
              <a:gd name="connsiteY39" fmla="*/ 326079 h 555247"/>
              <a:gd name="connsiteX40" fmla="*/ 265031 w 411019"/>
              <a:gd name="connsiteY40" fmla="*/ 326079 h 555247"/>
              <a:gd name="connsiteX41" fmla="*/ 265031 w 411019"/>
              <a:gd name="connsiteY41" fmla="*/ 380356 h 555247"/>
              <a:gd name="connsiteX42" fmla="*/ 330987 w 411019"/>
              <a:gd name="connsiteY42" fmla="*/ 380356 h 555247"/>
              <a:gd name="connsiteX43" fmla="*/ 411019 w 411019"/>
              <a:gd name="connsiteY43" fmla="*/ 460364 h 555247"/>
              <a:gd name="connsiteX44" fmla="*/ 411019 w 411019"/>
              <a:gd name="connsiteY44" fmla="*/ 474837 h 555247"/>
              <a:gd name="connsiteX45" fmla="*/ 330987 w 411019"/>
              <a:gd name="connsiteY45" fmla="*/ 555247 h 555247"/>
              <a:gd name="connsiteX46" fmla="*/ 250553 w 411019"/>
              <a:gd name="connsiteY46" fmla="*/ 474837 h 555247"/>
              <a:gd name="connsiteX47" fmla="*/ 250553 w 411019"/>
              <a:gd name="connsiteY47" fmla="*/ 394428 h 555247"/>
              <a:gd name="connsiteX48" fmla="*/ 149608 w 411019"/>
              <a:gd name="connsiteY48" fmla="*/ 394428 h 555247"/>
              <a:gd name="connsiteX49" fmla="*/ 75206 w 411019"/>
              <a:gd name="connsiteY49" fmla="*/ 461972 h 555247"/>
              <a:gd name="connsiteX50" fmla="*/ 0 w 411019"/>
              <a:gd name="connsiteY50" fmla="*/ 387191 h 555247"/>
              <a:gd name="connsiteX51" fmla="*/ 75206 w 411019"/>
              <a:gd name="connsiteY51" fmla="*/ 312410 h 555247"/>
              <a:gd name="connsiteX52" fmla="*/ 149608 w 411019"/>
              <a:gd name="connsiteY52" fmla="*/ 380356 h 555247"/>
              <a:gd name="connsiteX53" fmla="*/ 250553 w 411019"/>
              <a:gd name="connsiteY53" fmla="*/ 380356 h 555247"/>
              <a:gd name="connsiteX54" fmla="*/ 250553 w 411019"/>
              <a:gd name="connsiteY54" fmla="*/ 326079 h 555247"/>
              <a:gd name="connsiteX55" fmla="*/ 229640 w 411019"/>
              <a:gd name="connsiteY55" fmla="*/ 326079 h 555247"/>
              <a:gd name="connsiteX56" fmla="*/ 133521 w 411019"/>
              <a:gd name="connsiteY56" fmla="*/ 229990 h 555247"/>
              <a:gd name="connsiteX57" fmla="*/ 133521 w 411019"/>
              <a:gd name="connsiteY57" fmla="*/ 35800 h 555247"/>
              <a:gd name="connsiteX58" fmla="*/ 155238 w 411019"/>
              <a:gd name="connsiteY58" fmla="*/ 14894 h 555247"/>
              <a:gd name="connsiteX59" fmla="*/ 177358 w 411019"/>
              <a:gd name="connsiteY59" fmla="*/ 14894 h 555247"/>
              <a:gd name="connsiteX60" fmla="*/ 177358 w 411019"/>
              <a:gd name="connsiteY60" fmla="*/ 6451 h 555247"/>
              <a:gd name="connsiteX61" fmla="*/ 186205 w 411019"/>
              <a:gd name="connsiteY61" fmla="*/ 420 h 55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019" h="555247">
                <a:moveTo>
                  <a:pt x="265031" y="394428"/>
                </a:moveTo>
                <a:lnTo>
                  <a:pt x="265031" y="474837"/>
                </a:lnTo>
                <a:cubicBezTo>
                  <a:pt x="265031" y="511022"/>
                  <a:pt x="294389" y="540773"/>
                  <a:pt x="330987" y="540773"/>
                </a:cubicBezTo>
                <a:cubicBezTo>
                  <a:pt x="367182" y="540773"/>
                  <a:pt x="396943" y="511022"/>
                  <a:pt x="396943" y="474837"/>
                </a:cubicBezTo>
                <a:lnTo>
                  <a:pt x="396943" y="460364"/>
                </a:lnTo>
                <a:cubicBezTo>
                  <a:pt x="396943" y="423777"/>
                  <a:pt x="367182" y="394428"/>
                  <a:pt x="330987" y="394428"/>
                </a:cubicBezTo>
                <a:close/>
                <a:moveTo>
                  <a:pt x="74482" y="376540"/>
                </a:moveTo>
                <a:cubicBezTo>
                  <a:pt x="81102" y="376540"/>
                  <a:pt x="86481" y="382333"/>
                  <a:pt x="86481" y="388954"/>
                </a:cubicBezTo>
                <a:cubicBezTo>
                  <a:pt x="86481" y="395574"/>
                  <a:pt x="81102" y="400953"/>
                  <a:pt x="74482" y="400953"/>
                </a:cubicBezTo>
                <a:cubicBezTo>
                  <a:pt x="67861" y="400953"/>
                  <a:pt x="62068" y="395574"/>
                  <a:pt x="62068" y="388954"/>
                </a:cubicBezTo>
                <a:cubicBezTo>
                  <a:pt x="62068" y="382333"/>
                  <a:pt x="67861" y="376540"/>
                  <a:pt x="74482" y="376540"/>
                </a:cubicBezTo>
                <a:close/>
                <a:moveTo>
                  <a:pt x="75206" y="326481"/>
                </a:moveTo>
                <a:cubicBezTo>
                  <a:pt x="41826" y="326481"/>
                  <a:pt x="14478" y="353821"/>
                  <a:pt x="14478" y="387191"/>
                </a:cubicBezTo>
                <a:cubicBezTo>
                  <a:pt x="14478" y="420561"/>
                  <a:pt x="41826" y="447900"/>
                  <a:pt x="75206" y="447900"/>
                </a:cubicBezTo>
                <a:cubicBezTo>
                  <a:pt x="108586" y="447900"/>
                  <a:pt x="135934" y="420561"/>
                  <a:pt x="135934" y="387191"/>
                </a:cubicBezTo>
                <a:cubicBezTo>
                  <a:pt x="135934" y="353821"/>
                  <a:pt x="108586" y="326481"/>
                  <a:pt x="75206" y="326481"/>
                </a:cubicBezTo>
                <a:close/>
                <a:moveTo>
                  <a:pt x="186205" y="420"/>
                </a:moveTo>
                <a:cubicBezTo>
                  <a:pt x="194249" y="4039"/>
                  <a:pt x="200281" y="12080"/>
                  <a:pt x="200281" y="21729"/>
                </a:cubicBezTo>
                <a:cubicBezTo>
                  <a:pt x="200281" y="31378"/>
                  <a:pt x="194249" y="39821"/>
                  <a:pt x="186205" y="43037"/>
                </a:cubicBezTo>
                <a:cubicBezTo>
                  <a:pt x="181781" y="44645"/>
                  <a:pt x="177358" y="41429"/>
                  <a:pt x="177358" y="37007"/>
                </a:cubicBezTo>
                <a:lnTo>
                  <a:pt x="177358" y="28966"/>
                </a:lnTo>
                <a:lnTo>
                  <a:pt x="155238" y="28966"/>
                </a:lnTo>
                <a:cubicBezTo>
                  <a:pt x="151216" y="28966"/>
                  <a:pt x="147999" y="32182"/>
                  <a:pt x="147999" y="35800"/>
                </a:cubicBezTo>
                <a:lnTo>
                  <a:pt x="147999" y="229990"/>
                </a:lnTo>
                <a:cubicBezTo>
                  <a:pt x="147999" y="275421"/>
                  <a:pt x="184999" y="312008"/>
                  <a:pt x="229640" y="312008"/>
                </a:cubicBezTo>
                <a:lnTo>
                  <a:pt x="285944" y="312008"/>
                </a:lnTo>
                <a:cubicBezTo>
                  <a:pt x="330987" y="312008"/>
                  <a:pt x="367987" y="275421"/>
                  <a:pt x="367987" y="229990"/>
                </a:cubicBezTo>
                <a:lnTo>
                  <a:pt x="367987" y="35800"/>
                </a:lnTo>
                <a:cubicBezTo>
                  <a:pt x="367987" y="32182"/>
                  <a:pt x="364367" y="28966"/>
                  <a:pt x="360345" y="28966"/>
                </a:cubicBezTo>
                <a:lnTo>
                  <a:pt x="339433" y="28966"/>
                </a:lnTo>
                <a:lnTo>
                  <a:pt x="339433" y="37007"/>
                </a:lnTo>
                <a:cubicBezTo>
                  <a:pt x="339433" y="41429"/>
                  <a:pt x="334606" y="44645"/>
                  <a:pt x="330585" y="43037"/>
                </a:cubicBezTo>
                <a:cubicBezTo>
                  <a:pt x="322139" y="39821"/>
                  <a:pt x="316107" y="31378"/>
                  <a:pt x="316107" y="21729"/>
                </a:cubicBezTo>
                <a:cubicBezTo>
                  <a:pt x="316107" y="12080"/>
                  <a:pt x="322139" y="4039"/>
                  <a:pt x="330585" y="420"/>
                </a:cubicBezTo>
                <a:cubicBezTo>
                  <a:pt x="334606" y="-1188"/>
                  <a:pt x="339433" y="2028"/>
                  <a:pt x="339433" y="6451"/>
                </a:cubicBezTo>
                <a:lnTo>
                  <a:pt x="339433" y="14894"/>
                </a:lnTo>
                <a:lnTo>
                  <a:pt x="360345" y="14894"/>
                </a:lnTo>
                <a:cubicBezTo>
                  <a:pt x="372411" y="14894"/>
                  <a:pt x="381660" y="24141"/>
                  <a:pt x="381660" y="35800"/>
                </a:cubicBezTo>
                <a:lnTo>
                  <a:pt x="381660" y="229990"/>
                </a:lnTo>
                <a:cubicBezTo>
                  <a:pt x="381660" y="283060"/>
                  <a:pt x="338628" y="326079"/>
                  <a:pt x="285944" y="326079"/>
                </a:cubicBezTo>
                <a:lnTo>
                  <a:pt x="265031" y="326079"/>
                </a:lnTo>
                <a:lnTo>
                  <a:pt x="265031" y="380356"/>
                </a:lnTo>
                <a:lnTo>
                  <a:pt x="330987" y="380356"/>
                </a:lnTo>
                <a:cubicBezTo>
                  <a:pt x="375226" y="380356"/>
                  <a:pt x="411019" y="416138"/>
                  <a:pt x="411019" y="460364"/>
                </a:cubicBezTo>
                <a:lnTo>
                  <a:pt x="411019" y="474837"/>
                </a:lnTo>
                <a:cubicBezTo>
                  <a:pt x="411019" y="519063"/>
                  <a:pt x="375226" y="555247"/>
                  <a:pt x="330987" y="555247"/>
                </a:cubicBezTo>
                <a:cubicBezTo>
                  <a:pt x="286748" y="555247"/>
                  <a:pt x="250553" y="519063"/>
                  <a:pt x="250553" y="474837"/>
                </a:cubicBezTo>
                <a:lnTo>
                  <a:pt x="250553" y="394428"/>
                </a:lnTo>
                <a:lnTo>
                  <a:pt x="149608" y="394428"/>
                </a:lnTo>
                <a:cubicBezTo>
                  <a:pt x="145988" y="432220"/>
                  <a:pt x="113815" y="461972"/>
                  <a:pt x="75206" y="461972"/>
                </a:cubicBezTo>
                <a:cubicBezTo>
                  <a:pt x="33782" y="461972"/>
                  <a:pt x="0" y="428200"/>
                  <a:pt x="0" y="387191"/>
                </a:cubicBezTo>
                <a:cubicBezTo>
                  <a:pt x="0" y="345780"/>
                  <a:pt x="33782" y="312410"/>
                  <a:pt x="75206" y="312410"/>
                </a:cubicBezTo>
                <a:cubicBezTo>
                  <a:pt x="113815" y="312410"/>
                  <a:pt x="145988" y="342161"/>
                  <a:pt x="149608" y="380356"/>
                </a:cubicBezTo>
                <a:lnTo>
                  <a:pt x="250553" y="380356"/>
                </a:lnTo>
                <a:lnTo>
                  <a:pt x="250553" y="326079"/>
                </a:lnTo>
                <a:lnTo>
                  <a:pt x="229640" y="326079"/>
                </a:lnTo>
                <a:cubicBezTo>
                  <a:pt x="176553" y="326079"/>
                  <a:pt x="133521" y="283060"/>
                  <a:pt x="133521" y="229990"/>
                </a:cubicBezTo>
                <a:lnTo>
                  <a:pt x="133521" y="35800"/>
                </a:lnTo>
                <a:cubicBezTo>
                  <a:pt x="133521" y="24141"/>
                  <a:pt x="143173" y="14894"/>
                  <a:pt x="155238" y="14894"/>
                </a:cubicBezTo>
                <a:lnTo>
                  <a:pt x="177358" y="14894"/>
                </a:lnTo>
                <a:lnTo>
                  <a:pt x="177358" y="6451"/>
                </a:lnTo>
                <a:cubicBezTo>
                  <a:pt x="177358" y="2028"/>
                  <a:pt x="181781" y="-1188"/>
                  <a:pt x="186205" y="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01" name="Freeform 39">
            <a:extLst>
              <a:ext uri="{FF2B5EF4-FFF2-40B4-BE49-F238E27FC236}">
                <a16:creationId xmlns:a16="http://schemas.microsoft.com/office/drawing/2014/main" id="{04550BF4-A1EB-40E5-97D0-EB0B967A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639" y="7439480"/>
            <a:ext cx="803583" cy="1277799"/>
          </a:xfrm>
          <a:custGeom>
            <a:avLst/>
            <a:gdLst>
              <a:gd name="connsiteX0" fmla="*/ 128795 w 343240"/>
              <a:gd name="connsiteY0" fmla="*/ 471716 h 545795"/>
              <a:gd name="connsiteX1" fmla="*/ 211881 w 343240"/>
              <a:gd name="connsiteY1" fmla="*/ 471716 h 545795"/>
              <a:gd name="connsiteX2" fmla="*/ 219106 w 343240"/>
              <a:gd name="connsiteY2" fmla="*/ 478416 h 545795"/>
              <a:gd name="connsiteX3" fmla="*/ 211881 w 343240"/>
              <a:gd name="connsiteY3" fmla="*/ 485509 h 545795"/>
              <a:gd name="connsiteX4" fmla="*/ 128795 w 343240"/>
              <a:gd name="connsiteY4" fmla="*/ 485509 h 545795"/>
              <a:gd name="connsiteX5" fmla="*/ 121971 w 343240"/>
              <a:gd name="connsiteY5" fmla="*/ 478416 h 545795"/>
              <a:gd name="connsiteX6" fmla="*/ 128795 w 343240"/>
              <a:gd name="connsiteY6" fmla="*/ 471716 h 545795"/>
              <a:gd name="connsiteX7" fmla="*/ 111496 w 343240"/>
              <a:gd name="connsiteY7" fmla="*/ 416742 h 545795"/>
              <a:gd name="connsiteX8" fmla="*/ 234898 w 343240"/>
              <a:gd name="connsiteY8" fmla="*/ 416742 h 545795"/>
              <a:gd name="connsiteX9" fmla="*/ 242157 w 343240"/>
              <a:gd name="connsiteY9" fmla="*/ 423260 h 545795"/>
              <a:gd name="connsiteX10" fmla="*/ 234898 w 343240"/>
              <a:gd name="connsiteY10" fmla="*/ 430545 h 545795"/>
              <a:gd name="connsiteX11" fmla="*/ 111496 w 343240"/>
              <a:gd name="connsiteY11" fmla="*/ 430545 h 545795"/>
              <a:gd name="connsiteX12" fmla="*/ 104237 w 343240"/>
              <a:gd name="connsiteY12" fmla="*/ 423260 h 545795"/>
              <a:gd name="connsiteX13" fmla="*/ 111496 w 343240"/>
              <a:gd name="connsiteY13" fmla="*/ 416742 h 545795"/>
              <a:gd name="connsiteX14" fmla="*/ 172397 w 343240"/>
              <a:gd name="connsiteY14" fmla="*/ 355868 h 545795"/>
              <a:gd name="connsiteX15" fmla="*/ 228873 w 343240"/>
              <a:gd name="connsiteY15" fmla="*/ 364769 h 545795"/>
              <a:gd name="connsiteX16" fmla="*/ 258751 w 343240"/>
              <a:gd name="connsiteY16" fmla="*/ 369679 h 545795"/>
              <a:gd name="connsiteX17" fmla="*/ 264808 w 343240"/>
              <a:gd name="connsiteY17" fmla="*/ 378273 h 545795"/>
              <a:gd name="connsiteX18" fmla="*/ 257540 w 343240"/>
              <a:gd name="connsiteY18" fmla="*/ 384412 h 545795"/>
              <a:gd name="connsiteX19" fmla="*/ 256329 w 343240"/>
              <a:gd name="connsiteY19" fmla="*/ 384002 h 545795"/>
              <a:gd name="connsiteX20" fmla="*/ 224835 w 343240"/>
              <a:gd name="connsiteY20" fmla="*/ 379092 h 545795"/>
              <a:gd name="connsiteX21" fmla="*/ 120262 w 343240"/>
              <a:gd name="connsiteY21" fmla="*/ 379092 h 545795"/>
              <a:gd name="connsiteX22" fmla="*/ 119050 w 343240"/>
              <a:gd name="connsiteY22" fmla="*/ 379501 h 545795"/>
              <a:gd name="connsiteX23" fmla="*/ 93614 w 343240"/>
              <a:gd name="connsiteY23" fmla="*/ 383184 h 545795"/>
              <a:gd name="connsiteX24" fmla="*/ 85538 w 343240"/>
              <a:gd name="connsiteY24" fmla="*/ 377045 h 545795"/>
              <a:gd name="connsiteX25" fmla="*/ 91191 w 343240"/>
              <a:gd name="connsiteY25" fmla="*/ 368861 h 545795"/>
              <a:gd name="connsiteX26" fmla="*/ 116224 w 343240"/>
              <a:gd name="connsiteY26" fmla="*/ 364769 h 545795"/>
              <a:gd name="connsiteX27" fmla="*/ 172397 w 343240"/>
              <a:gd name="connsiteY27" fmla="*/ 355868 h 545795"/>
              <a:gd name="connsiteX28" fmla="*/ 171676 w 343240"/>
              <a:gd name="connsiteY28" fmla="*/ 309713 h 545795"/>
              <a:gd name="connsiteX29" fmla="*/ 119658 w 343240"/>
              <a:gd name="connsiteY29" fmla="*/ 317563 h 545795"/>
              <a:gd name="connsiteX30" fmla="*/ 118450 w 343240"/>
              <a:gd name="connsiteY30" fmla="*/ 317965 h 545795"/>
              <a:gd name="connsiteX31" fmla="*/ 24586 w 343240"/>
              <a:gd name="connsiteY31" fmla="*/ 332858 h 545795"/>
              <a:gd name="connsiteX32" fmla="*/ 14112 w 343240"/>
              <a:gd name="connsiteY32" fmla="*/ 345337 h 545795"/>
              <a:gd name="connsiteX33" fmla="*/ 15723 w 343240"/>
              <a:gd name="connsiteY33" fmla="*/ 427049 h 545795"/>
              <a:gd name="connsiteX34" fmla="*/ 171626 w 343240"/>
              <a:gd name="connsiteY34" fmla="*/ 531304 h 545795"/>
              <a:gd name="connsiteX35" fmla="*/ 327932 w 343240"/>
              <a:gd name="connsiteY35" fmla="*/ 427049 h 545795"/>
              <a:gd name="connsiteX36" fmla="*/ 329140 w 343240"/>
              <a:gd name="connsiteY36" fmla="*/ 345337 h 545795"/>
              <a:gd name="connsiteX37" fmla="*/ 318666 w 343240"/>
              <a:gd name="connsiteY37" fmla="*/ 332858 h 545795"/>
              <a:gd name="connsiteX38" fmla="*/ 223997 w 343240"/>
              <a:gd name="connsiteY38" fmla="*/ 317563 h 545795"/>
              <a:gd name="connsiteX39" fmla="*/ 171676 w 343240"/>
              <a:gd name="connsiteY39" fmla="*/ 309713 h 545795"/>
              <a:gd name="connsiteX40" fmla="*/ 171676 w 343240"/>
              <a:gd name="connsiteY40" fmla="*/ 295424 h 545795"/>
              <a:gd name="connsiteX41" fmla="*/ 228025 w 343240"/>
              <a:gd name="connsiteY41" fmla="*/ 303877 h 545795"/>
              <a:gd name="connsiteX42" fmla="*/ 321083 w 343240"/>
              <a:gd name="connsiteY42" fmla="*/ 318368 h 545795"/>
              <a:gd name="connsiteX43" fmla="*/ 343240 w 343240"/>
              <a:gd name="connsiteY43" fmla="*/ 345337 h 545795"/>
              <a:gd name="connsiteX44" fmla="*/ 341629 w 343240"/>
              <a:gd name="connsiteY44" fmla="*/ 431075 h 545795"/>
              <a:gd name="connsiteX45" fmla="*/ 171626 w 343240"/>
              <a:gd name="connsiteY45" fmla="*/ 545795 h 545795"/>
              <a:gd name="connsiteX46" fmla="*/ 2026 w 343240"/>
              <a:gd name="connsiteY46" fmla="*/ 431075 h 545795"/>
              <a:gd name="connsiteX47" fmla="*/ 12 w 343240"/>
              <a:gd name="connsiteY47" fmla="*/ 345337 h 545795"/>
              <a:gd name="connsiteX48" fmla="*/ 22571 w 343240"/>
              <a:gd name="connsiteY48" fmla="*/ 318368 h 545795"/>
              <a:gd name="connsiteX49" fmla="*/ 115630 w 343240"/>
              <a:gd name="connsiteY49" fmla="*/ 303877 h 545795"/>
              <a:gd name="connsiteX50" fmla="*/ 171676 w 343240"/>
              <a:gd name="connsiteY50" fmla="*/ 295424 h 545795"/>
              <a:gd name="connsiteX51" fmla="*/ 237139 w 343240"/>
              <a:gd name="connsiteY51" fmla="*/ 192206 h 545795"/>
              <a:gd name="connsiteX52" fmla="*/ 237544 w 343240"/>
              <a:gd name="connsiteY52" fmla="*/ 202437 h 545795"/>
              <a:gd name="connsiteX53" fmla="*/ 226600 w 343240"/>
              <a:gd name="connsiteY53" fmla="*/ 229856 h 545795"/>
              <a:gd name="connsiteX54" fmla="*/ 219709 w 343240"/>
              <a:gd name="connsiteY54" fmla="*/ 237222 h 545795"/>
              <a:gd name="connsiteX55" fmla="*/ 212413 w 343240"/>
              <a:gd name="connsiteY55" fmla="*/ 229856 h 545795"/>
              <a:gd name="connsiteX56" fmla="*/ 226600 w 343240"/>
              <a:gd name="connsiteY56" fmla="*/ 192616 h 545795"/>
              <a:gd name="connsiteX57" fmla="*/ 237139 w 343240"/>
              <a:gd name="connsiteY57" fmla="*/ 192206 h 545795"/>
              <a:gd name="connsiteX58" fmla="*/ 51293 w 343240"/>
              <a:gd name="connsiteY58" fmla="*/ 192206 h 545795"/>
              <a:gd name="connsiteX59" fmla="*/ 51293 w 343240"/>
              <a:gd name="connsiteY59" fmla="*/ 202437 h 545795"/>
              <a:gd name="connsiteX60" fmla="*/ 41013 w 343240"/>
              <a:gd name="connsiteY60" fmla="*/ 229856 h 545795"/>
              <a:gd name="connsiteX61" fmla="*/ 33611 w 343240"/>
              <a:gd name="connsiteY61" fmla="*/ 237222 h 545795"/>
              <a:gd name="connsiteX62" fmla="*/ 26209 w 343240"/>
              <a:gd name="connsiteY62" fmla="*/ 229856 h 545795"/>
              <a:gd name="connsiteX63" fmla="*/ 41013 w 343240"/>
              <a:gd name="connsiteY63" fmla="*/ 192616 h 545795"/>
              <a:gd name="connsiteX64" fmla="*/ 51293 w 343240"/>
              <a:gd name="connsiteY64" fmla="*/ 192206 h 545795"/>
              <a:gd name="connsiteX65" fmla="*/ 135887 w 343240"/>
              <a:gd name="connsiteY65" fmla="*/ 181085 h 545795"/>
              <a:gd name="connsiteX66" fmla="*/ 147923 w 343240"/>
              <a:gd name="connsiteY66" fmla="*/ 200059 h 545795"/>
              <a:gd name="connsiteX67" fmla="*/ 198072 w 343240"/>
              <a:gd name="connsiteY67" fmla="*/ 200059 h 545795"/>
              <a:gd name="connsiteX68" fmla="*/ 210108 w 343240"/>
              <a:gd name="connsiteY68" fmla="*/ 181085 h 545795"/>
              <a:gd name="connsiteX69" fmla="*/ 264995 w 343240"/>
              <a:gd name="connsiteY69" fmla="*/ 175564 h 545795"/>
              <a:gd name="connsiteX70" fmla="*/ 272302 w 343240"/>
              <a:gd name="connsiteY70" fmla="*/ 182263 h 545795"/>
              <a:gd name="connsiteX71" fmla="*/ 264995 w 343240"/>
              <a:gd name="connsiteY71" fmla="*/ 189357 h 545795"/>
              <a:gd name="connsiteX72" fmla="*/ 249568 w 343240"/>
              <a:gd name="connsiteY72" fmla="*/ 192510 h 545795"/>
              <a:gd name="connsiteX73" fmla="*/ 246726 w 343240"/>
              <a:gd name="connsiteY73" fmla="*/ 192904 h 545795"/>
              <a:gd name="connsiteX74" fmla="*/ 240231 w 343240"/>
              <a:gd name="connsiteY74" fmla="*/ 188569 h 545795"/>
              <a:gd name="connsiteX75" fmla="*/ 243885 w 343240"/>
              <a:gd name="connsiteY75" fmla="*/ 179899 h 545795"/>
              <a:gd name="connsiteX76" fmla="*/ 264995 w 343240"/>
              <a:gd name="connsiteY76" fmla="*/ 175564 h 545795"/>
              <a:gd name="connsiteX77" fmla="*/ 80971 w 343240"/>
              <a:gd name="connsiteY77" fmla="*/ 175564 h 545795"/>
              <a:gd name="connsiteX78" fmla="*/ 87872 w 343240"/>
              <a:gd name="connsiteY78" fmla="*/ 182263 h 545795"/>
              <a:gd name="connsiteX79" fmla="*/ 80971 w 343240"/>
              <a:gd name="connsiteY79" fmla="*/ 189357 h 545795"/>
              <a:gd name="connsiteX80" fmla="*/ 65138 w 343240"/>
              <a:gd name="connsiteY80" fmla="*/ 192510 h 545795"/>
              <a:gd name="connsiteX81" fmla="*/ 62702 w 343240"/>
              <a:gd name="connsiteY81" fmla="*/ 192904 h 545795"/>
              <a:gd name="connsiteX82" fmla="*/ 56207 w 343240"/>
              <a:gd name="connsiteY82" fmla="*/ 188569 h 545795"/>
              <a:gd name="connsiteX83" fmla="*/ 59860 w 343240"/>
              <a:gd name="connsiteY83" fmla="*/ 179899 h 545795"/>
              <a:gd name="connsiteX84" fmla="*/ 80971 w 343240"/>
              <a:gd name="connsiteY84" fmla="*/ 175564 h 545795"/>
              <a:gd name="connsiteX85" fmla="*/ 265473 w 343240"/>
              <a:gd name="connsiteY85" fmla="*/ 170185 h 545795"/>
              <a:gd name="connsiteX86" fmla="*/ 205695 w 343240"/>
              <a:gd name="connsiteY86" fmla="*/ 230336 h 545795"/>
              <a:gd name="connsiteX87" fmla="*/ 265473 w 343240"/>
              <a:gd name="connsiteY87" fmla="*/ 290082 h 545795"/>
              <a:gd name="connsiteX88" fmla="*/ 325251 w 343240"/>
              <a:gd name="connsiteY88" fmla="*/ 230336 h 545795"/>
              <a:gd name="connsiteX89" fmla="*/ 265473 w 343240"/>
              <a:gd name="connsiteY89" fmla="*/ 170185 h 545795"/>
              <a:gd name="connsiteX90" fmla="*/ 80522 w 343240"/>
              <a:gd name="connsiteY90" fmla="*/ 170185 h 545795"/>
              <a:gd name="connsiteX91" fmla="*/ 20744 w 343240"/>
              <a:gd name="connsiteY91" fmla="*/ 230336 h 545795"/>
              <a:gd name="connsiteX92" fmla="*/ 80522 w 343240"/>
              <a:gd name="connsiteY92" fmla="*/ 290082 h 545795"/>
              <a:gd name="connsiteX93" fmla="*/ 140300 w 343240"/>
              <a:gd name="connsiteY93" fmla="*/ 230336 h 545795"/>
              <a:gd name="connsiteX94" fmla="*/ 80522 w 343240"/>
              <a:gd name="connsiteY94" fmla="*/ 170185 h 545795"/>
              <a:gd name="connsiteX95" fmla="*/ 80522 w 343240"/>
              <a:gd name="connsiteY95" fmla="*/ 156056 h 545795"/>
              <a:gd name="connsiteX96" fmla="*/ 119037 w 343240"/>
              <a:gd name="connsiteY96" fmla="*/ 166956 h 545795"/>
              <a:gd name="connsiteX97" fmla="*/ 227359 w 343240"/>
              <a:gd name="connsiteY97" fmla="*/ 166956 h 545795"/>
              <a:gd name="connsiteX98" fmla="*/ 265473 w 343240"/>
              <a:gd name="connsiteY98" fmla="*/ 156056 h 545795"/>
              <a:gd name="connsiteX99" fmla="*/ 303988 w 343240"/>
              <a:gd name="connsiteY99" fmla="*/ 166956 h 545795"/>
              <a:gd name="connsiteX100" fmla="*/ 331269 w 343240"/>
              <a:gd name="connsiteY100" fmla="*/ 166956 h 545795"/>
              <a:gd name="connsiteX101" fmla="*/ 338490 w 343240"/>
              <a:gd name="connsiteY101" fmla="*/ 174222 h 545795"/>
              <a:gd name="connsiteX102" fmla="*/ 331269 w 343240"/>
              <a:gd name="connsiteY102" fmla="*/ 181085 h 545795"/>
              <a:gd name="connsiteX103" fmla="*/ 321239 w 343240"/>
              <a:gd name="connsiteY103" fmla="*/ 181085 h 545795"/>
              <a:gd name="connsiteX104" fmla="*/ 339694 w 343240"/>
              <a:gd name="connsiteY104" fmla="*/ 230336 h 545795"/>
              <a:gd name="connsiteX105" fmla="*/ 265473 w 343240"/>
              <a:gd name="connsiteY105" fmla="*/ 304615 h 545795"/>
              <a:gd name="connsiteX106" fmla="*/ 192054 w 343240"/>
              <a:gd name="connsiteY106" fmla="*/ 230336 h 545795"/>
              <a:gd name="connsiteX107" fmla="*/ 193258 w 343240"/>
              <a:gd name="connsiteY107" fmla="*/ 214188 h 545795"/>
              <a:gd name="connsiteX108" fmla="*/ 152336 w 343240"/>
              <a:gd name="connsiteY108" fmla="*/ 214188 h 545795"/>
              <a:gd name="connsiteX109" fmla="*/ 154342 w 343240"/>
              <a:gd name="connsiteY109" fmla="*/ 230336 h 545795"/>
              <a:gd name="connsiteX110" fmla="*/ 80522 w 343240"/>
              <a:gd name="connsiteY110" fmla="*/ 304615 h 545795"/>
              <a:gd name="connsiteX111" fmla="*/ 6702 w 343240"/>
              <a:gd name="connsiteY111" fmla="*/ 230336 h 545795"/>
              <a:gd name="connsiteX112" fmla="*/ 24756 w 343240"/>
              <a:gd name="connsiteY112" fmla="*/ 181085 h 545795"/>
              <a:gd name="connsiteX113" fmla="*/ 13522 w 343240"/>
              <a:gd name="connsiteY113" fmla="*/ 181085 h 545795"/>
              <a:gd name="connsiteX114" fmla="*/ 6702 w 343240"/>
              <a:gd name="connsiteY114" fmla="*/ 174222 h 545795"/>
              <a:gd name="connsiteX115" fmla="*/ 13522 w 343240"/>
              <a:gd name="connsiteY115" fmla="*/ 166956 h 545795"/>
              <a:gd name="connsiteX116" fmla="*/ 42007 w 343240"/>
              <a:gd name="connsiteY116" fmla="*/ 166956 h 545795"/>
              <a:gd name="connsiteX117" fmla="*/ 80522 w 343240"/>
              <a:gd name="connsiteY117" fmla="*/ 156056 h 545795"/>
              <a:gd name="connsiteX118" fmla="*/ 164775 w 343240"/>
              <a:gd name="connsiteY118" fmla="*/ 39336 h 545795"/>
              <a:gd name="connsiteX119" fmla="*/ 164775 w 343240"/>
              <a:gd name="connsiteY119" fmla="*/ 53846 h 545795"/>
              <a:gd name="connsiteX120" fmla="*/ 156311 w 343240"/>
              <a:gd name="connsiteY120" fmla="*/ 62310 h 545795"/>
              <a:gd name="connsiteX121" fmla="*/ 141398 w 343240"/>
              <a:gd name="connsiteY121" fmla="*/ 62310 h 545795"/>
              <a:gd name="connsiteX122" fmla="*/ 141398 w 343240"/>
              <a:gd name="connsiteY122" fmla="*/ 75610 h 545795"/>
              <a:gd name="connsiteX123" fmla="*/ 156311 w 343240"/>
              <a:gd name="connsiteY123" fmla="*/ 75610 h 545795"/>
              <a:gd name="connsiteX124" fmla="*/ 164775 w 343240"/>
              <a:gd name="connsiteY124" fmla="*/ 84074 h 545795"/>
              <a:gd name="connsiteX125" fmla="*/ 164775 w 343240"/>
              <a:gd name="connsiteY125" fmla="*/ 98986 h 545795"/>
              <a:gd name="connsiteX126" fmla="*/ 178075 w 343240"/>
              <a:gd name="connsiteY126" fmla="*/ 98986 h 545795"/>
              <a:gd name="connsiteX127" fmla="*/ 178075 w 343240"/>
              <a:gd name="connsiteY127" fmla="*/ 84074 h 545795"/>
              <a:gd name="connsiteX128" fmla="*/ 186539 w 343240"/>
              <a:gd name="connsiteY128" fmla="*/ 75610 h 545795"/>
              <a:gd name="connsiteX129" fmla="*/ 201049 w 343240"/>
              <a:gd name="connsiteY129" fmla="*/ 75610 h 545795"/>
              <a:gd name="connsiteX130" fmla="*/ 201049 w 343240"/>
              <a:gd name="connsiteY130" fmla="*/ 62310 h 545795"/>
              <a:gd name="connsiteX131" fmla="*/ 186539 w 343240"/>
              <a:gd name="connsiteY131" fmla="*/ 62310 h 545795"/>
              <a:gd name="connsiteX132" fmla="*/ 178075 w 343240"/>
              <a:gd name="connsiteY132" fmla="*/ 53846 h 545795"/>
              <a:gd name="connsiteX133" fmla="*/ 178075 w 343240"/>
              <a:gd name="connsiteY133" fmla="*/ 39336 h 545795"/>
              <a:gd name="connsiteX134" fmla="*/ 163969 w 343240"/>
              <a:gd name="connsiteY134" fmla="*/ 24827 h 545795"/>
              <a:gd name="connsiteX135" fmla="*/ 178478 w 343240"/>
              <a:gd name="connsiteY135" fmla="*/ 24827 h 545795"/>
              <a:gd name="connsiteX136" fmla="*/ 192182 w 343240"/>
              <a:gd name="connsiteY136" fmla="*/ 38530 h 545795"/>
              <a:gd name="connsiteX137" fmla="*/ 192182 w 343240"/>
              <a:gd name="connsiteY137" fmla="*/ 48203 h 545795"/>
              <a:gd name="connsiteX138" fmla="*/ 201855 w 343240"/>
              <a:gd name="connsiteY138" fmla="*/ 48203 h 545795"/>
              <a:gd name="connsiteX139" fmla="*/ 215558 w 343240"/>
              <a:gd name="connsiteY139" fmla="*/ 61907 h 545795"/>
              <a:gd name="connsiteX140" fmla="*/ 215558 w 343240"/>
              <a:gd name="connsiteY140" fmla="*/ 76416 h 545795"/>
              <a:gd name="connsiteX141" fmla="*/ 201855 w 343240"/>
              <a:gd name="connsiteY141" fmla="*/ 90120 h 545795"/>
              <a:gd name="connsiteX142" fmla="*/ 192182 w 343240"/>
              <a:gd name="connsiteY142" fmla="*/ 90120 h 545795"/>
              <a:gd name="connsiteX143" fmla="*/ 192182 w 343240"/>
              <a:gd name="connsiteY143" fmla="*/ 99793 h 545795"/>
              <a:gd name="connsiteX144" fmla="*/ 178478 w 343240"/>
              <a:gd name="connsiteY144" fmla="*/ 113093 h 545795"/>
              <a:gd name="connsiteX145" fmla="*/ 163969 w 343240"/>
              <a:gd name="connsiteY145" fmla="*/ 113093 h 545795"/>
              <a:gd name="connsiteX146" fmla="*/ 150265 w 343240"/>
              <a:gd name="connsiteY146" fmla="*/ 99793 h 545795"/>
              <a:gd name="connsiteX147" fmla="*/ 150265 w 343240"/>
              <a:gd name="connsiteY147" fmla="*/ 90120 h 545795"/>
              <a:gd name="connsiteX148" fmla="*/ 140592 w 343240"/>
              <a:gd name="connsiteY148" fmla="*/ 90120 h 545795"/>
              <a:gd name="connsiteX149" fmla="*/ 127292 w 343240"/>
              <a:gd name="connsiteY149" fmla="*/ 76416 h 545795"/>
              <a:gd name="connsiteX150" fmla="*/ 127292 w 343240"/>
              <a:gd name="connsiteY150" fmla="*/ 61907 h 545795"/>
              <a:gd name="connsiteX151" fmla="*/ 140592 w 343240"/>
              <a:gd name="connsiteY151" fmla="*/ 48203 h 545795"/>
              <a:gd name="connsiteX152" fmla="*/ 150265 w 343240"/>
              <a:gd name="connsiteY152" fmla="*/ 48203 h 545795"/>
              <a:gd name="connsiteX153" fmla="*/ 150265 w 343240"/>
              <a:gd name="connsiteY153" fmla="*/ 38530 h 545795"/>
              <a:gd name="connsiteX154" fmla="*/ 163969 w 343240"/>
              <a:gd name="connsiteY154" fmla="*/ 24827 h 545795"/>
              <a:gd name="connsiteX155" fmla="*/ 32591 w 343240"/>
              <a:gd name="connsiteY155" fmla="*/ 14468 h 545795"/>
              <a:gd name="connsiteX156" fmla="*/ 32189 w 343240"/>
              <a:gd name="connsiteY156" fmla="*/ 14870 h 545795"/>
              <a:gd name="connsiteX157" fmla="*/ 44227 w 343240"/>
              <a:gd name="connsiteY157" fmla="*/ 127000 h 545795"/>
              <a:gd name="connsiteX158" fmla="*/ 289395 w 343240"/>
              <a:gd name="connsiteY158" fmla="*/ 127000 h 545795"/>
              <a:gd name="connsiteX159" fmla="*/ 294210 w 343240"/>
              <a:gd name="connsiteY159" fmla="*/ 123383 h 545795"/>
              <a:gd name="connsiteX160" fmla="*/ 310661 w 343240"/>
              <a:gd name="connsiteY160" fmla="*/ 14870 h 545795"/>
              <a:gd name="connsiteX161" fmla="*/ 310260 w 343240"/>
              <a:gd name="connsiteY161" fmla="*/ 14468 h 545795"/>
              <a:gd name="connsiteX162" fmla="*/ 32591 w 343240"/>
              <a:gd name="connsiteY162" fmla="*/ 0 h 545795"/>
              <a:gd name="connsiteX163" fmla="*/ 310260 w 343240"/>
              <a:gd name="connsiteY163" fmla="*/ 0 h 545795"/>
              <a:gd name="connsiteX164" fmla="*/ 321495 w 343240"/>
              <a:gd name="connsiteY164" fmla="*/ 5225 h 545795"/>
              <a:gd name="connsiteX165" fmla="*/ 325107 w 343240"/>
              <a:gd name="connsiteY165" fmla="*/ 17282 h 545795"/>
              <a:gd name="connsiteX166" fmla="*/ 308254 w 343240"/>
              <a:gd name="connsiteY166" fmla="*/ 125392 h 545795"/>
              <a:gd name="connsiteX167" fmla="*/ 289395 w 343240"/>
              <a:gd name="connsiteY167" fmla="*/ 141468 h 545795"/>
              <a:gd name="connsiteX168" fmla="*/ 43425 w 343240"/>
              <a:gd name="connsiteY168" fmla="*/ 141468 h 545795"/>
              <a:gd name="connsiteX169" fmla="*/ 30584 w 343240"/>
              <a:gd name="connsiteY169" fmla="*/ 129813 h 545795"/>
              <a:gd name="connsiteX170" fmla="*/ 18145 w 343240"/>
              <a:gd name="connsiteY170" fmla="*/ 16880 h 545795"/>
              <a:gd name="connsiteX171" fmla="*/ 21355 w 343240"/>
              <a:gd name="connsiteY171" fmla="*/ 5225 h 545795"/>
              <a:gd name="connsiteX172" fmla="*/ 32591 w 343240"/>
              <a:gd name="connsiteY172" fmla="*/ 0 h 5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43240" h="545795">
                <a:moveTo>
                  <a:pt x="128795" y="471716"/>
                </a:moveTo>
                <a:lnTo>
                  <a:pt x="211881" y="471716"/>
                </a:lnTo>
                <a:cubicBezTo>
                  <a:pt x="215493" y="471716"/>
                  <a:pt x="219106" y="474475"/>
                  <a:pt x="219106" y="478416"/>
                </a:cubicBezTo>
                <a:cubicBezTo>
                  <a:pt x="219106" y="482356"/>
                  <a:pt x="215493" y="485509"/>
                  <a:pt x="211881" y="485509"/>
                </a:cubicBezTo>
                <a:lnTo>
                  <a:pt x="128795" y="485509"/>
                </a:lnTo>
                <a:cubicBezTo>
                  <a:pt x="124781" y="485509"/>
                  <a:pt x="121971" y="482356"/>
                  <a:pt x="121971" y="478416"/>
                </a:cubicBezTo>
                <a:cubicBezTo>
                  <a:pt x="121971" y="474475"/>
                  <a:pt x="124781" y="471716"/>
                  <a:pt x="128795" y="471716"/>
                </a:cubicBezTo>
                <a:close/>
                <a:moveTo>
                  <a:pt x="111496" y="416742"/>
                </a:moveTo>
                <a:lnTo>
                  <a:pt x="234898" y="416742"/>
                </a:lnTo>
                <a:cubicBezTo>
                  <a:pt x="238931" y="416742"/>
                  <a:pt x="242157" y="419809"/>
                  <a:pt x="242157" y="423260"/>
                </a:cubicBezTo>
                <a:cubicBezTo>
                  <a:pt x="242157" y="427478"/>
                  <a:pt x="238931" y="430545"/>
                  <a:pt x="234898" y="430545"/>
                </a:cubicBezTo>
                <a:lnTo>
                  <a:pt x="111496" y="430545"/>
                </a:lnTo>
                <a:cubicBezTo>
                  <a:pt x="107463" y="430545"/>
                  <a:pt x="104237" y="427478"/>
                  <a:pt x="104237" y="423260"/>
                </a:cubicBezTo>
                <a:cubicBezTo>
                  <a:pt x="104237" y="419809"/>
                  <a:pt x="107463" y="416742"/>
                  <a:pt x="111496" y="416742"/>
                </a:cubicBezTo>
                <a:close/>
                <a:moveTo>
                  <a:pt x="172397" y="355868"/>
                </a:moveTo>
                <a:cubicBezTo>
                  <a:pt x="191424" y="355868"/>
                  <a:pt x="210502" y="358835"/>
                  <a:pt x="228873" y="364769"/>
                </a:cubicBezTo>
                <a:lnTo>
                  <a:pt x="258751" y="369679"/>
                </a:lnTo>
                <a:cubicBezTo>
                  <a:pt x="262385" y="370498"/>
                  <a:pt x="265211" y="374181"/>
                  <a:pt x="264808" y="378273"/>
                </a:cubicBezTo>
                <a:cubicBezTo>
                  <a:pt x="264000" y="381956"/>
                  <a:pt x="261174" y="384412"/>
                  <a:pt x="257540" y="384412"/>
                </a:cubicBezTo>
                <a:cubicBezTo>
                  <a:pt x="257136" y="384412"/>
                  <a:pt x="256732" y="384412"/>
                  <a:pt x="256329" y="384002"/>
                </a:cubicBezTo>
                <a:lnTo>
                  <a:pt x="224835" y="379092"/>
                </a:lnTo>
                <a:cubicBezTo>
                  <a:pt x="190920" y="368042"/>
                  <a:pt x="153774" y="368042"/>
                  <a:pt x="120262" y="379092"/>
                </a:cubicBezTo>
                <a:lnTo>
                  <a:pt x="119050" y="379501"/>
                </a:lnTo>
                <a:lnTo>
                  <a:pt x="93614" y="383184"/>
                </a:lnTo>
                <a:cubicBezTo>
                  <a:pt x="89576" y="384002"/>
                  <a:pt x="85942" y="381138"/>
                  <a:pt x="85538" y="377045"/>
                </a:cubicBezTo>
                <a:cubicBezTo>
                  <a:pt x="84731" y="373362"/>
                  <a:pt x="87557" y="369270"/>
                  <a:pt x="91191" y="368861"/>
                </a:cubicBezTo>
                <a:lnTo>
                  <a:pt x="116224" y="364769"/>
                </a:lnTo>
                <a:cubicBezTo>
                  <a:pt x="134393" y="358835"/>
                  <a:pt x="153370" y="355868"/>
                  <a:pt x="172397" y="355868"/>
                </a:cubicBezTo>
                <a:close/>
                <a:moveTo>
                  <a:pt x="171676" y="309713"/>
                </a:moveTo>
                <a:cubicBezTo>
                  <a:pt x="154001" y="309713"/>
                  <a:pt x="136377" y="312330"/>
                  <a:pt x="119658" y="317563"/>
                </a:cubicBezTo>
                <a:lnTo>
                  <a:pt x="118450" y="317965"/>
                </a:lnTo>
                <a:lnTo>
                  <a:pt x="24586" y="332858"/>
                </a:lnTo>
                <a:cubicBezTo>
                  <a:pt x="18543" y="333664"/>
                  <a:pt x="14112" y="338896"/>
                  <a:pt x="14112" y="345337"/>
                </a:cubicBezTo>
                <a:cubicBezTo>
                  <a:pt x="14514" y="374721"/>
                  <a:pt x="15320" y="419804"/>
                  <a:pt x="15723" y="427049"/>
                </a:cubicBezTo>
                <a:cubicBezTo>
                  <a:pt x="41505" y="490246"/>
                  <a:pt x="102739" y="531304"/>
                  <a:pt x="171626" y="531304"/>
                </a:cubicBezTo>
                <a:cubicBezTo>
                  <a:pt x="240513" y="531304"/>
                  <a:pt x="301747" y="490246"/>
                  <a:pt x="327932" y="427049"/>
                </a:cubicBezTo>
                <a:cubicBezTo>
                  <a:pt x="328335" y="419804"/>
                  <a:pt x="328738" y="374721"/>
                  <a:pt x="329140" y="345337"/>
                </a:cubicBezTo>
                <a:cubicBezTo>
                  <a:pt x="329140" y="338896"/>
                  <a:pt x="324709" y="333664"/>
                  <a:pt x="318666" y="332858"/>
                </a:cubicBezTo>
                <a:lnTo>
                  <a:pt x="223997" y="317563"/>
                </a:lnTo>
                <a:cubicBezTo>
                  <a:pt x="207077" y="312330"/>
                  <a:pt x="189351" y="309713"/>
                  <a:pt x="171676" y="309713"/>
                </a:cubicBezTo>
                <a:close/>
                <a:moveTo>
                  <a:pt x="171676" y="295424"/>
                </a:moveTo>
                <a:cubicBezTo>
                  <a:pt x="190661" y="295424"/>
                  <a:pt x="209695" y="298241"/>
                  <a:pt x="228025" y="303877"/>
                </a:cubicBezTo>
                <a:lnTo>
                  <a:pt x="321083" y="318368"/>
                </a:lnTo>
                <a:cubicBezTo>
                  <a:pt x="333975" y="320783"/>
                  <a:pt x="343240" y="332053"/>
                  <a:pt x="343240" y="345337"/>
                </a:cubicBezTo>
                <a:cubicBezTo>
                  <a:pt x="342435" y="428659"/>
                  <a:pt x="342032" y="429867"/>
                  <a:pt x="341629" y="431075"/>
                </a:cubicBezTo>
                <a:cubicBezTo>
                  <a:pt x="313429" y="501114"/>
                  <a:pt x="246959" y="545795"/>
                  <a:pt x="171626" y="545795"/>
                </a:cubicBezTo>
                <a:cubicBezTo>
                  <a:pt x="96696" y="545795"/>
                  <a:pt x="30226" y="501114"/>
                  <a:pt x="2026" y="431075"/>
                </a:cubicBezTo>
                <a:cubicBezTo>
                  <a:pt x="1220" y="429867"/>
                  <a:pt x="817" y="428659"/>
                  <a:pt x="12" y="345337"/>
                </a:cubicBezTo>
                <a:cubicBezTo>
                  <a:pt x="-391" y="332053"/>
                  <a:pt x="9277" y="320783"/>
                  <a:pt x="22571" y="318368"/>
                </a:cubicBezTo>
                <a:lnTo>
                  <a:pt x="115630" y="303877"/>
                </a:lnTo>
                <a:cubicBezTo>
                  <a:pt x="133758" y="298241"/>
                  <a:pt x="152692" y="295424"/>
                  <a:pt x="171676" y="295424"/>
                </a:cubicBezTo>
                <a:close/>
                <a:moveTo>
                  <a:pt x="237139" y="192206"/>
                </a:moveTo>
                <a:cubicBezTo>
                  <a:pt x="239976" y="195071"/>
                  <a:pt x="240382" y="199982"/>
                  <a:pt x="237544" y="202437"/>
                </a:cubicBezTo>
                <a:cubicBezTo>
                  <a:pt x="230653" y="209803"/>
                  <a:pt x="226600" y="220034"/>
                  <a:pt x="226600" y="229856"/>
                </a:cubicBezTo>
                <a:cubicBezTo>
                  <a:pt x="226600" y="233948"/>
                  <a:pt x="223763" y="237222"/>
                  <a:pt x="219709" y="237222"/>
                </a:cubicBezTo>
                <a:cubicBezTo>
                  <a:pt x="215656" y="237222"/>
                  <a:pt x="212413" y="233948"/>
                  <a:pt x="212413" y="229856"/>
                </a:cubicBezTo>
                <a:cubicBezTo>
                  <a:pt x="212413" y="215942"/>
                  <a:pt x="217683" y="202846"/>
                  <a:pt x="226600" y="192616"/>
                </a:cubicBezTo>
                <a:cubicBezTo>
                  <a:pt x="229437" y="189751"/>
                  <a:pt x="234302" y="189751"/>
                  <a:pt x="237139" y="192206"/>
                </a:cubicBezTo>
                <a:close/>
                <a:moveTo>
                  <a:pt x="51293" y="192206"/>
                </a:moveTo>
                <a:cubicBezTo>
                  <a:pt x="53761" y="195071"/>
                  <a:pt x="54172" y="199982"/>
                  <a:pt x="51293" y="202437"/>
                </a:cubicBezTo>
                <a:cubicBezTo>
                  <a:pt x="44714" y="209803"/>
                  <a:pt x="41013" y="220034"/>
                  <a:pt x="41013" y="229856"/>
                </a:cubicBezTo>
                <a:cubicBezTo>
                  <a:pt x="41013" y="233948"/>
                  <a:pt x="37312" y="237222"/>
                  <a:pt x="33611" y="237222"/>
                </a:cubicBezTo>
                <a:cubicBezTo>
                  <a:pt x="29499" y="237222"/>
                  <a:pt x="26209" y="233948"/>
                  <a:pt x="26209" y="229856"/>
                </a:cubicBezTo>
                <a:cubicBezTo>
                  <a:pt x="26209" y="215942"/>
                  <a:pt x="31144" y="202846"/>
                  <a:pt x="41013" y="192616"/>
                </a:cubicBezTo>
                <a:cubicBezTo>
                  <a:pt x="43480" y="189751"/>
                  <a:pt x="48003" y="189751"/>
                  <a:pt x="51293" y="192206"/>
                </a:cubicBezTo>
                <a:close/>
                <a:moveTo>
                  <a:pt x="135887" y="181085"/>
                </a:moveTo>
                <a:cubicBezTo>
                  <a:pt x="140701" y="186737"/>
                  <a:pt x="144713" y="193196"/>
                  <a:pt x="147923" y="200059"/>
                </a:cubicBezTo>
                <a:lnTo>
                  <a:pt x="198072" y="200059"/>
                </a:lnTo>
                <a:cubicBezTo>
                  <a:pt x="201282" y="193196"/>
                  <a:pt x="205294" y="186737"/>
                  <a:pt x="210108" y="181085"/>
                </a:cubicBezTo>
                <a:close/>
                <a:moveTo>
                  <a:pt x="264995" y="175564"/>
                </a:moveTo>
                <a:cubicBezTo>
                  <a:pt x="269054" y="175564"/>
                  <a:pt x="272302" y="178323"/>
                  <a:pt x="272302" y="182263"/>
                </a:cubicBezTo>
                <a:cubicBezTo>
                  <a:pt x="272302" y="186204"/>
                  <a:pt x="269054" y="189357"/>
                  <a:pt x="264995" y="189357"/>
                </a:cubicBezTo>
                <a:cubicBezTo>
                  <a:pt x="259717" y="189357"/>
                  <a:pt x="254440" y="190539"/>
                  <a:pt x="249568" y="192510"/>
                </a:cubicBezTo>
                <a:cubicBezTo>
                  <a:pt x="248756" y="192904"/>
                  <a:pt x="247944" y="192904"/>
                  <a:pt x="246726" y="192904"/>
                </a:cubicBezTo>
                <a:cubicBezTo>
                  <a:pt x="243885" y="192904"/>
                  <a:pt x="241449" y="191327"/>
                  <a:pt x="240231" y="188569"/>
                </a:cubicBezTo>
                <a:cubicBezTo>
                  <a:pt x="239013" y="185416"/>
                  <a:pt x="240231" y="181081"/>
                  <a:pt x="243885" y="179899"/>
                </a:cubicBezTo>
                <a:cubicBezTo>
                  <a:pt x="250786" y="177140"/>
                  <a:pt x="257687" y="175564"/>
                  <a:pt x="264995" y="175564"/>
                </a:cubicBezTo>
                <a:close/>
                <a:moveTo>
                  <a:pt x="80971" y="175564"/>
                </a:moveTo>
                <a:cubicBezTo>
                  <a:pt x="85030" y="175564"/>
                  <a:pt x="87872" y="178323"/>
                  <a:pt x="87872" y="182263"/>
                </a:cubicBezTo>
                <a:cubicBezTo>
                  <a:pt x="87872" y="186204"/>
                  <a:pt x="85030" y="189357"/>
                  <a:pt x="80971" y="189357"/>
                </a:cubicBezTo>
                <a:cubicBezTo>
                  <a:pt x="75693" y="189357"/>
                  <a:pt x="70416" y="190539"/>
                  <a:pt x="65138" y="192510"/>
                </a:cubicBezTo>
                <a:cubicBezTo>
                  <a:pt x="64732" y="192904"/>
                  <a:pt x="63920" y="192904"/>
                  <a:pt x="62702" y="192904"/>
                </a:cubicBezTo>
                <a:cubicBezTo>
                  <a:pt x="59860" y="192904"/>
                  <a:pt x="57019" y="191327"/>
                  <a:pt x="56207" y="188569"/>
                </a:cubicBezTo>
                <a:cubicBezTo>
                  <a:pt x="54583" y="185416"/>
                  <a:pt x="56207" y="181081"/>
                  <a:pt x="59860" y="179899"/>
                </a:cubicBezTo>
                <a:cubicBezTo>
                  <a:pt x="66356" y="177140"/>
                  <a:pt x="73663" y="175564"/>
                  <a:pt x="80971" y="175564"/>
                </a:cubicBezTo>
                <a:close/>
                <a:moveTo>
                  <a:pt x="265473" y="170185"/>
                </a:moveTo>
                <a:cubicBezTo>
                  <a:pt x="232575" y="170185"/>
                  <a:pt x="205695" y="196829"/>
                  <a:pt x="205695" y="230336"/>
                </a:cubicBezTo>
                <a:cubicBezTo>
                  <a:pt x="205695" y="263438"/>
                  <a:pt x="232575" y="290082"/>
                  <a:pt x="265473" y="290082"/>
                </a:cubicBezTo>
                <a:cubicBezTo>
                  <a:pt x="298371" y="290082"/>
                  <a:pt x="325251" y="263438"/>
                  <a:pt x="325251" y="230336"/>
                </a:cubicBezTo>
                <a:cubicBezTo>
                  <a:pt x="325251" y="196829"/>
                  <a:pt x="298371" y="170185"/>
                  <a:pt x="265473" y="170185"/>
                </a:cubicBezTo>
                <a:close/>
                <a:moveTo>
                  <a:pt x="80522" y="170185"/>
                </a:moveTo>
                <a:cubicBezTo>
                  <a:pt x="47624" y="170185"/>
                  <a:pt x="20744" y="196829"/>
                  <a:pt x="20744" y="230336"/>
                </a:cubicBezTo>
                <a:cubicBezTo>
                  <a:pt x="20744" y="263438"/>
                  <a:pt x="47624" y="290082"/>
                  <a:pt x="80522" y="290082"/>
                </a:cubicBezTo>
                <a:cubicBezTo>
                  <a:pt x="113420" y="290082"/>
                  <a:pt x="140300" y="263438"/>
                  <a:pt x="140300" y="230336"/>
                </a:cubicBezTo>
                <a:cubicBezTo>
                  <a:pt x="140300" y="196829"/>
                  <a:pt x="113420" y="170185"/>
                  <a:pt x="80522" y="170185"/>
                </a:cubicBezTo>
                <a:close/>
                <a:moveTo>
                  <a:pt x="80522" y="156056"/>
                </a:moveTo>
                <a:cubicBezTo>
                  <a:pt x="94564" y="156056"/>
                  <a:pt x="107803" y="159689"/>
                  <a:pt x="119037" y="166956"/>
                </a:cubicBezTo>
                <a:lnTo>
                  <a:pt x="227359" y="166956"/>
                </a:lnTo>
                <a:cubicBezTo>
                  <a:pt x="238593" y="159689"/>
                  <a:pt x="251431" y="156056"/>
                  <a:pt x="265473" y="156056"/>
                </a:cubicBezTo>
                <a:cubicBezTo>
                  <a:pt x="279515" y="156056"/>
                  <a:pt x="292754" y="159689"/>
                  <a:pt x="303988" y="166956"/>
                </a:cubicBezTo>
                <a:lnTo>
                  <a:pt x="331269" y="166956"/>
                </a:lnTo>
                <a:cubicBezTo>
                  <a:pt x="335281" y="166956"/>
                  <a:pt x="338490" y="170185"/>
                  <a:pt x="338490" y="174222"/>
                </a:cubicBezTo>
                <a:cubicBezTo>
                  <a:pt x="338490" y="178259"/>
                  <a:pt x="335281" y="181085"/>
                  <a:pt x="331269" y="181085"/>
                </a:cubicBezTo>
                <a:lnTo>
                  <a:pt x="321239" y="181085"/>
                </a:lnTo>
                <a:cubicBezTo>
                  <a:pt x="332472" y="194407"/>
                  <a:pt x="339694" y="211362"/>
                  <a:pt x="339694" y="230336"/>
                </a:cubicBezTo>
                <a:cubicBezTo>
                  <a:pt x="339694" y="271512"/>
                  <a:pt x="306395" y="304615"/>
                  <a:pt x="265473" y="304615"/>
                </a:cubicBezTo>
                <a:cubicBezTo>
                  <a:pt x="224952" y="304615"/>
                  <a:pt x="192054" y="271512"/>
                  <a:pt x="192054" y="230336"/>
                </a:cubicBezTo>
                <a:cubicBezTo>
                  <a:pt x="192054" y="224684"/>
                  <a:pt x="192455" y="219436"/>
                  <a:pt x="193258" y="214188"/>
                </a:cubicBezTo>
                <a:lnTo>
                  <a:pt x="152336" y="214188"/>
                </a:lnTo>
                <a:cubicBezTo>
                  <a:pt x="153539" y="219436"/>
                  <a:pt x="154342" y="224684"/>
                  <a:pt x="154342" y="230336"/>
                </a:cubicBezTo>
                <a:cubicBezTo>
                  <a:pt x="154342" y="271512"/>
                  <a:pt x="121444" y="304615"/>
                  <a:pt x="80522" y="304615"/>
                </a:cubicBezTo>
                <a:cubicBezTo>
                  <a:pt x="39600" y="304615"/>
                  <a:pt x="6702" y="271512"/>
                  <a:pt x="6702" y="230336"/>
                </a:cubicBezTo>
                <a:cubicBezTo>
                  <a:pt x="6702" y="211362"/>
                  <a:pt x="13522" y="194407"/>
                  <a:pt x="24756" y="181085"/>
                </a:cubicBezTo>
                <a:lnTo>
                  <a:pt x="13522" y="181085"/>
                </a:lnTo>
                <a:cubicBezTo>
                  <a:pt x="9510" y="181085"/>
                  <a:pt x="6702" y="178259"/>
                  <a:pt x="6702" y="174222"/>
                </a:cubicBezTo>
                <a:cubicBezTo>
                  <a:pt x="6702" y="170185"/>
                  <a:pt x="9510" y="166956"/>
                  <a:pt x="13522" y="166956"/>
                </a:cubicBezTo>
                <a:lnTo>
                  <a:pt x="42007" y="166956"/>
                </a:lnTo>
                <a:cubicBezTo>
                  <a:pt x="53241" y="159689"/>
                  <a:pt x="66079" y="156056"/>
                  <a:pt x="80522" y="156056"/>
                </a:cubicBezTo>
                <a:close/>
                <a:moveTo>
                  <a:pt x="164775" y="39336"/>
                </a:moveTo>
                <a:lnTo>
                  <a:pt x="164775" y="53846"/>
                </a:lnTo>
                <a:cubicBezTo>
                  <a:pt x="164775" y="58682"/>
                  <a:pt x="160744" y="62310"/>
                  <a:pt x="156311" y="62310"/>
                </a:cubicBezTo>
                <a:lnTo>
                  <a:pt x="141398" y="62310"/>
                </a:lnTo>
                <a:lnTo>
                  <a:pt x="141398" y="75610"/>
                </a:lnTo>
                <a:lnTo>
                  <a:pt x="156311" y="75610"/>
                </a:lnTo>
                <a:cubicBezTo>
                  <a:pt x="160744" y="75610"/>
                  <a:pt x="164775" y="79640"/>
                  <a:pt x="164775" y="84074"/>
                </a:cubicBezTo>
                <a:lnTo>
                  <a:pt x="164775" y="98986"/>
                </a:lnTo>
                <a:lnTo>
                  <a:pt x="178075" y="98986"/>
                </a:lnTo>
                <a:lnTo>
                  <a:pt x="178075" y="84074"/>
                </a:lnTo>
                <a:cubicBezTo>
                  <a:pt x="178075" y="79640"/>
                  <a:pt x="182106" y="75610"/>
                  <a:pt x="186539" y="75610"/>
                </a:cubicBezTo>
                <a:lnTo>
                  <a:pt x="201049" y="75610"/>
                </a:lnTo>
                <a:lnTo>
                  <a:pt x="201049" y="62310"/>
                </a:lnTo>
                <a:lnTo>
                  <a:pt x="186539" y="62310"/>
                </a:lnTo>
                <a:cubicBezTo>
                  <a:pt x="182106" y="62310"/>
                  <a:pt x="178075" y="58682"/>
                  <a:pt x="178075" y="53846"/>
                </a:cubicBezTo>
                <a:lnTo>
                  <a:pt x="178075" y="39336"/>
                </a:lnTo>
                <a:close/>
                <a:moveTo>
                  <a:pt x="163969" y="24827"/>
                </a:moveTo>
                <a:lnTo>
                  <a:pt x="178478" y="24827"/>
                </a:lnTo>
                <a:cubicBezTo>
                  <a:pt x="186136" y="24827"/>
                  <a:pt x="192182" y="30873"/>
                  <a:pt x="192182" y="38530"/>
                </a:cubicBezTo>
                <a:lnTo>
                  <a:pt x="192182" y="48203"/>
                </a:lnTo>
                <a:lnTo>
                  <a:pt x="201855" y="48203"/>
                </a:lnTo>
                <a:cubicBezTo>
                  <a:pt x="209512" y="48203"/>
                  <a:pt x="215558" y="54249"/>
                  <a:pt x="215558" y="61907"/>
                </a:cubicBezTo>
                <a:lnTo>
                  <a:pt x="215558" y="76416"/>
                </a:lnTo>
                <a:cubicBezTo>
                  <a:pt x="215558" y="84074"/>
                  <a:pt x="209512" y="90120"/>
                  <a:pt x="201855" y="90120"/>
                </a:cubicBezTo>
                <a:lnTo>
                  <a:pt x="192182" y="90120"/>
                </a:lnTo>
                <a:lnTo>
                  <a:pt x="192182" y="99793"/>
                </a:lnTo>
                <a:cubicBezTo>
                  <a:pt x="192182" y="107047"/>
                  <a:pt x="186136" y="113093"/>
                  <a:pt x="178478" y="113093"/>
                </a:cubicBezTo>
                <a:lnTo>
                  <a:pt x="163969" y="113093"/>
                </a:lnTo>
                <a:cubicBezTo>
                  <a:pt x="156311" y="113093"/>
                  <a:pt x="150265" y="107047"/>
                  <a:pt x="150265" y="99793"/>
                </a:cubicBezTo>
                <a:lnTo>
                  <a:pt x="150265" y="90120"/>
                </a:lnTo>
                <a:lnTo>
                  <a:pt x="140592" y="90120"/>
                </a:lnTo>
                <a:cubicBezTo>
                  <a:pt x="133338" y="90120"/>
                  <a:pt x="127292" y="84074"/>
                  <a:pt x="127292" y="76416"/>
                </a:cubicBezTo>
                <a:lnTo>
                  <a:pt x="127292" y="61907"/>
                </a:lnTo>
                <a:cubicBezTo>
                  <a:pt x="127292" y="54249"/>
                  <a:pt x="133338" y="48203"/>
                  <a:pt x="140592" y="48203"/>
                </a:cubicBezTo>
                <a:lnTo>
                  <a:pt x="150265" y="48203"/>
                </a:lnTo>
                <a:lnTo>
                  <a:pt x="150265" y="38530"/>
                </a:lnTo>
                <a:cubicBezTo>
                  <a:pt x="150265" y="30873"/>
                  <a:pt x="156311" y="24827"/>
                  <a:pt x="163969" y="24827"/>
                </a:cubicBezTo>
                <a:close/>
                <a:moveTo>
                  <a:pt x="32591" y="14468"/>
                </a:moveTo>
                <a:lnTo>
                  <a:pt x="32189" y="14870"/>
                </a:lnTo>
                <a:lnTo>
                  <a:pt x="44227" y="127000"/>
                </a:lnTo>
                <a:lnTo>
                  <a:pt x="289395" y="127000"/>
                </a:lnTo>
                <a:cubicBezTo>
                  <a:pt x="291802" y="127000"/>
                  <a:pt x="293809" y="125392"/>
                  <a:pt x="294210" y="123383"/>
                </a:cubicBezTo>
                <a:lnTo>
                  <a:pt x="310661" y="14870"/>
                </a:lnTo>
                <a:lnTo>
                  <a:pt x="310260" y="14468"/>
                </a:lnTo>
                <a:close/>
                <a:moveTo>
                  <a:pt x="32591" y="0"/>
                </a:moveTo>
                <a:lnTo>
                  <a:pt x="310260" y="0"/>
                </a:lnTo>
                <a:cubicBezTo>
                  <a:pt x="315075" y="0"/>
                  <a:pt x="319088" y="1608"/>
                  <a:pt x="321495" y="5225"/>
                </a:cubicBezTo>
                <a:cubicBezTo>
                  <a:pt x="324304" y="8440"/>
                  <a:pt x="325508" y="12861"/>
                  <a:pt x="325107" y="17282"/>
                </a:cubicBezTo>
                <a:lnTo>
                  <a:pt x="308254" y="125392"/>
                </a:lnTo>
                <a:cubicBezTo>
                  <a:pt x="306649" y="134636"/>
                  <a:pt x="299025" y="141468"/>
                  <a:pt x="289395" y="141468"/>
                </a:cubicBezTo>
                <a:lnTo>
                  <a:pt x="43425" y="141468"/>
                </a:lnTo>
                <a:cubicBezTo>
                  <a:pt x="37004" y="141468"/>
                  <a:pt x="30986" y="136243"/>
                  <a:pt x="30584" y="129813"/>
                </a:cubicBezTo>
                <a:lnTo>
                  <a:pt x="18145" y="16880"/>
                </a:lnTo>
                <a:cubicBezTo>
                  <a:pt x="17343" y="12459"/>
                  <a:pt x="18547" y="8440"/>
                  <a:pt x="21355" y="5225"/>
                </a:cubicBezTo>
                <a:cubicBezTo>
                  <a:pt x="24164" y="1608"/>
                  <a:pt x="28177" y="0"/>
                  <a:pt x="325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2D6DE996-BE9B-4B89-805B-20F227604956}"/>
              </a:ext>
            </a:extLst>
          </p:cNvPr>
          <p:cNvSpPr txBox="1"/>
          <p:nvPr/>
        </p:nvSpPr>
        <p:spPr>
          <a:xfrm>
            <a:off x="1520825" y="749876"/>
            <a:ext cx="21336000" cy="12184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9400"/>
              </a:lnSpc>
            </a:pPr>
            <a:r>
              <a:rPr lang="es-NI" sz="6000" spc="-280" dirty="0" smtClean="0">
                <a:solidFill>
                  <a:srgbClr val="040C39"/>
                </a:solidFill>
              </a:rPr>
              <a:t>Questions?</a:t>
            </a:r>
            <a:endParaRPr lang="en-US" sz="6000" spc="-280" dirty="0">
              <a:solidFill>
                <a:srgbClr val="040C3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1832" y="4584700"/>
            <a:ext cx="825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i="1" dirty="0" smtClean="0">
                <a:solidFill>
                  <a:schemeClr val="tx2"/>
                </a:solidFill>
              </a:rPr>
              <a:t>Smarter technology for a safer tomorrow</a:t>
            </a:r>
            <a:endParaRPr lang="en-IE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1310" y="6856223"/>
            <a:ext cx="7830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IE" i="1" dirty="0" smtClean="0">
                <a:solidFill>
                  <a:schemeClr val="tx2"/>
                </a:solidFill>
              </a:rPr>
              <a:t>Nurture a positive culture | listen | learn | proactive | respond | </a:t>
            </a:r>
            <a:r>
              <a:rPr lang="en-IE" i="1" dirty="0">
                <a:solidFill>
                  <a:schemeClr val="tx2"/>
                </a:solidFill>
              </a:rPr>
              <a:t>open </a:t>
            </a:r>
            <a:r>
              <a:rPr lang="en-IE" i="1" dirty="0" smtClean="0">
                <a:solidFill>
                  <a:schemeClr val="tx2"/>
                </a:solidFill>
              </a:rPr>
              <a:t>disclosure |</a:t>
            </a:r>
            <a:endParaRPr lang="en-IE" i="1" dirty="0">
              <a:solidFill>
                <a:schemeClr val="tx2"/>
              </a:solidFill>
            </a:endParaRPr>
          </a:p>
          <a:p>
            <a:pPr lvl="0" algn="ctr" defTabSz="914400">
              <a:defRPr/>
            </a:pPr>
            <a:r>
              <a:rPr lang="en-IE" i="1" dirty="0" smtClean="0">
                <a:solidFill>
                  <a:schemeClr val="tx2"/>
                </a:solidFill>
              </a:rPr>
              <a:t>patient engagement | patient safety | workforce safety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347" y="10518558"/>
            <a:ext cx="8045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IE" i="1" dirty="0" smtClean="0">
                <a:solidFill>
                  <a:schemeClr val="tx2"/>
                </a:solidFill>
              </a:rPr>
              <a:t>Everyone has a role to play in medication safety</a:t>
            </a:r>
            <a:endParaRPr lang="en-IE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86465" y="4925100"/>
            <a:ext cx="196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 smtClean="0"/>
              <a:t>QI QI QI….</a:t>
            </a:r>
            <a:endParaRPr lang="en-IE" sz="3000" b="1" dirty="0"/>
          </a:p>
        </p:txBody>
      </p:sp>
    </p:spTree>
    <p:extLst>
      <p:ext uri="{BB962C8B-B14F-4D97-AF65-F5344CB8AC3E}">
        <p14:creationId xmlns:p14="http://schemas.microsoft.com/office/powerpoint/2010/main" val="25036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17E9F-FCB9-3B40-A27A-BE3FD8AFE989}"/>
              </a:ext>
            </a:extLst>
          </p:cNvPr>
          <p:cNvSpPr txBox="1"/>
          <p:nvPr/>
        </p:nvSpPr>
        <p:spPr>
          <a:xfrm>
            <a:off x="7627851" y="1197405"/>
            <a:ext cx="8211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cs typeface="Poppins" pitchFamily="2" charset="77"/>
              </a:rPr>
              <a:t>Medication Safety </a:t>
            </a:r>
            <a:r>
              <a:rPr lang="en-US" sz="6000" dirty="0" smtClean="0">
                <a:solidFill>
                  <a:schemeClr val="tx2"/>
                </a:solidFill>
                <a:cs typeface="Poppins" pitchFamily="2" charset="77"/>
              </a:rPr>
              <a:t>in </a:t>
            </a:r>
            <a:r>
              <a:rPr lang="en-US" sz="6000" dirty="0">
                <a:solidFill>
                  <a:schemeClr val="tx2"/>
                </a:solidFill>
                <a:cs typeface="Poppins" pitchFamily="2" charset="77"/>
              </a:rPr>
              <a:t>GUH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FC54DF-9255-664D-B427-30148CEA157D}"/>
              </a:ext>
            </a:extLst>
          </p:cNvPr>
          <p:cNvSpPr/>
          <p:nvPr/>
        </p:nvSpPr>
        <p:spPr>
          <a:xfrm>
            <a:off x="4878415" y="3919422"/>
            <a:ext cx="1835456" cy="183545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52C69F9-A884-FB49-B5EC-19277D405908}"/>
              </a:ext>
            </a:extLst>
          </p:cNvPr>
          <p:cNvSpPr/>
          <p:nvPr/>
        </p:nvSpPr>
        <p:spPr>
          <a:xfrm>
            <a:off x="4878415" y="6714320"/>
            <a:ext cx="1835456" cy="183545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0" dirty="0"/>
          </a:p>
        </p:txBody>
      </p:sp>
      <p:sp>
        <p:nvSpPr>
          <p:cNvPr id="34" name="Freeform 923">
            <a:extLst>
              <a:ext uri="{FF2B5EF4-FFF2-40B4-BE49-F238E27FC236}">
                <a16:creationId xmlns:a16="http://schemas.microsoft.com/office/drawing/2014/main" id="{1FF29AAF-4CFA-3943-9C28-6FD76079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146" y="4516110"/>
            <a:ext cx="643990" cy="642080"/>
          </a:xfrm>
          <a:custGeom>
            <a:avLst/>
            <a:gdLst>
              <a:gd name="T0" fmla="*/ 1658462 w 294913"/>
              <a:gd name="T1" fmla="*/ 2734422 h 293328"/>
              <a:gd name="T2" fmla="*/ 917779 w 294913"/>
              <a:gd name="T3" fmla="*/ 2734422 h 293328"/>
              <a:gd name="T4" fmla="*/ 425207 w 294913"/>
              <a:gd name="T5" fmla="*/ 2717122 h 293328"/>
              <a:gd name="T6" fmla="*/ 532947 w 294913"/>
              <a:gd name="T7" fmla="*/ 2608584 h 293328"/>
              <a:gd name="T8" fmla="*/ 532947 w 294913"/>
              <a:gd name="T9" fmla="*/ 2926421 h 293328"/>
              <a:gd name="T10" fmla="*/ 1944665 w 294913"/>
              <a:gd name="T11" fmla="*/ 2441651 h 293328"/>
              <a:gd name="T12" fmla="*/ 3094445 w 294913"/>
              <a:gd name="T13" fmla="*/ 2441651 h 293328"/>
              <a:gd name="T14" fmla="*/ 1607525 w 294913"/>
              <a:gd name="T15" fmla="*/ 2023306 h 293328"/>
              <a:gd name="T16" fmla="*/ 964808 w 294913"/>
              <a:gd name="T17" fmla="*/ 2123937 h 293328"/>
              <a:gd name="T18" fmla="*/ 532947 w 294913"/>
              <a:gd name="T19" fmla="*/ 1959357 h 293328"/>
              <a:gd name="T20" fmla="*/ 644573 w 294913"/>
              <a:gd name="T21" fmla="*/ 2071748 h 293328"/>
              <a:gd name="T22" fmla="*/ 740756 w 294913"/>
              <a:gd name="T23" fmla="*/ 2071748 h 293328"/>
              <a:gd name="T24" fmla="*/ 532947 w 294913"/>
              <a:gd name="T25" fmla="*/ 1866309 h 293328"/>
              <a:gd name="T26" fmla="*/ 3082596 w 294913"/>
              <a:gd name="T27" fmla="*/ 2342945 h 293328"/>
              <a:gd name="T28" fmla="*/ 2825769 w 294913"/>
              <a:gd name="T29" fmla="*/ 1612478 h 293328"/>
              <a:gd name="T30" fmla="*/ 2730933 w 294913"/>
              <a:gd name="T31" fmla="*/ 1462422 h 293328"/>
              <a:gd name="T32" fmla="*/ 2256812 w 294913"/>
              <a:gd name="T33" fmla="*/ 1659850 h 293328"/>
              <a:gd name="T34" fmla="*/ 2043453 w 294913"/>
              <a:gd name="T35" fmla="*/ 1462422 h 293328"/>
              <a:gd name="T36" fmla="*/ 1658462 w 294913"/>
              <a:gd name="T37" fmla="*/ 1426237 h 293328"/>
              <a:gd name="T38" fmla="*/ 917779 w 294913"/>
              <a:gd name="T39" fmla="*/ 1426237 h 293328"/>
              <a:gd name="T40" fmla="*/ 425207 w 294913"/>
              <a:gd name="T41" fmla="*/ 1426386 h 293328"/>
              <a:gd name="T42" fmla="*/ 532947 w 294913"/>
              <a:gd name="T43" fmla="*/ 1313983 h 293328"/>
              <a:gd name="T44" fmla="*/ 532947 w 294913"/>
              <a:gd name="T45" fmla="*/ 1635694 h 293328"/>
              <a:gd name="T46" fmla="*/ 2517576 w 294913"/>
              <a:gd name="T47" fmla="*/ 1075485 h 293328"/>
              <a:gd name="T48" fmla="*/ 2730933 w 294913"/>
              <a:gd name="T49" fmla="*/ 1367667 h 293328"/>
              <a:gd name="T50" fmla="*/ 2517576 w 294913"/>
              <a:gd name="T51" fmla="*/ 976778 h 293328"/>
              <a:gd name="T52" fmla="*/ 3039124 w 294913"/>
              <a:gd name="T53" fmla="*/ 1367667 h 293328"/>
              <a:gd name="T54" fmla="*/ 3205068 w 294913"/>
              <a:gd name="T55" fmla="*/ 2749634 h 293328"/>
              <a:gd name="T56" fmla="*/ 1830088 w 294913"/>
              <a:gd name="T57" fmla="*/ 2749634 h 293328"/>
              <a:gd name="T58" fmla="*/ 1999978 w 294913"/>
              <a:gd name="T59" fmla="*/ 1367667 h 293328"/>
              <a:gd name="T60" fmla="*/ 2517576 w 294913"/>
              <a:gd name="T61" fmla="*/ 976778 h 293328"/>
              <a:gd name="T62" fmla="*/ 2229905 w 294913"/>
              <a:gd name="T63" fmla="*/ 767454 h 293328"/>
              <a:gd name="T64" fmla="*/ 1506537 w 294913"/>
              <a:gd name="T65" fmla="*/ 767454 h 293328"/>
              <a:gd name="T66" fmla="*/ 1312216 w 294913"/>
              <a:gd name="T67" fmla="*/ 715133 h 293328"/>
              <a:gd name="T68" fmla="*/ 965584 w 294913"/>
              <a:gd name="T69" fmla="*/ 815760 h 293328"/>
              <a:gd name="T70" fmla="*/ 532947 w 294913"/>
              <a:gd name="T71" fmla="*/ 655050 h 293328"/>
              <a:gd name="T72" fmla="*/ 644573 w 294913"/>
              <a:gd name="T73" fmla="*/ 767463 h 293328"/>
              <a:gd name="T74" fmla="*/ 740756 w 294913"/>
              <a:gd name="T75" fmla="*/ 767463 h 293328"/>
              <a:gd name="T76" fmla="*/ 532947 w 294913"/>
              <a:gd name="T77" fmla="*/ 558153 h 293328"/>
              <a:gd name="T78" fmla="*/ 821523 w 294913"/>
              <a:gd name="T79" fmla="*/ 323857 h 293328"/>
              <a:gd name="T80" fmla="*/ 1812064 w 294913"/>
              <a:gd name="T81" fmla="*/ 94808 h 293328"/>
              <a:gd name="T82" fmla="*/ 2315213 w 294913"/>
              <a:gd name="T83" fmla="*/ 0 h 293328"/>
              <a:gd name="T84" fmla="*/ 2507822 w 294913"/>
              <a:gd name="T85" fmla="*/ 880759 h 293328"/>
              <a:gd name="T86" fmla="*/ 2315213 w 294913"/>
              <a:gd name="T87" fmla="*/ 94808 h 293328"/>
              <a:gd name="T88" fmla="*/ 1729535 w 294913"/>
              <a:gd name="T89" fmla="*/ 422588 h 293328"/>
              <a:gd name="T90" fmla="*/ 644658 w 294913"/>
              <a:gd name="T91" fmla="*/ 94808 h 293328"/>
              <a:gd name="T92" fmla="*/ 94351 w 294913"/>
              <a:gd name="T93" fmla="*/ 2977994 h 293328"/>
              <a:gd name="T94" fmla="*/ 2460649 w 294913"/>
              <a:gd name="T95" fmla="*/ 2977994 h 293328"/>
              <a:gd name="T96" fmla="*/ 2558919 w 294913"/>
              <a:gd name="T97" fmla="*/ 2914801 h 293328"/>
              <a:gd name="T98" fmla="*/ 243700 w 294913"/>
              <a:gd name="T99" fmla="*/ 3222872 h 293328"/>
              <a:gd name="T100" fmla="*/ 243700 w 294913"/>
              <a:gd name="T101" fmla="*/ 0 h 2933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4913" h="293328">
                <a:moveTo>
                  <a:pt x="88448" y="244475"/>
                </a:moveTo>
                <a:lnTo>
                  <a:pt x="147370" y="244475"/>
                </a:lnTo>
                <a:cubicBezTo>
                  <a:pt x="150244" y="244475"/>
                  <a:pt x="152040" y="246307"/>
                  <a:pt x="152040" y="248871"/>
                </a:cubicBezTo>
                <a:cubicBezTo>
                  <a:pt x="152040" y="251436"/>
                  <a:pt x="150244" y="253634"/>
                  <a:pt x="147370" y="253634"/>
                </a:cubicBezTo>
                <a:lnTo>
                  <a:pt x="88448" y="253634"/>
                </a:lnTo>
                <a:cubicBezTo>
                  <a:pt x="85933" y="253634"/>
                  <a:pt x="84137" y="251436"/>
                  <a:pt x="84137" y="248871"/>
                </a:cubicBezTo>
                <a:cubicBezTo>
                  <a:pt x="84137" y="246307"/>
                  <a:pt x="85933" y="244475"/>
                  <a:pt x="88448" y="244475"/>
                </a:cubicBezTo>
                <a:close/>
                <a:moveTo>
                  <a:pt x="48859" y="237419"/>
                </a:moveTo>
                <a:cubicBezTo>
                  <a:pt x="43567" y="237419"/>
                  <a:pt x="38981" y="241653"/>
                  <a:pt x="38981" y="247297"/>
                </a:cubicBezTo>
                <a:cubicBezTo>
                  <a:pt x="38981" y="252942"/>
                  <a:pt x="43567" y="257528"/>
                  <a:pt x="48859" y="257528"/>
                </a:cubicBezTo>
                <a:cubicBezTo>
                  <a:pt x="54503" y="257528"/>
                  <a:pt x="59090" y="252942"/>
                  <a:pt x="59090" y="247297"/>
                </a:cubicBezTo>
                <a:cubicBezTo>
                  <a:pt x="59090" y="241653"/>
                  <a:pt x="54503" y="237419"/>
                  <a:pt x="48859" y="237419"/>
                </a:cubicBezTo>
                <a:close/>
                <a:moveTo>
                  <a:pt x="48859" y="228600"/>
                </a:moveTo>
                <a:cubicBezTo>
                  <a:pt x="59442" y="228600"/>
                  <a:pt x="67909" y="237067"/>
                  <a:pt x="67909" y="247297"/>
                </a:cubicBezTo>
                <a:cubicBezTo>
                  <a:pt x="67909" y="257881"/>
                  <a:pt x="59442" y="266347"/>
                  <a:pt x="48859" y="266347"/>
                </a:cubicBezTo>
                <a:cubicBezTo>
                  <a:pt x="38628" y="266347"/>
                  <a:pt x="30162" y="257881"/>
                  <a:pt x="30162" y="247297"/>
                </a:cubicBezTo>
                <a:cubicBezTo>
                  <a:pt x="30162" y="237067"/>
                  <a:pt x="38628" y="228600"/>
                  <a:pt x="48859" y="228600"/>
                </a:cubicBezTo>
                <a:close/>
                <a:moveTo>
                  <a:pt x="178278" y="222225"/>
                </a:moveTo>
                <a:lnTo>
                  <a:pt x="176105" y="243068"/>
                </a:lnTo>
                <a:lnTo>
                  <a:pt x="285858" y="243068"/>
                </a:lnTo>
                <a:lnTo>
                  <a:pt x="283684" y="222225"/>
                </a:lnTo>
                <a:lnTo>
                  <a:pt x="178278" y="222225"/>
                </a:lnTo>
                <a:close/>
                <a:moveTo>
                  <a:pt x="88448" y="184150"/>
                </a:moveTo>
                <a:lnTo>
                  <a:pt x="147370" y="184150"/>
                </a:lnTo>
                <a:cubicBezTo>
                  <a:pt x="150244" y="184150"/>
                  <a:pt x="152040" y="186348"/>
                  <a:pt x="152040" y="188546"/>
                </a:cubicBezTo>
                <a:cubicBezTo>
                  <a:pt x="152040" y="191111"/>
                  <a:pt x="150244" y="193309"/>
                  <a:pt x="147370" y="193309"/>
                </a:cubicBezTo>
                <a:lnTo>
                  <a:pt x="88448" y="193309"/>
                </a:lnTo>
                <a:cubicBezTo>
                  <a:pt x="85933" y="193309"/>
                  <a:pt x="84137" y="191111"/>
                  <a:pt x="84137" y="188546"/>
                </a:cubicBezTo>
                <a:cubicBezTo>
                  <a:pt x="84137" y="186348"/>
                  <a:pt x="85933" y="184150"/>
                  <a:pt x="88448" y="184150"/>
                </a:cubicBezTo>
                <a:close/>
                <a:moveTo>
                  <a:pt x="48859" y="178329"/>
                </a:moveTo>
                <a:cubicBezTo>
                  <a:pt x="43567" y="178329"/>
                  <a:pt x="38981" y="182915"/>
                  <a:pt x="38981" y="188559"/>
                </a:cubicBezTo>
                <a:cubicBezTo>
                  <a:pt x="38981" y="194204"/>
                  <a:pt x="43567" y="198790"/>
                  <a:pt x="48859" y="198790"/>
                </a:cubicBezTo>
                <a:cubicBezTo>
                  <a:pt x="54503" y="198790"/>
                  <a:pt x="59090" y="194204"/>
                  <a:pt x="59090" y="188559"/>
                </a:cubicBezTo>
                <a:cubicBezTo>
                  <a:pt x="59090" y="182915"/>
                  <a:pt x="54503" y="178329"/>
                  <a:pt x="48859" y="178329"/>
                </a:cubicBezTo>
                <a:close/>
                <a:moveTo>
                  <a:pt x="48859" y="169862"/>
                </a:moveTo>
                <a:cubicBezTo>
                  <a:pt x="59442" y="169862"/>
                  <a:pt x="67909" y="178329"/>
                  <a:pt x="67909" y="188559"/>
                </a:cubicBezTo>
                <a:cubicBezTo>
                  <a:pt x="67909" y="198790"/>
                  <a:pt x="59442" y="207609"/>
                  <a:pt x="48859" y="207609"/>
                </a:cubicBezTo>
                <a:cubicBezTo>
                  <a:pt x="38628" y="207609"/>
                  <a:pt x="30162" y="198790"/>
                  <a:pt x="30162" y="188559"/>
                </a:cubicBezTo>
                <a:cubicBezTo>
                  <a:pt x="30162" y="178329"/>
                  <a:pt x="38628" y="169862"/>
                  <a:pt x="48859" y="169862"/>
                </a:cubicBezTo>
                <a:close/>
                <a:moveTo>
                  <a:pt x="187334" y="133102"/>
                </a:moveTo>
                <a:lnTo>
                  <a:pt x="179365" y="213241"/>
                </a:lnTo>
                <a:lnTo>
                  <a:pt x="282598" y="213241"/>
                </a:lnTo>
                <a:lnTo>
                  <a:pt x="274629" y="133102"/>
                </a:lnTo>
                <a:lnTo>
                  <a:pt x="259053" y="133102"/>
                </a:lnTo>
                <a:lnTo>
                  <a:pt x="259053" y="146758"/>
                </a:lnTo>
                <a:cubicBezTo>
                  <a:pt x="259053" y="149274"/>
                  <a:pt x="257242" y="151071"/>
                  <a:pt x="254707" y="151071"/>
                </a:cubicBezTo>
                <a:cubicBezTo>
                  <a:pt x="252533" y="151071"/>
                  <a:pt x="250360" y="149274"/>
                  <a:pt x="250360" y="146758"/>
                </a:cubicBezTo>
                <a:lnTo>
                  <a:pt x="250360" y="133102"/>
                </a:lnTo>
                <a:lnTo>
                  <a:pt x="211602" y="133102"/>
                </a:lnTo>
                <a:lnTo>
                  <a:pt x="211602" y="146758"/>
                </a:lnTo>
                <a:cubicBezTo>
                  <a:pt x="211602" y="149274"/>
                  <a:pt x="209791" y="151071"/>
                  <a:pt x="206894" y="151071"/>
                </a:cubicBezTo>
                <a:cubicBezTo>
                  <a:pt x="204358" y="151071"/>
                  <a:pt x="202547" y="149274"/>
                  <a:pt x="202547" y="146758"/>
                </a:cubicBezTo>
                <a:lnTo>
                  <a:pt x="202547" y="133102"/>
                </a:lnTo>
                <a:lnTo>
                  <a:pt x="187334" y="133102"/>
                </a:lnTo>
                <a:close/>
                <a:moveTo>
                  <a:pt x="88448" y="125412"/>
                </a:moveTo>
                <a:lnTo>
                  <a:pt x="147370" y="125412"/>
                </a:lnTo>
                <a:cubicBezTo>
                  <a:pt x="150244" y="125412"/>
                  <a:pt x="152040" y="127610"/>
                  <a:pt x="152040" y="129808"/>
                </a:cubicBezTo>
                <a:cubicBezTo>
                  <a:pt x="152040" y="132373"/>
                  <a:pt x="150244" y="134571"/>
                  <a:pt x="147370" y="134571"/>
                </a:cubicBezTo>
                <a:lnTo>
                  <a:pt x="88448" y="134571"/>
                </a:lnTo>
                <a:cubicBezTo>
                  <a:pt x="85933" y="134571"/>
                  <a:pt x="84137" y="132373"/>
                  <a:pt x="84137" y="129808"/>
                </a:cubicBezTo>
                <a:cubicBezTo>
                  <a:pt x="84137" y="127610"/>
                  <a:pt x="85933" y="125412"/>
                  <a:pt x="88448" y="125412"/>
                </a:cubicBezTo>
                <a:close/>
                <a:moveTo>
                  <a:pt x="48859" y="119592"/>
                </a:moveTo>
                <a:cubicBezTo>
                  <a:pt x="43567" y="119592"/>
                  <a:pt x="38981" y="124178"/>
                  <a:pt x="38981" y="129822"/>
                </a:cubicBezTo>
                <a:cubicBezTo>
                  <a:pt x="38981" y="135819"/>
                  <a:pt x="43567" y="140406"/>
                  <a:pt x="48859" y="140406"/>
                </a:cubicBezTo>
                <a:cubicBezTo>
                  <a:pt x="54503" y="140406"/>
                  <a:pt x="59090" y="135819"/>
                  <a:pt x="59090" y="129822"/>
                </a:cubicBezTo>
                <a:cubicBezTo>
                  <a:pt x="59090" y="124178"/>
                  <a:pt x="54503" y="119592"/>
                  <a:pt x="48859" y="119592"/>
                </a:cubicBezTo>
                <a:close/>
                <a:moveTo>
                  <a:pt x="48859" y="111125"/>
                </a:moveTo>
                <a:cubicBezTo>
                  <a:pt x="59442" y="111125"/>
                  <a:pt x="67909" y="119592"/>
                  <a:pt x="67909" y="129822"/>
                </a:cubicBezTo>
                <a:cubicBezTo>
                  <a:pt x="67909" y="140406"/>
                  <a:pt x="59442" y="148872"/>
                  <a:pt x="48859" y="148872"/>
                </a:cubicBezTo>
                <a:cubicBezTo>
                  <a:pt x="38628" y="148872"/>
                  <a:pt x="30162" y="140406"/>
                  <a:pt x="30162" y="129822"/>
                </a:cubicBezTo>
                <a:cubicBezTo>
                  <a:pt x="30162" y="119592"/>
                  <a:pt x="38628" y="111125"/>
                  <a:pt x="48859" y="111125"/>
                </a:cubicBezTo>
                <a:close/>
                <a:moveTo>
                  <a:pt x="230800" y="97884"/>
                </a:moveTo>
                <a:cubicBezTo>
                  <a:pt x="220296" y="97884"/>
                  <a:pt x="211602" y="106509"/>
                  <a:pt x="211602" y="116931"/>
                </a:cubicBezTo>
                <a:lnTo>
                  <a:pt x="211602" y="124477"/>
                </a:lnTo>
                <a:lnTo>
                  <a:pt x="250360" y="124477"/>
                </a:lnTo>
                <a:lnTo>
                  <a:pt x="250360" y="116931"/>
                </a:lnTo>
                <a:cubicBezTo>
                  <a:pt x="250360" y="106509"/>
                  <a:pt x="241667" y="97884"/>
                  <a:pt x="230800" y="97884"/>
                </a:cubicBezTo>
                <a:close/>
                <a:moveTo>
                  <a:pt x="230800" y="88900"/>
                </a:moveTo>
                <a:cubicBezTo>
                  <a:pt x="246738" y="88900"/>
                  <a:pt x="259053" y="101478"/>
                  <a:pt x="259053" y="116931"/>
                </a:cubicBezTo>
                <a:lnTo>
                  <a:pt x="259053" y="124477"/>
                </a:lnTo>
                <a:lnTo>
                  <a:pt x="278613" y="124477"/>
                </a:lnTo>
                <a:cubicBezTo>
                  <a:pt x="281149" y="124477"/>
                  <a:pt x="282960" y="126274"/>
                  <a:pt x="283322" y="128430"/>
                </a:cubicBezTo>
                <a:lnTo>
                  <a:pt x="294913" y="247022"/>
                </a:lnTo>
                <a:cubicBezTo>
                  <a:pt x="294913" y="248459"/>
                  <a:pt x="294551" y="249178"/>
                  <a:pt x="293826" y="250256"/>
                </a:cubicBezTo>
                <a:cubicBezTo>
                  <a:pt x="293102" y="251334"/>
                  <a:pt x="292015" y="252053"/>
                  <a:pt x="290566" y="252053"/>
                </a:cubicBezTo>
                <a:lnTo>
                  <a:pt x="171396" y="252053"/>
                </a:lnTo>
                <a:cubicBezTo>
                  <a:pt x="169947" y="252053"/>
                  <a:pt x="168861" y="251334"/>
                  <a:pt x="167774" y="250256"/>
                </a:cubicBezTo>
                <a:cubicBezTo>
                  <a:pt x="167049" y="249178"/>
                  <a:pt x="166687" y="248459"/>
                  <a:pt x="166687" y="247022"/>
                </a:cubicBezTo>
                <a:lnTo>
                  <a:pt x="178641" y="128430"/>
                </a:lnTo>
                <a:cubicBezTo>
                  <a:pt x="179003" y="126274"/>
                  <a:pt x="180814" y="124477"/>
                  <a:pt x="183349" y="124477"/>
                </a:cubicBezTo>
                <a:lnTo>
                  <a:pt x="202547" y="124477"/>
                </a:lnTo>
                <a:lnTo>
                  <a:pt x="202547" y="116931"/>
                </a:lnTo>
                <a:cubicBezTo>
                  <a:pt x="202547" y="101478"/>
                  <a:pt x="215225" y="88900"/>
                  <a:pt x="230800" y="88900"/>
                </a:cubicBezTo>
                <a:close/>
                <a:moveTo>
                  <a:pt x="142437" y="65087"/>
                </a:moveTo>
                <a:lnTo>
                  <a:pt x="200102" y="65087"/>
                </a:lnTo>
                <a:cubicBezTo>
                  <a:pt x="202264" y="65087"/>
                  <a:pt x="204427" y="67285"/>
                  <a:pt x="204427" y="69849"/>
                </a:cubicBezTo>
                <a:cubicBezTo>
                  <a:pt x="204427" y="72048"/>
                  <a:pt x="202264" y="74246"/>
                  <a:pt x="200102" y="74246"/>
                </a:cubicBezTo>
                <a:lnTo>
                  <a:pt x="142437" y="74246"/>
                </a:lnTo>
                <a:cubicBezTo>
                  <a:pt x="139914" y="74246"/>
                  <a:pt x="138112" y="72048"/>
                  <a:pt x="138112" y="69849"/>
                </a:cubicBezTo>
                <a:cubicBezTo>
                  <a:pt x="138112" y="67285"/>
                  <a:pt x="139914" y="65087"/>
                  <a:pt x="142437" y="65087"/>
                </a:cubicBezTo>
                <a:close/>
                <a:moveTo>
                  <a:pt x="88520" y="65087"/>
                </a:moveTo>
                <a:lnTo>
                  <a:pt x="120298" y="65087"/>
                </a:lnTo>
                <a:cubicBezTo>
                  <a:pt x="122855" y="65087"/>
                  <a:pt x="125046" y="67285"/>
                  <a:pt x="125046" y="69849"/>
                </a:cubicBezTo>
                <a:cubicBezTo>
                  <a:pt x="125046" y="72048"/>
                  <a:pt x="122855" y="74246"/>
                  <a:pt x="120298" y="74246"/>
                </a:cubicBezTo>
                <a:lnTo>
                  <a:pt x="88520" y="74246"/>
                </a:lnTo>
                <a:cubicBezTo>
                  <a:pt x="85963" y="74246"/>
                  <a:pt x="84137" y="72048"/>
                  <a:pt x="84137" y="69849"/>
                </a:cubicBezTo>
                <a:cubicBezTo>
                  <a:pt x="84137" y="67285"/>
                  <a:pt x="85963" y="65087"/>
                  <a:pt x="88520" y="65087"/>
                </a:cubicBezTo>
                <a:close/>
                <a:moveTo>
                  <a:pt x="48859" y="59619"/>
                </a:moveTo>
                <a:cubicBezTo>
                  <a:pt x="43567" y="59619"/>
                  <a:pt x="38981" y="64206"/>
                  <a:pt x="38981" y="69850"/>
                </a:cubicBezTo>
                <a:cubicBezTo>
                  <a:pt x="38981" y="75494"/>
                  <a:pt x="43567" y="80081"/>
                  <a:pt x="48859" y="80081"/>
                </a:cubicBezTo>
                <a:cubicBezTo>
                  <a:pt x="54503" y="80081"/>
                  <a:pt x="59090" y="75494"/>
                  <a:pt x="59090" y="69850"/>
                </a:cubicBezTo>
                <a:cubicBezTo>
                  <a:pt x="59090" y="64206"/>
                  <a:pt x="54503" y="59619"/>
                  <a:pt x="48859" y="59619"/>
                </a:cubicBezTo>
                <a:close/>
                <a:moveTo>
                  <a:pt x="48859" y="50800"/>
                </a:moveTo>
                <a:cubicBezTo>
                  <a:pt x="59442" y="50800"/>
                  <a:pt x="67909" y="59267"/>
                  <a:pt x="67909" y="69850"/>
                </a:cubicBezTo>
                <a:cubicBezTo>
                  <a:pt x="67909" y="80081"/>
                  <a:pt x="59442" y="88547"/>
                  <a:pt x="48859" y="88547"/>
                </a:cubicBezTo>
                <a:cubicBezTo>
                  <a:pt x="38628" y="88547"/>
                  <a:pt x="30162" y="80081"/>
                  <a:pt x="30162" y="69850"/>
                </a:cubicBezTo>
                <a:cubicBezTo>
                  <a:pt x="30162" y="59267"/>
                  <a:pt x="38628" y="50800"/>
                  <a:pt x="48859" y="50800"/>
                </a:cubicBezTo>
                <a:close/>
                <a:moveTo>
                  <a:pt x="68106" y="8627"/>
                </a:moveTo>
                <a:lnTo>
                  <a:pt x="68106" y="22287"/>
                </a:lnTo>
                <a:cubicBezTo>
                  <a:pt x="68106" y="26241"/>
                  <a:pt x="71350" y="29477"/>
                  <a:pt x="75313" y="29477"/>
                </a:cubicBezTo>
                <a:lnTo>
                  <a:pt x="158555" y="29477"/>
                </a:lnTo>
                <a:cubicBezTo>
                  <a:pt x="162879" y="29477"/>
                  <a:pt x="166122" y="26241"/>
                  <a:pt x="166122" y="22287"/>
                </a:cubicBezTo>
                <a:lnTo>
                  <a:pt x="166122" y="8627"/>
                </a:lnTo>
                <a:lnTo>
                  <a:pt x="68106" y="8627"/>
                </a:lnTo>
                <a:close/>
                <a:moveTo>
                  <a:pt x="22342" y="0"/>
                </a:moveTo>
                <a:lnTo>
                  <a:pt x="212248" y="0"/>
                </a:lnTo>
                <a:cubicBezTo>
                  <a:pt x="224500" y="0"/>
                  <a:pt x="234590" y="9706"/>
                  <a:pt x="234590" y="22287"/>
                </a:cubicBezTo>
                <a:lnTo>
                  <a:pt x="234590" y="75489"/>
                </a:lnTo>
                <a:cubicBezTo>
                  <a:pt x="234590" y="78005"/>
                  <a:pt x="232428" y="80162"/>
                  <a:pt x="229905" y="80162"/>
                </a:cubicBezTo>
                <a:cubicBezTo>
                  <a:pt x="227743" y="80162"/>
                  <a:pt x="225581" y="78005"/>
                  <a:pt x="225581" y="75489"/>
                </a:cubicBezTo>
                <a:lnTo>
                  <a:pt x="225581" y="22287"/>
                </a:lnTo>
                <a:cubicBezTo>
                  <a:pt x="225581" y="14738"/>
                  <a:pt x="219815" y="8627"/>
                  <a:pt x="212248" y="8627"/>
                </a:cubicBezTo>
                <a:lnTo>
                  <a:pt x="175132" y="8627"/>
                </a:lnTo>
                <a:lnTo>
                  <a:pt x="175132" y="22287"/>
                </a:lnTo>
                <a:cubicBezTo>
                  <a:pt x="175132" y="31274"/>
                  <a:pt x="167925" y="38463"/>
                  <a:pt x="158555" y="38463"/>
                </a:cubicBezTo>
                <a:lnTo>
                  <a:pt x="75313" y="38463"/>
                </a:lnTo>
                <a:cubicBezTo>
                  <a:pt x="66665" y="38463"/>
                  <a:pt x="59098" y="31274"/>
                  <a:pt x="59098" y="22287"/>
                </a:cubicBezTo>
                <a:lnTo>
                  <a:pt x="59098" y="8627"/>
                </a:lnTo>
                <a:lnTo>
                  <a:pt x="22342" y="8627"/>
                </a:lnTo>
                <a:cubicBezTo>
                  <a:pt x="14774" y="8627"/>
                  <a:pt x="8648" y="14738"/>
                  <a:pt x="8648" y="22287"/>
                </a:cubicBezTo>
                <a:lnTo>
                  <a:pt x="8648" y="271040"/>
                </a:lnTo>
                <a:cubicBezTo>
                  <a:pt x="8648" y="278230"/>
                  <a:pt x="14774" y="284341"/>
                  <a:pt x="22342" y="284341"/>
                </a:cubicBezTo>
                <a:lnTo>
                  <a:pt x="212248" y="284341"/>
                </a:lnTo>
                <a:cubicBezTo>
                  <a:pt x="219815" y="284341"/>
                  <a:pt x="225581" y="278230"/>
                  <a:pt x="225581" y="271040"/>
                </a:cubicBezTo>
                <a:lnTo>
                  <a:pt x="225581" y="265289"/>
                </a:lnTo>
                <a:cubicBezTo>
                  <a:pt x="225581" y="262773"/>
                  <a:pt x="227743" y="260616"/>
                  <a:pt x="229905" y="260616"/>
                </a:cubicBezTo>
                <a:cubicBezTo>
                  <a:pt x="232428" y="260616"/>
                  <a:pt x="234590" y="262773"/>
                  <a:pt x="234590" y="265289"/>
                </a:cubicBezTo>
                <a:lnTo>
                  <a:pt x="234590" y="271040"/>
                </a:lnTo>
                <a:cubicBezTo>
                  <a:pt x="234590" y="283262"/>
                  <a:pt x="224500" y="293328"/>
                  <a:pt x="212248" y="293328"/>
                </a:cubicBezTo>
                <a:lnTo>
                  <a:pt x="22342" y="293328"/>
                </a:lnTo>
                <a:cubicBezTo>
                  <a:pt x="9729" y="293328"/>
                  <a:pt x="0" y="283262"/>
                  <a:pt x="0" y="271040"/>
                </a:cubicBezTo>
                <a:lnTo>
                  <a:pt x="0" y="22287"/>
                </a:lnTo>
                <a:cubicBezTo>
                  <a:pt x="0" y="9706"/>
                  <a:pt x="9729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35" name="Freeform 939">
            <a:extLst>
              <a:ext uri="{FF2B5EF4-FFF2-40B4-BE49-F238E27FC236}">
                <a16:creationId xmlns:a16="http://schemas.microsoft.com/office/drawing/2014/main" id="{DC37A55A-4F79-924C-971E-B9BD9F0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8185" y="10105906"/>
            <a:ext cx="642080" cy="642080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36" name="Freeform 945">
            <a:extLst>
              <a:ext uri="{FF2B5EF4-FFF2-40B4-BE49-F238E27FC236}">
                <a16:creationId xmlns:a16="http://schemas.microsoft.com/office/drawing/2014/main" id="{F94B5E8B-2444-C549-A407-3A152351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34" y="10105906"/>
            <a:ext cx="561818" cy="642080"/>
          </a:xfrm>
          <a:custGeom>
            <a:avLst/>
            <a:gdLst>
              <a:gd name="T0" fmla="*/ 406984 w 258044"/>
              <a:gd name="T1" fmla="*/ 2076602 h 294045"/>
              <a:gd name="T2" fmla="*/ 669059 w 258044"/>
              <a:gd name="T3" fmla="*/ 2344442 h 294045"/>
              <a:gd name="T4" fmla="*/ 766405 w 258044"/>
              <a:gd name="T5" fmla="*/ 1977120 h 294045"/>
              <a:gd name="T6" fmla="*/ 556748 w 258044"/>
              <a:gd name="T7" fmla="*/ 1820243 h 294045"/>
              <a:gd name="T8" fmla="*/ 848770 w 258044"/>
              <a:gd name="T9" fmla="*/ 1927378 h 294045"/>
              <a:gd name="T10" fmla="*/ 904923 w 258044"/>
              <a:gd name="T11" fmla="*/ 2237307 h 294045"/>
              <a:gd name="T12" fmla="*/ 684035 w 258044"/>
              <a:gd name="T13" fmla="*/ 2443931 h 294045"/>
              <a:gd name="T14" fmla="*/ 410719 w 258044"/>
              <a:gd name="T15" fmla="*/ 2371219 h 294045"/>
              <a:gd name="T16" fmla="*/ 313381 w 258044"/>
              <a:gd name="T17" fmla="*/ 2072758 h 294045"/>
              <a:gd name="T18" fmla="*/ 511809 w 258044"/>
              <a:gd name="T19" fmla="*/ 1835540 h 294045"/>
              <a:gd name="T20" fmla="*/ 2160463 w 258044"/>
              <a:gd name="T21" fmla="*/ 1338640 h 294045"/>
              <a:gd name="T22" fmla="*/ 1352756 w 258044"/>
              <a:gd name="T23" fmla="*/ 2256211 h 294045"/>
              <a:gd name="T24" fmla="*/ 1352756 w 258044"/>
              <a:gd name="T25" fmla="*/ 2164077 h 294045"/>
              <a:gd name="T26" fmla="*/ 2160463 w 258044"/>
              <a:gd name="T27" fmla="*/ 1338640 h 294045"/>
              <a:gd name="T28" fmla="*/ 2543010 w 258044"/>
              <a:gd name="T29" fmla="*/ 1015244 h 294045"/>
              <a:gd name="T30" fmla="*/ 1195820 w 258044"/>
              <a:gd name="T31" fmla="*/ 2056916 h 294045"/>
              <a:gd name="T32" fmla="*/ 968778 w 258044"/>
              <a:gd name="T33" fmla="*/ 2618403 h 294045"/>
              <a:gd name="T34" fmla="*/ 2051059 w 258044"/>
              <a:gd name="T35" fmla="*/ 2467390 h 294045"/>
              <a:gd name="T36" fmla="*/ 2618706 w 258044"/>
              <a:gd name="T37" fmla="*/ 2997904 h 294045"/>
              <a:gd name="T38" fmla="*/ 2558159 w 258044"/>
              <a:gd name="T39" fmla="*/ 995898 h 294045"/>
              <a:gd name="T40" fmla="*/ 1387407 w 258044"/>
              <a:gd name="T41" fmla="*/ 565662 h 294045"/>
              <a:gd name="T42" fmla="*/ 579713 w 258044"/>
              <a:gd name="T43" fmla="*/ 1387259 h 294045"/>
              <a:gd name="T44" fmla="*/ 489544 w 258044"/>
              <a:gd name="T45" fmla="*/ 1387259 h 294045"/>
              <a:gd name="T46" fmla="*/ 2213788 w 258044"/>
              <a:gd name="T47" fmla="*/ 105231 h 294045"/>
              <a:gd name="T48" fmla="*/ 1653712 w 258044"/>
              <a:gd name="T49" fmla="*/ 686121 h 294045"/>
              <a:gd name="T50" fmla="*/ 1206875 w 258044"/>
              <a:gd name="T51" fmla="*/ 1174342 h 294045"/>
              <a:gd name="T52" fmla="*/ 711435 w 258044"/>
              <a:gd name="T53" fmla="*/ 1654178 h 294045"/>
              <a:gd name="T54" fmla="*/ 272465 w 258044"/>
              <a:gd name="T55" fmla="*/ 1789715 h 294045"/>
              <a:gd name="T56" fmla="*/ 964987 w 258044"/>
              <a:gd name="T57" fmla="*/ 2498357 h 294045"/>
              <a:gd name="T58" fmla="*/ 1108787 w 258044"/>
              <a:gd name="T59" fmla="*/ 2006578 h 294045"/>
              <a:gd name="T60" fmla="*/ 2039704 w 258044"/>
              <a:gd name="T61" fmla="*/ 1084958 h 294045"/>
              <a:gd name="T62" fmla="*/ 2486652 w 258044"/>
              <a:gd name="T63" fmla="*/ 929628 h 294045"/>
              <a:gd name="T64" fmla="*/ 2611133 w 258044"/>
              <a:gd name="T65" fmla="*/ 511817 h 294045"/>
              <a:gd name="T66" fmla="*/ 2236485 w 258044"/>
              <a:gd name="T67" fmla="*/ 860357 h 294045"/>
              <a:gd name="T68" fmla="*/ 1941315 w 258044"/>
              <a:gd name="T69" fmla="*/ 755817 h 294045"/>
              <a:gd name="T70" fmla="*/ 1884573 w 258044"/>
              <a:gd name="T71" fmla="*/ 442135 h 294045"/>
              <a:gd name="T72" fmla="*/ 1354768 w 258044"/>
              <a:gd name="T73" fmla="*/ 97501 h 294045"/>
              <a:gd name="T74" fmla="*/ 155151 w 258044"/>
              <a:gd name="T75" fmla="*/ 1781973 h 294045"/>
              <a:gd name="T76" fmla="*/ 700088 w 258044"/>
              <a:gd name="T77" fmla="*/ 1553515 h 294045"/>
              <a:gd name="T78" fmla="*/ 1555326 w 258044"/>
              <a:gd name="T79" fmla="*/ 682216 h 294045"/>
              <a:gd name="T80" fmla="*/ 1736974 w 258044"/>
              <a:gd name="T81" fmla="*/ 159457 h 294045"/>
              <a:gd name="T82" fmla="*/ 1354768 w 258044"/>
              <a:gd name="T83" fmla="*/ 691 h 294045"/>
              <a:gd name="T84" fmla="*/ 2319745 w 258044"/>
              <a:gd name="T85" fmla="*/ 31644 h 294045"/>
              <a:gd name="T86" fmla="*/ 2338668 w 258044"/>
              <a:gd name="T87" fmla="*/ 112975 h 294045"/>
              <a:gd name="T88" fmla="*/ 2024570 w 258044"/>
              <a:gd name="T89" fmla="*/ 705441 h 294045"/>
              <a:gd name="T90" fmla="*/ 2603559 w 258044"/>
              <a:gd name="T91" fmla="*/ 384073 h 294045"/>
              <a:gd name="T92" fmla="*/ 2683034 w 258044"/>
              <a:gd name="T93" fmla="*/ 403405 h 294045"/>
              <a:gd name="T94" fmla="*/ 2713308 w 258044"/>
              <a:gd name="T95" fmla="*/ 1386996 h 294045"/>
              <a:gd name="T96" fmla="*/ 2683034 w 258044"/>
              <a:gd name="T97" fmla="*/ 3156661 h 294045"/>
              <a:gd name="T98" fmla="*/ 2630055 w 258044"/>
              <a:gd name="T99" fmla="*/ 3145051 h 294045"/>
              <a:gd name="T100" fmla="*/ 1354768 w 258044"/>
              <a:gd name="T101" fmla="*/ 2777172 h 294045"/>
              <a:gd name="T102" fmla="*/ 620615 w 258044"/>
              <a:gd name="T103" fmla="*/ 2738439 h 294045"/>
              <a:gd name="T104" fmla="*/ 90820 w 258044"/>
              <a:gd name="T105" fmla="*/ 1890405 h 294045"/>
              <a:gd name="T106" fmla="*/ 1354768 w 258044"/>
              <a:gd name="T107" fmla="*/ 691 h 2940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8044" h="294045">
                <a:moveTo>
                  <a:pt x="52935" y="178604"/>
                </a:moveTo>
                <a:lnTo>
                  <a:pt x="38696" y="193199"/>
                </a:lnTo>
                <a:lnTo>
                  <a:pt x="44035" y="212779"/>
                </a:lnTo>
                <a:lnTo>
                  <a:pt x="63614" y="218118"/>
                </a:lnTo>
                <a:lnTo>
                  <a:pt x="78210" y="203523"/>
                </a:lnTo>
                <a:lnTo>
                  <a:pt x="72870" y="183944"/>
                </a:lnTo>
                <a:lnTo>
                  <a:pt x="52935" y="178604"/>
                </a:lnTo>
                <a:close/>
                <a:moveTo>
                  <a:pt x="52935" y="169348"/>
                </a:moveTo>
                <a:lnTo>
                  <a:pt x="77498" y="176112"/>
                </a:lnTo>
                <a:cubicBezTo>
                  <a:pt x="78922" y="176468"/>
                  <a:pt x="80345" y="177536"/>
                  <a:pt x="80701" y="179316"/>
                </a:cubicBezTo>
                <a:lnTo>
                  <a:pt x="87465" y="203879"/>
                </a:lnTo>
                <a:cubicBezTo>
                  <a:pt x="87465" y="205303"/>
                  <a:pt x="87109" y="207083"/>
                  <a:pt x="86041" y="208151"/>
                </a:cubicBezTo>
                <a:lnTo>
                  <a:pt x="67886" y="226306"/>
                </a:lnTo>
                <a:cubicBezTo>
                  <a:pt x="67174" y="227018"/>
                  <a:pt x="66106" y="227374"/>
                  <a:pt x="65038" y="227374"/>
                </a:cubicBezTo>
                <a:cubicBezTo>
                  <a:pt x="64326" y="227374"/>
                  <a:pt x="64326" y="227018"/>
                  <a:pt x="63970" y="227018"/>
                </a:cubicBezTo>
                <a:lnTo>
                  <a:pt x="39052" y="220610"/>
                </a:lnTo>
                <a:cubicBezTo>
                  <a:pt x="37628" y="220254"/>
                  <a:pt x="36560" y="219186"/>
                  <a:pt x="36204" y="217762"/>
                </a:cubicBezTo>
                <a:lnTo>
                  <a:pt x="29796" y="192843"/>
                </a:lnTo>
                <a:cubicBezTo>
                  <a:pt x="29084" y="191419"/>
                  <a:pt x="29796" y="189639"/>
                  <a:pt x="30508" y="188927"/>
                </a:cubicBezTo>
                <a:lnTo>
                  <a:pt x="48663" y="170772"/>
                </a:lnTo>
                <a:cubicBezTo>
                  <a:pt x="49731" y="169348"/>
                  <a:pt x="51511" y="168992"/>
                  <a:pt x="52935" y="169348"/>
                </a:cubicBezTo>
                <a:close/>
                <a:moveTo>
                  <a:pt x="205416" y="124542"/>
                </a:moveTo>
                <a:cubicBezTo>
                  <a:pt x="207559" y="124542"/>
                  <a:pt x="209702" y="126328"/>
                  <a:pt x="209702" y="128828"/>
                </a:cubicBezTo>
                <a:cubicBezTo>
                  <a:pt x="209702" y="173477"/>
                  <a:pt x="173269" y="209910"/>
                  <a:pt x="128620" y="209910"/>
                </a:cubicBezTo>
                <a:cubicBezTo>
                  <a:pt x="126120" y="209910"/>
                  <a:pt x="124334" y="207767"/>
                  <a:pt x="124334" y="205624"/>
                </a:cubicBezTo>
                <a:cubicBezTo>
                  <a:pt x="124334" y="203123"/>
                  <a:pt x="126120" y="201337"/>
                  <a:pt x="128620" y="201337"/>
                </a:cubicBezTo>
                <a:cubicBezTo>
                  <a:pt x="168625" y="201337"/>
                  <a:pt x="201129" y="168476"/>
                  <a:pt x="201129" y="128828"/>
                </a:cubicBezTo>
                <a:cubicBezTo>
                  <a:pt x="201129" y="126328"/>
                  <a:pt x="202915" y="124542"/>
                  <a:pt x="205416" y="124542"/>
                </a:cubicBezTo>
                <a:close/>
                <a:moveTo>
                  <a:pt x="243229" y="92653"/>
                </a:moveTo>
                <a:cubicBezTo>
                  <a:pt x="242509" y="93374"/>
                  <a:pt x="242149" y="94094"/>
                  <a:pt x="241789" y="94455"/>
                </a:cubicBezTo>
                <a:cubicBezTo>
                  <a:pt x="229196" y="107064"/>
                  <a:pt x="211926" y="112828"/>
                  <a:pt x="194655" y="110307"/>
                </a:cubicBezTo>
                <a:lnTo>
                  <a:pt x="113699" y="191368"/>
                </a:lnTo>
                <a:cubicBezTo>
                  <a:pt x="116217" y="208661"/>
                  <a:pt x="110101" y="226314"/>
                  <a:pt x="97867" y="238563"/>
                </a:cubicBezTo>
                <a:cubicBezTo>
                  <a:pt x="96068" y="240365"/>
                  <a:pt x="94269" y="242166"/>
                  <a:pt x="92111" y="243607"/>
                </a:cubicBezTo>
                <a:cubicBezTo>
                  <a:pt x="103984" y="247210"/>
                  <a:pt x="116217" y="249371"/>
                  <a:pt x="128811" y="249371"/>
                </a:cubicBezTo>
                <a:cubicBezTo>
                  <a:pt x="152558" y="249371"/>
                  <a:pt x="175225" y="242526"/>
                  <a:pt x="195015" y="229556"/>
                </a:cubicBezTo>
                <a:cubicBezTo>
                  <a:pt x="196454" y="228476"/>
                  <a:pt x="198973" y="228476"/>
                  <a:pt x="200772" y="230277"/>
                </a:cubicBezTo>
                <a:lnTo>
                  <a:pt x="248986" y="278914"/>
                </a:lnTo>
                <a:lnTo>
                  <a:pt x="248986" y="129041"/>
                </a:lnTo>
                <a:cubicBezTo>
                  <a:pt x="248986" y="116791"/>
                  <a:pt x="246827" y="104542"/>
                  <a:pt x="243229" y="92653"/>
                </a:cubicBezTo>
                <a:close/>
                <a:moveTo>
                  <a:pt x="127270" y="48342"/>
                </a:moveTo>
                <a:cubicBezTo>
                  <a:pt x="130128" y="48342"/>
                  <a:pt x="131914" y="50128"/>
                  <a:pt x="131914" y="52628"/>
                </a:cubicBezTo>
                <a:cubicBezTo>
                  <a:pt x="131914" y="55128"/>
                  <a:pt x="130128" y="56914"/>
                  <a:pt x="127270" y="56914"/>
                </a:cubicBezTo>
                <a:cubicBezTo>
                  <a:pt x="87623" y="56914"/>
                  <a:pt x="55119" y="89418"/>
                  <a:pt x="55119" y="129066"/>
                </a:cubicBezTo>
                <a:cubicBezTo>
                  <a:pt x="55119" y="131567"/>
                  <a:pt x="53333" y="133710"/>
                  <a:pt x="50832" y="133710"/>
                </a:cubicBezTo>
                <a:cubicBezTo>
                  <a:pt x="48332" y="133710"/>
                  <a:pt x="46546" y="131567"/>
                  <a:pt x="46546" y="129066"/>
                </a:cubicBezTo>
                <a:cubicBezTo>
                  <a:pt x="46546" y="84418"/>
                  <a:pt x="82622" y="48342"/>
                  <a:pt x="127270" y="48342"/>
                </a:cubicBezTo>
                <a:close/>
                <a:moveTo>
                  <a:pt x="210486" y="9791"/>
                </a:moveTo>
                <a:cubicBezTo>
                  <a:pt x="195734" y="6909"/>
                  <a:pt x="180623" y="11592"/>
                  <a:pt x="169828" y="22761"/>
                </a:cubicBezTo>
                <a:cubicBezTo>
                  <a:pt x="159034" y="33569"/>
                  <a:pt x="153997" y="49061"/>
                  <a:pt x="157235" y="63832"/>
                </a:cubicBezTo>
                <a:cubicBezTo>
                  <a:pt x="157235" y="65633"/>
                  <a:pt x="156875" y="67074"/>
                  <a:pt x="155796" y="68155"/>
                </a:cubicBezTo>
                <a:lnTo>
                  <a:pt x="114749" y="109256"/>
                </a:lnTo>
                <a:lnTo>
                  <a:pt x="71602" y="152458"/>
                </a:lnTo>
                <a:cubicBezTo>
                  <a:pt x="70522" y="153539"/>
                  <a:pt x="69083" y="153899"/>
                  <a:pt x="67644" y="153899"/>
                </a:cubicBezTo>
                <a:cubicBezTo>
                  <a:pt x="64406" y="153539"/>
                  <a:pt x="61527" y="152819"/>
                  <a:pt x="59008" y="152819"/>
                </a:cubicBezTo>
                <a:cubicBezTo>
                  <a:pt x="46415" y="152819"/>
                  <a:pt x="34542" y="157862"/>
                  <a:pt x="25906" y="166509"/>
                </a:cubicBezTo>
                <a:cubicBezTo>
                  <a:pt x="7916" y="184523"/>
                  <a:pt x="7916" y="214065"/>
                  <a:pt x="25906" y="232439"/>
                </a:cubicBezTo>
                <a:cubicBezTo>
                  <a:pt x="43897" y="250452"/>
                  <a:pt x="73401" y="250452"/>
                  <a:pt x="91751" y="232439"/>
                </a:cubicBezTo>
                <a:cubicBezTo>
                  <a:pt x="102545" y="221270"/>
                  <a:pt x="107222" y="206139"/>
                  <a:pt x="104344" y="190647"/>
                </a:cubicBezTo>
                <a:cubicBezTo>
                  <a:pt x="103984" y="189206"/>
                  <a:pt x="104344" y="187765"/>
                  <a:pt x="105423" y="186684"/>
                </a:cubicBezTo>
                <a:lnTo>
                  <a:pt x="189977" y="102381"/>
                </a:lnTo>
                <a:cubicBezTo>
                  <a:pt x="191057" y="101300"/>
                  <a:pt x="192496" y="100940"/>
                  <a:pt x="193935" y="100940"/>
                </a:cubicBezTo>
                <a:cubicBezTo>
                  <a:pt x="209047" y="104182"/>
                  <a:pt x="224519" y="99138"/>
                  <a:pt x="235313" y="88330"/>
                </a:cubicBezTo>
                <a:lnTo>
                  <a:pt x="236431" y="86490"/>
                </a:lnTo>
                <a:lnTo>
                  <a:pt x="246782" y="69461"/>
                </a:lnTo>
                <a:cubicBezTo>
                  <a:pt x="248986" y="62481"/>
                  <a:pt x="249525" y="55005"/>
                  <a:pt x="248266" y="47619"/>
                </a:cubicBezTo>
                <a:lnTo>
                  <a:pt x="216963" y="78963"/>
                </a:lnTo>
                <a:cubicBezTo>
                  <a:pt x="215883" y="80044"/>
                  <a:pt x="214084" y="80404"/>
                  <a:pt x="212645" y="80044"/>
                </a:cubicBezTo>
                <a:lnTo>
                  <a:pt x="187819" y="73559"/>
                </a:lnTo>
                <a:cubicBezTo>
                  <a:pt x="186379" y="72838"/>
                  <a:pt x="184940" y="71758"/>
                  <a:pt x="184580" y="70317"/>
                </a:cubicBezTo>
                <a:lnTo>
                  <a:pt x="178104" y="45458"/>
                </a:lnTo>
                <a:cubicBezTo>
                  <a:pt x="177384" y="44017"/>
                  <a:pt x="178104" y="42215"/>
                  <a:pt x="179183" y="41135"/>
                </a:cubicBezTo>
                <a:lnTo>
                  <a:pt x="210486" y="9791"/>
                </a:lnTo>
                <a:close/>
                <a:moveTo>
                  <a:pt x="128811" y="9071"/>
                </a:moveTo>
                <a:cubicBezTo>
                  <a:pt x="62966" y="9071"/>
                  <a:pt x="8995" y="62751"/>
                  <a:pt x="8995" y="129041"/>
                </a:cubicBezTo>
                <a:cubicBezTo>
                  <a:pt x="8995" y="142010"/>
                  <a:pt x="11154" y="154260"/>
                  <a:pt x="14752" y="165788"/>
                </a:cubicBezTo>
                <a:cubicBezTo>
                  <a:pt x="16192" y="163987"/>
                  <a:pt x="17991" y="162186"/>
                  <a:pt x="19430" y="160384"/>
                </a:cubicBezTo>
                <a:cubicBezTo>
                  <a:pt x="32023" y="147775"/>
                  <a:pt x="49654" y="142010"/>
                  <a:pt x="66564" y="144532"/>
                </a:cubicBezTo>
                <a:lnTo>
                  <a:pt x="98996" y="112203"/>
                </a:lnTo>
                <a:lnTo>
                  <a:pt x="147880" y="63471"/>
                </a:lnTo>
                <a:cubicBezTo>
                  <a:pt x="145362" y="46178"/>
                  <a:pt x="151119" y="28525"/>
                  <a:pt x="163352" y="16276"/>
                </a:cubicBezTo>
                <a:cubicBezTo>
                  <a:pt x="164072" y="15555"/>
                  <a:pt x="164791" y="15195"/>
                  <a:pt x="165151" y="14835"/>
                </a:cubicBezTo>
                <a:cubicBezTo>
                  <a:pt x="153637" y="10872"/>
                  <a:pt x="141404" y="9071"/>
                  <a:pt x="128811" y="9071"/>
                </a:cubicBezTo>
                <a:close/>
                <a:moveTo>
                  <a:pt x="128811" y="64"/>
                </a:moveTo>
                <a:cubicBezTo>
                  <a:pt x="144282" y="64"/>
                  <a:pt x="159394" y="2946"/>
                  <a:pt x="173786" y="8350"/>
                </a:cubicBezTo>
                <a:cubicBezTo>
                  <a:pt x="187819" y="-296"/>
                  <a:pt x="204729" y="-2458"/>
                  <a:pt x="220561" y="2946"/>
                </a:cubicBezTo>
                <a:cubicBezTo>
                  <a:pt x="222360" y="3666"/>
                  <a:pt x="223080" y="4747"/>
                  <a:pt x="223799" y="6188"/>
                </a:cubicBezTo>
                <a:cubicBezTo>
                  <a:pt x="223799" y="7629"/>
                  <a:pt x="223439" y="9071"/>
                  <a:pt x="222360" y="10512"/>
                </a:cubicBezTo>
                <a:lnTo>
                  <a:pt x="187459" y="45458"/>
                </a:lnTo>
                <a:lnTo>
                  <a:pt x="192496" y="65633"/>
                </a:lnTo>
                <a:lnTo>
                  <a:pt x="212645" y="70677"/>
                </a:lnTo>
                <a:lnTo>
                  <a:pt x="247546" y="35731"/>
                </a:lnTo>
                <a:cubicBezTo>
                  <a:pt x="248626" y="34650"/>
                  <a:pt x="250065" y="33929"/>
                  <a:pt x="251864" y="34289"/>
                </a:cubicBezTo>
                <a:cubicBezTo>
                  <a:pt x="253303" y="34650"/>
                  <a:pt x="254383" y="35731"/>
                  <a:pt x="255102" y="37532"/>
                </a:cubicBezTo>
                <a:cubicBezTo>
                  <a:pt x="260499" y="53384"/>
                  <a:pt x="258340" y="70317"/>
                  <a:pt x="249705" y="84007"/>
                </a:cubicBezTo>
                <a:cubicBezTo>
                  <a:pt x="255102" y="98418"/>
                  <a:pt x="257981" y="113549"/>
                  <a:pt x="257981" y="129041"/>
                </a:cubicBezTo>
                <a:lnTo>
                  <a:pt x="257981" y="289722"/>
                </a:lnTo>
                <a:cubicBezTo>
                  <a:pt x="257981" y="291163"/>
                  <a:pt x="256901" y="292964"/>
                  <a:pt x="255102" y="293685"/>
                </a:cubicBezTo>
                <a:cubicBezTo>
                  <a:pt x="254742" y="293685"/>
                  <a:pt x="254023" y="294045"/>
                  <a:pt x="253303" y="294045"/>
                </a:cubicBezTo>
                <a:cubicBezTo>
                  <a:pt x="252584" y="294045"/>
                  <a:pt x="251144" y="293685"/>
                  <a:pt x="250065" y="292604"/>
                </a:cubicBezTo>
                <a:lnTo>
                  <a:pt x="196814" y="238923"/>
                </a:lnTo>
                <a:cubicBezTo>
                  <a:pt x="176305" y="251893"/>
                  <a:pt x="152918" y="258378"/>
                  <a:pt x="128811" y="258378"/>
                </a:cubicBezTo>
                <a:cubicBezTo>
                  <a:pt x="112619" y="258378"/>
                  <a:pt x="96788" y="255136"/>
                  <a:pt x="82396" y="249371"/>
                </a:cubicBezTo>
                <a:cubicBezTo>
                  <a:pt x="75200" y="252974"/>
                  <a:pt x="66924" y="254775"/>
                  <a:pt x="59008" y="254775"/>
                </a:cubicBezTo>
                <a:cubicBezTo>
                  <a:pt x="44616" y="254775"/>
                  <a:pt x="30584" y="249371"/>
                  <a:pt x="19430" y="238563"/>
                </a:cubicBezTo>
                <a:cubicBezTo>
                  <a:pt x="2519" y="221630"/>
                  <a:pt x="-1079" y="196412"/>
                  <a:pt x="8636" y="175876"/>
                </a:cubicBezTo>
                <a:cubicBezTo>
                  <a:pt x="2879" y="161465"/>
                  <a:pt x="0" y="145613"/>
                  <a:pt x="0" y="129041"/>
                </a:cubicBezTo>
                <a:cubicBezTo>
                  <a:pt x="0" y="58067"/>
                  <a:pt x="57569" y="64"/>
                  <a:pt x="12881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37" name="Freeform 947">
            <a:extLst>
              <a:ext uri="{FF2B5EF4-FFF2-40B4-BE49-F238E27FC236}">
                <a16:creationId xmlns:a16="http://schemas.microsoft.com/office/drawing/2014/main" id="{C708BB5B-E552-9A49-BDEE-90157287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099" y="7311008"/>
            <a:ext cx="642080" cy="642080"/>
          </a:xfrm>
          <a:custGeom>
            <a:avLst/>
            <a:gdLst>
              <a:gd name="T0" fmla="*/ 3088415 w 293081"/>
              <a:gd name="T1" fmla="*/ 3124044 h 293329"/>
              <a:gd name="T2" fmla="*/ 1653507 w 293081"/>
              <a:gd name="T3" fmla="*/ 2883127 h 293329"/>
              <a:gd name="T4" fmla="*/ 1375277 w 293081"/>
              <a:gd name="T5" fmla="*/ 2701448 h 293329"/>
              <a:gd name="T6" fmla="*/ 2471773 w 293081"/>
              <a:gd name="T7" fmla="*/ 1467745 h 293329"/>
              <a:gd name="T8" fmla="*/ 2041720 w 293081"/>
              <a:gd name="T9" fmla="*/ 1949463 h 293329"/>
              <a:gd name="T10" fmla="*/ 2400088 w 293081"/>
              <a:gd name="T11" fmla="*/ 1467745 h 293329"/>
              <a:gd name="T12" fmla="*/ 1860455 w 293081"/>
              <a:gd name="T13" fmla="*/ 1535976 h 293329"/>
              <a:gd name="T14" fmla="*/ 1390925 w 293081"/>
              <a:gd name="T15" fmla="*/ 1933410 h 293329"/>
              <a:gd name="T16" fmla="*/ 1152259 w 293081"/>
              <a:gd name="T17" fmla="*/ 1467745 h 293329"/>
              <a:gd name="T18" fmla="*/ 829736 w 293081"/>
              <a:gd name="T19" fmla="*/ 1933410 h 293329"/>
              <a:gd name="T20" fmla="*/ 758069 w 293081"/>
              <a:gd name="T21" fmla="*/ 1865159 h 293329"/>
              <a:gd name="T22" fmla="*/ 576342 w 293081"/>
              <a:gd name="T23" fmla="*/ 1204585 h 293329"/>
              <a:gd name="T24" fmla="*/ 838677 w 293081"/>
              <a:gd name="T25" fmla="*/ 2128774 h 293329"/>
              <a:gd name="T26" fmla="*/ 2376916 w 293081"/>
              <a:gd name="T27" fmla="*/ 2140632 h 293329"/>
              <a:gd name="T28" fmla="*/ 2754543 w 293081"/>
              <a:gd name="T29" fmla="*/ 1204585 h 293329"/>
              <a:gd name="T30" fmla="*/ 2146398 w 293081"/>
              <a:gd name="T31" fmla="*/ 1204585 h 293329"/>
              <a:gd name="T32" fmla="*/ 1359368 w 293081"/>
              <a:gd name="T33" fmla="*/ 1204585 h 293329"/>
              <a:gd name="T34" fmla="*/ 2460386 w 293081"/>
              <a:gd name="T35" fmla="*/ 876790 h 293329"/>
              <a:gd name="T36" fmla="*/ 2933390 w 293081"/>
              <a:gd name="T37" fmla="*/ 1105840 h 293329"/>
              <a:gd name="T38" fmla="*/ 2460386 w 293081"/>
              <a:gd name="T39" fmla="*/ 876790 h 293329"/>
              <a:gd name="T40" fmla="*/ 1884054 w 293081"/>
              <a:gd name="T41" fmla="*/ 1105840 h 293329"/>
              <a:gd name="T42" fmla="*/ 2361020 w 293081"/>
              <a:gd name="T43" fmla="*/ 876790 h 293329"/>
              <a:gd name="T44" fmla="*/ 886388 w 293081"/>
              <a:gd name="T45" fmla="*/ 892594 h 293329"/>
              <a:gd name="T46" fmla="*/ 1574018 w 293081"/>
              <a:gd name="T47" fmla="*/ 892594 h 293329"/>
              <a:gd name="T48" fmla="*/ 99389 w 293081"/>
              <a:gd name="T49" fmla="*/ 876790 h 293329"/>
              <a:gd name="T50" fmla="*/ 576342 w 293081"/>
              <a:gd name="T51" fmla="*/ 1105840 h 293329"/>
              <a:gd name="T52" fmla="*/ 99389 w 293081"/>
              <a:gd name="T53" fmla="*/ 876790 h 293329"/>
              <a:gd name="T54" fmla="*/ 3076491 w 293081"/>
              <a:gd name="T55" fmla="*/ 778061 h 293329"/>
              <a:gd name="T56" fmla="*/ 1673394 w 293081"/>
              <a:gd name="T57" fmla="*/ 489750 h 293329"/>
              <a:gd name="T58" fmla="*/ 2182164 w 293081"/>
              <a:gd name="T59" fmla="*/ 489750 h 293329"/>
              <a:gd name="T60" fmla="*/ 918168 w 293081"/>
              <a:gd name="T61" fmla="*/ 778061 h 293329"/>
              <a:gd name="T62" fmla="*/ 1061267 w 293081"/>
              <a:gd name="T63" fmla="*/ 489750 h 293329"/>
              <a:gd name="T64" fmla="*/ 806878 w 293081"/>
              <a:gd name="T65" fmla="*/ 778061 h 293329"/>
              <a:gd name="T66" fmla="*/ 492867 w 293081"/>
              <a:gd name="T67" fmla="*/ 98741 h 293329"/>
              <a:gd name="T68" fmla="*/ 2754543 w 293081"/>
              <a:gd name="T69" fmla="*/ 98741 h 293329"/>
              <a:gd name="T70" fmla="*/ 2802226 w 293081"/>
              <a:gd name="T71" fmla="*/ 0 h 293329"/>
              <a:gd name="T72" fmla="*/ 3227536 w 293081"/>
              <a:gd name="T73" fmla="*/ 793865 h 293329"/>
              <a:gd name="T74" fmla="*/ 2933390 w 293081"/>
              <a:gd name="T75" fmla="*/ 1204585 h 293329"/>
              <a:gd name="T76" fmla="*/ 2802226 w 293081"/>
              <a:gd name="T77" fmla="*/ 2227506 h 293329"/>
              <a:gd name="T78" fmla="*/ 2738640 w 293081"/>
              <a:gd name="T79" fmla="*/ 2602720 h 293329"/>
              <a:gd name="T80" fmla="*/ 3239453 w 293081"/>
              <a:gd name="T81" fmla="*/ 3191179 h 293329"/>
              <a:gd name="T82" fmla="*/ 3991 w 293081"/>
              <a:gd name="T83" fmla="*/ 3191179 h 293329"/>
              <a:gd name="T84" fmla="*/ 508770 w 293081"/>
              <a:gd name="T85" fmla="*/ 2602720 h 293329"/>
              <a:gd name="T86" fmla="*/ 445160 w 293081"/>
              <a:gd name="T87" fmla="*/ 2227506 h 293329"/>
              <a:gd name="T88" fmla="*/ 314009 w 293081"/>
              <a:gd name="T89" fmla="*/ 1204585 h 293329"/>
              <a:gd name="T90" fmla="*/ 15896 w 293081"/>
              <a:gd name="T91" fmla="*/ 793865 h 293329"/>
              <a:gd name="T92" fmla="*/ 445160 w 293081"/>
              <a:gd name="T93" fmla="*/ 0 h 2933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081" h="293329">
                <a:moveTo>
                  <a:pt x="48110" y="245878"/>
                </a:moveTo>
                <a:lnTo>
                  <a:pt x="14361" y="284342"/>
                </a:lnTo>
                <a:lnTo>
                  <a:pt x="278967" y="284342"/>
                </a:lnTo>
                <a:lnTo>
                  <a:pt x="245218" y="245878"/>
                </a:lnTo>
                <a:lnTo>
                  <a:pt x="169104" y="245878"/>
                </a:lnTo>
                <a:lnTo>
                  <a:pt x="149357" y="262414"/>
                </a:lnTo>
                <a:cubicBezTo>
                  <a:pt x="148639" y="263493"/>
                  <a:pt x="147921" y="263493"/>
                  <a:pt x="146485" y="263493"/>
                </a:cubicBezTo>
                <a:cubicBezTo>
                  <a:pt x="145767" y="263493"/>
                  <a:pt x="144689" y="263493"/>
                  <a:pt x="143612" y="262414"/>
                </a:cubicBezTo>
                <a:lnTo>
                  <a:pt x="124225" y="245878"/>
                </a:lnTo>
                <a:lnTo>
                  <a:pt x="48110" y="245878"/>
                </a:lnTo>
                <a:close/>
                <a:moveTo>
                  <a:pt x="216793" y="133590"/>
                </a:moveTo>
                <a:cubicBezTo>
                  <a:pt x="218591" y="131763"/>
                  <a:pt x="221469" y="131763"/>
                  <a:pt x="223267" y="133590"/>
                </a:cubicBezTo>
                <a:cubicBezTo>
                  <a:pt x="225065" y="135417"/>
                  <a:pt x="225065" y="137974"/>
                  <a:pt x="223267" y="139801"/>
                </a:cubicBezTo>
                <a:lnTo>
                  <a:pt x="187660" y="175973"/>
                </a:lnTo>
                <a:cubicBezTo>
                  <a:pt x="186581" y="176704"/>
                  <a:pt x="185502" y="177435"/>
                  <a:pt x="184423" y="177435"/>
                </a:cubicBezTo>
                <a:cubicBezTo>
                  <a:pt x="183344" y="177435"/>
                  <a:pt x="182265" y="176704"/>
                  <a:pt x="181545" y="175973"/>
                </a:cubicBezTo>
                <a:cubicBezTo>
                  <a:pt x="179387" y="174512"/>
                  <a:pt x="179387" y="171223"/>
                  <a:pt x="181545" y="169762"/>
                </a:cubicBezTo>
                <a:lnTo>
                  <a:pt x="216793" y="133590"/>
                </a:lnTo>
                <a:close/>
                <a:moveTo>
                  <a:pt x="161525" y="133590"/>
                </a:moveTo>
                <a:cubicBezTo>
                  <a:pt x="163337" y="131763"/>
                  <a:pt x="166237" y="131763"/>
                  <a:pt x="168050" y="133590"/>
                </a:cubicBezTo>
                <a:cubicBezTo>
                  <a:pt x="169500" y="135417"/>
                  <a:pt x="169500" y="137974"/>
                  <a:pt x="168050" y="139801"/>
                </a:cubicBezTo>
                <a:lnTo>
                  <a:pt x="131800" y="175973"/>
                </a:lnTo>
                <a:cubicBezTo>
                  <a:pt x="131075" y="176704"/>
                  <a:pt x="129988" y="177435"/>
                  <a:pt x="128900" y="177435"/>
                </a:cubicBezTo>
                <a:cubicBezTo>
                  <a:pt x="127813" y="177435"/>
                  <a:pt x="126725" y="176704"/>
                  <a:pt x="125638" y="175973"/>
                </a:cubicBezTo>
                <a:cubicBezTo>
                  <a:pt x="123825" y="174512"/>
                  <a:pt x="123825" y="171223"/>
                  <a:pt x="125638" y="169762"/>
                </a:cubicBezTo>
                <a:lnTo>
                  <a:pt x="161525" y="133590"/>
                </a:lnTo>
                <a:close/>
                <a:moveTo>
                  <a:pt x="104080" y="133590"/>
                </a:moveTo>
                <a:cubicBezTo>
                  <a:pt x="105878" y="131763"/>
                  <a:pt x="108756" y="131763"/>
                  <a:pt x="110194" y="133590"/>
                </a:cubicBezTo>
                <a:cubicBezTo>
                  <a:pt x="112352" y="135417"/>
                  <a:pt x="112352" y="137974"/>
                  <a:pt x="110194" y="139801"/>
                </a:cubicBezTo>
                <a:lnTo>
                  <a:pt x="74947" y="175973"/>
                </a:lnTo>
                <a:cubicBezTo>
                  <a:pt x="73868" y="176704"/>
                  <a:pt x="72789" y="177435"/>
                  <a:pt x="71710" y="177435"/>
                </a:cubicBezTo>
                <a:cubicBezTo>
                  <a:pt x="70631" y="177435"/>
                  <a:pt x="69193" y="176704"/>
                  <a:pt x="68473" y="175973"/>
                </a:cubicBezTo>
                <a:cubicBezTo>
                  <a:pt x="66675" y="174512"/>
                  <a:pt x="66675" y="171223"/>
                  <a:pt x="68473" y="169762"/>
                </a:cubicBezTo>
                <a:lnTo>
                  <a:pt x="104080" y="133590"/>
                </a:lnTo>
                <a:close/>
                <a:moveTo>
                  <a:pt x="75755" y="96698"/>
                </a:moveTo>
                <a:cubicBezTo>
                  <a:pt x="70370" y="104247"/>
                  <a:pt x="61753" y="109639"/>
                  <a:pt x="52059" y="109639"/>
                </a:cubicBezTo>
                <a:lnTo>
                  <a:pt x="44520" y="109639"/>
                </a:lnTo>
                <a:lnTo>
                  <a:pt x="44520" y="193755"/>
                </a:lnTo>
                <a:lnTo>
                  <a:pt x="75755" y="193755"/>
                </a:lnTo>
                <a:cubicBezTo>
                  <a:pt x="76473" y="193755"/>
                  <a:pt x="77550" y="194474"/>
                  <a:pt x="78628" y="194834"/>
                </a:cubicBezTo>
                <a:lnTo>
                  <a:pt x="146485" y="253427"/>
                </a:lnTo>
                <a:lnTo>
                  <a:pt x="214700" y="194834"/>
                </a:lnTo>
                <a:cubicBezTo>
                  <a:pt x="215418" y="194474"/>
                  <a:pt x="216855" y="193755"/>
                  <a:pt x="217573" y="193755"/>
                </a:cubicBezTo>
                <a:lnTo>
                  <a:pt x="248808" y="193755"/>
                </a:lnTo>
                <a:lnTo>
                  <a:pt x="248808" y="109639"/>
                </a:lnTo>
                <a:lnTo>
                  <a:pt x="241269" y="109639"/>
                </a:lnTo>
                <a:cubicBezTo>
                  <a:pt x="231575" y="109639"/>
                  <a:pt x="222599" y="104247"/>
                  <a:pt x="217573" y="96698"/>
                </a:cubicBezTo>
                <a:cubicBezTo>
                  <a:pt x="212546" y="104247"/>
                  <a:pt x="203929" y="109639"/>
                  <a:pt x="193877" y="109639"/>
                </a:cubicBezTo>
                <a:lnTo>
                  <a:pt x="170181" y="109639"/>
                </a:lnTo>
                <a:cubicBezTo>
                  <a:pt x="160487" y="109639"/>
                  <a:pt x="151511" y="104247"/>
                  <a:pt x="146485" y="96698"/>
                </a:cubicBezTo>
                <a:cubicBezTo>
                  <a:pt x="141458" y="104247"/>
                  <a:pt x="132841" y="109639"/>
                  <a:pt x="122788" y="109639"/>
                </a:cubicBezTo>
                <a:lnTo>
                  <a:pt x="99092" y="109639"/>
                </a:lnTo>
                <a:cubicBezTo>
                  <a:pt x="89398" y="109639"/>
                  <a:pt x="80782" y="104247"/>
                  <a:pt x="75755" y="96698"/>
                </a:cubicBezTo>
                <a:close/>
                <a:moveTo>
                  <a:pt x="222240" y="79802"/>
                </a:moveTo>
                <a:lnTo>
                  <a:pt x="222240" y="81240"/>
                </a:lnTo>
                <a:cubicBezTo>
                  <a:pt x="222240" y="92025"/>
                  <a:pt x="230498" y="100652"/>
                  <a:pt x="241269" y="100652"/>
                </a:cubicBezTo>
                <a:lnTo>
                  <a:pt x="264965" y="100652"/>
                </a:lnTo>
                <a:cubicBezTo>
                  <a:pt x="275377" y="100652"/>
                  <a:pt x="283993" y="92025"/>
                  <a:pt x="283993" y="81240"/>
                </a:cubicBezTo>
                <a:lnTo>
                  <a:pt x="283993" y="79802"/>
                </a:lnTo>
                <a:lnTo>
                  <a:pt x="222240" y="79802"/>
                </a:lnTo>
                <a:close/>
                <a:moveTo>
                  <a:pt x="151152" y="79802"/>
                </a:moveTo>
                <a:lnTo>
                  <a:pt x="151152" y="81240"/>
                </a:lnTo>
                <a:cubicBezTo>
                  <a:pt x="151152" y="92025"/>
                  <a:pt x="159769" y="100652"/>
                  <a:pt x="170181" y="100652"/>
                </a:cubicBezTo>
                <a:lnTo>
                  <a:pt x="193877" y="100652"/>
                </a:lnTo>
                <a:cubicBezTo>
                  <a:pt x="204648" y="100652"/>
                  <a:pt x="213264" y="92025"/>
                  <a:pt x="213264" y="81240"/>
                </a:cubicBezTo>
                <a:lnTo>
                  <a:pt x="213264" y="79802"/>
                </a:lnTo>
                <a:lnTo>
                  <a:pt x="151152" y="79802"/>
                </a:lnTo>
                <a:close/>
                <a:moveTo>
                  <a:pt x="80064" y="79802"/>
                </a:moveTo>
                <a:lnTo>
                  <a:pt x="80064" y="81240"/>
                </a:lnTo>
                <a:cubicBezTo>
                  <a:pt x="80064" y="92025"/>
                  <a:pt x="88680" y="100652"/>
                  <a:pt x="99092" y="100652"/>
                </a:cubicBezTo>
                <a:lnTo>
                  <a:pt x="122788" y="100652"/>
                </a:lnTo>
                <a:cubicBezTo>
                  <a:pt x="133560" y="100652"/>
                  <a:pt x="142176" y="92025"/>
                  <a:pt x="142176" y="81240"/>
                </a:cubicBezTo>
                <a:lnTo>
                  <a:pt x="142176" y="79802"/>
                </a:lnTo>
                <a:lnTo>
                  <a:pt x="80064" y="79802"/>
                </a:lnTo>
                <a:close/>
                <a:moveTo>
                  <a:pt x="8976" y="79802"/>
                </a:moveTo>
                <a:lnTo>
                  <a:pt x="8976" y="81240"/>
                </a:lnTo>
                <a:cubicBezTo>
                  <a:pt x="8976" y="92025"/>
                  <a:pt x="17592" y="100652"/>
                  <a:pt x="28363" y="100652"/>
                </a:cubicBezTo>
                <a:lnTo>
                  <a:pt x="52059" y="100652"/>
                </a:lnTo>
                <a:cubicBezTo>
                  <a:pt x="62471" y="100652"/>
                  <a:pt x="71088" y="92025"/>
                  <a:pt x="71088" y="81240"/>
                </a:cubicBezTo>
                <a:lnTo>
                  <a:pt x="71088" y="79802"/>
                </a:lnTo>
                <a:lnTo>
                  <a:pt x="8976" y="79802"/>
                </a:lnTo>
                <a:close/>
                <a:moveTo>
                  <a:pt x="207161" y="44574"/>
                </a:moveTo>
                <a:lnTo>
                  <a:pt x="220445" y="70816"/>
                </a:lnTo>
                <a:lnTo>
                  <a:pt x="277890" y="70816"/>
                </a:lnTo>
                <a:lnTo>
                  <a:pt x="251322" y="44574"/>
                </a:lnTo>
                <a:lnTo>
                  <a:pt x="207161" y="44574"/>
                </a:lnTo>
                <a:close/>
                <a:moveTo>
                  <a:pt x="151152" y="44574"/>
                </a:moveTo>
                <a:lnTo>
                  <a:pt x="151152" y="70816"/>
                </a:lnTo>
                <a:lnTo>
                  <a:pt x="210392" y="70816"/>
                </a:lnTo>
                <a:lnTo>
                  <a:pt x="197108" y="44574"/>
                </a:lnTo>
                <a:lnTo>
                  <a:pt x="151152" y="44574"/>
                </a:lnTo>
                <a:close/>
                <a:moveTo>
                  <a:pt x="95861" y="44574"/>
                </a:moveTo>
                <a:lnTo>
                  <a:pt x="82936" y="70816"/>
                </a:lnTo>
                <a:lnTo>
                  <a:pt x="142176" y="70816"/>
                </a:lnTo>
                <a:lnTo>
                  <a:pt x="142176" y="44574"/>
                </a:lnTo>
                <a:lnTo>
                  <a:pt x="95861" y="44574"/>
                </a:lnTo>
                <a:close/>
                <a:moveTo>
                  <a:pt x="42006" y="44574"/>
                </a:moveTo>
                <a:lnTo>
                  <a:pt x="15438" y="70816"/>
                </a:lnTo>
                <a:lnTo>
                  <a:pt x="72883" y="70816"/>
                </a:lnTo>
                <a:lnTo>
                  <a:pt x="86167" y="44574"/>
                </a:lnTo>
                <a:lnTo>
                  <a:pt x="42006" y="44574"/>
                </a:lnTo>
                <a:close/>
                <a:moveTo>
                  <a:pt x="44520" y="8987"/>
                </a:moveTo>
                <a:lnTo>
                  <a:pt x="44520" y="35588"/>
                </a:lnTo>
                <a:lnTo>
                  <a:pt x="248808" y="35588"/>
                </a:lnTo>
                <a:lnTo>
                  <a:pt x="248808" y="8987"/>
                </a:lnTo>
                <a:lnTo>
                  <a:pt x="44520" y="8987"/>
                </a:lnTo>
                <a:close/>
                <a:moveTo>
                  <a:pt x="40211" y="0"/>
                </a:moveTo>
                <a:lnTo>
                  <a:pt x="253117" y="0"/>
                </a:lnTo>
                <a:cubicBezTo>
                  <a:pt x="255630" y="0"/>
                  <a:pt x="257784" y="1797"/>
                  <a:pt x="257784" y="4314"/>
                </a:cubicBezTo>
                <a:lnTo>
                  <a:pt x="257784" y="38104"/>
                </a:lnTo>
                <a:lnTo>
                  <a:pt x="291533" y="72254"/>
                </a:lnTo>
                <a:cubicBezTo>
                  <a:pt x="292610" y="73332"/>
                  <a:pt x="292969" y="74410"/>
                  <a:pt x="292969" y="75489"/>
                </a:cubicBezTo>
                <a:lnTo>
                  <a:pt x="292969" y="81240"/>
                </a:lnTo>
                <a:cubicBezTo>
                  <a:pt x="292969" y="97057"/>
                  <a:pt x="280403" y="109639"/>
                  <a:pt x="264965" y="109639"/>
                </a:cubicBezTo>
                <a:lnTo>
                  <a:pt x="257784" y="109639"/>
                </a:lnTo>
                <a:lnTo>
                  <a:pt x="257784" y="198428"/>
                </a:lnTo>
                <a:cubicBezTo>
                  <a:pt x="257784" y="200585"/>
                  <a:pt x="255630" y="202742"/>
                  <a:pt x="253117" y="202742"/>
                </a:cubicBezTo>
                <a:lnTo>
                  <a:pt x="219009" y="202742"/>
                </a:lnTo>
                <a:lnTo>
                  <a:pt x="179156" y="236892"/>
                </a:lnTo>
                <a:lnTo>
                  <a:pt x="247372" y="236892"/>
                </a:lnTo>
                <a:cubicBezTo>
                  <a:pt x="248449" y="236892"/>
                  <a:pt x="249885" y="237611"/>
                  <a:pt x="250603" y="238330"/>
                </a:cubicBezTo>
                <a:lnTo>
                  <a:pt x="291892" y="285780"/>
                </a:lnTo>
                <a:cubicBezTo>
                  <a:pt x="293328" y="287218"/>
                  <a:pt x="293328" y="289015"/>
                  <a:pt x="292610" y="290453"/>
                </a:cubicBezTo>
                <a:cubicBezTo>
                  <a:pt x="291892" y="292250"/>
                  <a:pt x="290456" y="293329"/>
                  <a:pt x="288661" y="293329"/>
                </a:cubicBezTo>
                <a:lnTo>
                  <a:pt x="4667" y="293329"/>
                </a:lnTo>
                <a:cubicBezTo>
                  <a:pt x="2872" y="293329"/>
                  <a:pt x="1077" y="292250"/>
                  <a:pt x="359" y="290453"/>
                </a:cubicBezTo>
                <a:cubicBezTo>
                  <a:pt x="0" y="289015"/>
                  <a:pt x="0" y="287218"/>
                  <a:pt x="1077" y="285780"/>
                </a:cubicBezTo>
                <a:lnTo>
                  <a:pt x="42725" y="238330"/>
                </a:lnTo>
                <a:cubicBezTo>
                  <a:pt x="43443" y="237611"/>
                  <a:pt x="44879" y="236892"/>
                  <a:pt x="45956" y="236892"/>
                </a:cubicBezTo>
                <a:lnTo>
                  <a:pt x="113813" y="236892"/>
                </a:lnTo>
                <a:lnTo>
                  <a:pt x="73960" y="202742"/>
                </a:lnTo>
                <a:lnTo>
                  <a:pt x="40211" y="202742"/>
                </a:lnTo>
                <a:cubicBezTo>
                  <a:pt x="37698" y="202742"/>
                  <a:pt x="35903" y="200585"/>
                  <a:pt x="35903" y="198428"/>
                </a:cubicBezTo>
                <a:lnTo>
                  <a:pt x="35903" y="109639"/>
                </a:lnTo>
                <a:lnTo>
                  <a:pt x="28363" y="109639"/>
                </a:lnTo>
                <a:cubicBezTo>
                  <a:pt x="12925" y="109639"/>
                  <a:pt x="0" y="97057"/>
                  <a:pt x="0" y="81240"/>
                </a:cubicBezTo>
                <a:lnTo>
                  <a:pt x="0" y="75489"/>
                </a:lnTo>
                <a:cubicBezTo>
                  <a:pt x="0" y="74410"/>
                  <a:pt x="359" y="73332"/>
                  <a:pt x="1436" y="72254"/>
                </a:cubicBezTo>
                <a:lnTo>
                  <a:pt x="35903" y="38104"/>
                </a:lnTo>
                <a:lnTo>
                  <a:pt x="35903" y="4314"/>
                </a:lnTo>
                <a:cubicBezTo>
                  <a:pt x="35903" y="1797"/>
                  <a:pt x="37698" y="0"/>
                  <a:pt x="40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38" name="Freeform 958">
            <a:extLst>
              <a:ext uri="{FF2B5EF4-FFF2-40B4-BE49-F238E27FC236}">
                <a16:creationId xmlns:a16="http://schemas.microsoft.com/office/drawing/2014/main" id="{D65FDBD9-E006-DB40-B1D7-F24E9D1B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8185" y="7311966"/>
            <a:ext cx="642080" cy="640168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39" name="Freeform 959">
            <a:extLst>
              <a:ext uri="{FF2B5EF4-FFF2-40B4-BE49-F238E27FC236}">
                <a16:creationId xmlns:a16="http://schemas.microsoft.com/office/drawing/2014/main" id="{9A3342AD-C584-BF4E-A82D-FA3B640B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6407" y="4517066"/>
            <a:ext cx="565640" cy="640168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90" dirty="0"/>
          </a:p>
        </p:txBody>
      </p:sp>
      <p:sp>
        <p:nvSpPr>
          <p:cNvPr id="7" name="Rectangle 6"/>
          <p:cNvSpPr/>
          <p:nvPr/>
        </p:nvSpPr>
        <p:spPr>
          <a:xfrm>
            <a:off x="7616825" y="4279888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4000" dirty="0">
                <a:solidFill>
                  <a:schemeClr val="tx2"/>
                </a:solidFill>
              </a:rPr>
              <a:t>Ensure the safest possible environment for patients and staff at all stages of the medication use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6825" y="708773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4000" dirty="0">
                <a:solidFill>
                  <a:schemeClr val="tx2"/>
                </a:solidFill>
              </a:rPr>
              <a:t>Focus on governance, interventions, and education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4" y="606089"/>
            <a:ext cx="4658130" cy="6225198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35216155"/>
              </p:ext>
            </p:extLst>
          </p:nvPr>
        </p:nvGraphicFramePr>
        <p:xfrm>
          <a:off x="7669763" y="8434887"/>
          <a:ext cx="8808098" cy="522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660" y="7749449"/>
            <a:ext cx="5426153" cy="5854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06660" y="685659"/>
            <a:ext cx="5426153" cy="6625349"/>
          </a:xfrm>
          <a:prstGeom prst="rect">
            <a:avLst/>
          </a:prstGeom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12" y="7464491"/>
            <a:ext cx="4289032" cy="59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17E9F-FCB9-3B40-A27A-BE3FD8AFE989}"/>
              </a:ext>
            </a:extLst>
          </p:cNvPr>
          <p:cNvSpPr txBox="1"/>
          <p:nvPr/>
        </p:nvSpPr>
        <p:spPr>
          <a:xfrm>
            <a:off x="11153124" y="1196059"/>
            <a:ext cx="2071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cs typeface="Poppins" pitchFamily="2" charset="77"/>
              </a:rPr>
              <a:t>Aims  </a:t>
            </a:r>
            <a:endParaRPr lang="en-US" sz="6000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FC54DF-9255-664D-B427-30148CEA157D}"/>
              </a:ext>
            </a:extLst>
          </p:cNvPr>
          <p:cNvSpPr/>
          <p:nvPr/>
        </p:nvSpPr>
        <p:spPr>
          <a:xfrm>
            <a:off x="2444148" y="2940916"/>
            <a:ext cx="2446637" cy="2446637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52C69F9-A884-FB49-B5EC-19277D405908}"/>
              </a:ext>
            </a:extLst>
          </p:cNvPr>
          <p:cNvSpPr/>
          <p:nvPr/>
        </p:nvSpPr>
        <p:spPr>
          <a:xfrm>
            <a:off x="2444148" y="6666478"/>
            <a:ext cx="2446637" cy="24466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923">
            <a:extLst>
              <a:ext uri="{FF2B5EF4-FFF2-40B4-BE49-F238E27FC236}">
                <a16:creationId xmlns:a16="http://schemas.microsoft.com/office/drawing/2014/main" id="{1FF29AAF-4CFA-3943-9C28-6FD76079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251" y="3736293"/>
            <a:ext cx="858430" cy="855882"/>
          </a:xfrm>
          <a:custGeom>
            <a:avLst/>
            <a:gdLst>
              <a:gd name="T0" fmla="*/ 1658462 w 294913"/>
              <a:gd name="T1" fmla="*/ 2734422 h 293328"/>
              <a:gd name="T2" fmla="*/ 917779 w 294913"/>
              <a:gd name="T3" fmla="*/ 2734422 h 293328"/>
              <a:gd name="T4" fmla="*/ 425207 w 294913"/>
              <a:gd name="T5" fmla="*/ 2717122 h 293328"/>
              <a:gd name="T6" fmla="*/ 532947 w 294913"/>
              <a:gd name="T7" fmla="*/ 2608584 h 293328"/>
              <a:gd name="T8" fmla="*/ 532947 w 294913"/>
              <a:gd name="T9" fmla="*/ 2926421 h 293328"/>
              <a:gd name="T10" fmla="*/ 1944665 w 294913"/>
              <a:gd name="T11" fmla="*/ 2441651 h 293328"/>
              <a:gd name="T12" fmla="*/ 3094445 w 294913"/>
              <a:gd name="T13" fmla="*/ 2441651 h 293328"/>
              <a:gd name="T14" fmla="*/ 1607525 w 294913"/>
              <a:gd name="T15" fmla="*/ 2023306 h 293328"/>
              <a:gd name="T16" fmla="*/ 964808 w 294913"/>
              <a:gd name="T17" fmla="*/ 2123937 h 293328"/>
              <a:gd name="T18" fmla="*/ 532947 w 294913"/>
              <a:gd name="T19" fmla="*/ 1959357 h 293328"/>
              <a:gd name="T20" fmla="*/ 644573 w 294913"/>
              <a:gd name="T21" fmla="*/ 2071748 h 293328"/>
              <a:gd name="T22" fmla="*/ 740756 w 294913"/>
              <a:gd name="T23" fmla="*/ 2071748 h 293328"/>
              <a:gd name="T24" fmla="*/ 532947 w 294913"/>
              <a:gd name="T25" fmla="*/ 1866309 h 293328"/>
              <a:gd name="T26" fmla="*/ 3082596 w 294913"/>
              <a:gd name="T27" fmla="*/ 2342945 h 293328"/>
              <a:gd name="T28" fmla="*/ 2825769 w 294913"/>
              <a:gd name="T29" fmla="*/ 1612478 h 293328"/>
              <a:gd name="T30" fmla="*/ 2730933 w 294913"/>
              <a:gd name="T31" fmla="*/ 1462422 h 293328"/>
              <a:gd name="T32" fmla="*/ 2256812 w 294913"/>
              <a:gd name="T33" fmla="*/ 1659850 h 293328"/>
              <a:gd name="T34" fmla="*/ 2043453 w 294913"/>
              <a:gd name="T35" fmla="*/ 1462422 h 293328"/>
              <a:gd name="T36" fmla="*/ 1658462 w 294913"/>
              <a:gd name="T37" fmla="*/ 1426237 h 293328"/>
              <a:gd name="T38" fmla="*/ 917779 w 294913"/>
              <a:gd name="T39" fmla="*/ 1426237 h 293328"/>
              <a:gd name="T40" fmla="*/ 425207 w 294913"/>
              <a:gd name="T41" fmla="*/ 1426386 h 293328"/>
              <a:gd name="T42" fmla="*/ 532947 w 294913"/>
              <a:gd name="T43" fmla="*/ 1313983 h 293328"/>
              <a:gd name="T44" fmla="*/ 532947 w 294913"/>
              <a:gd name="T45" fmla="*/ 1635694 h 293328"/>
              <a:gd name="T46" fmla="*/ 2517576 w 294913"/>
              <a:gd name="T47" fmla="*/ 1075485 h 293328"/>
              <a:gd name="T48" fmla="*/ 2730933 w 294913"/>
              <a:gd name="T49" fmla="*/ 1367667 h 293328"/>
              <a:gd name="T50" fmla="*/ 2517576 w 294913"/>
              <a:gd name="T51" fmla="*/ 976778 h 293328"/>
              <a:gd name="T52" fmla="*/ 3039124 w 294913"/>
              <a:gd name="T53" fmla="*/ 1367667 h 293328"/>
              <a:gd name="T54" fmla="*/ 3205068 w 294913"/>
              <a:gd name="T55" fmla="*/ 2749634 h 293328"/>
              <a:gd name="T56" fmla="*/ 1830088 w 294913"/>
              <a:gd name="T57" fmla="*/ 2749634 h 293328"/>
              <a:gd name="T58" fmla="*/ 1999978 w 294913"/>
              <a:gd name="T59" fmla="*/ 1367667 h 293328"/>
              <a:gd name="T60" fmla="*/ 2517576 w 294913"/>
              <a:gd name="T61" fmla="*/ 976778 h 293328"/>
              <a:gd name="T62" fmla="*/ 2229905 w 294913"/>
              <a:gd name="T63" fmla="*/ 767454 h 293328"/>
              <a:gd name="T64" fmla="*/ 1506537 w 294913"/>
              <a:gd name="T65" fmla="*/ 767454 h 293328"/>
              <a:gd name="T66" fmla="*/ 1312216 w 294913"/>
              <a:gd name="T67" fmla="*/ 715133 h 293328"/>
              <a:gd name="T68" fmla="*/ 965584 w 294913"/>
              <a:gd name="T69" fmla="*/ 815760 h 293328"/>
              <a:gd name="T70" fmla="*/ 532947 w 294913"/>
              <a:gd name="T71" fmla="*/ 655050 h 293328"/>
              <a:gd name="T72" fmla="*/ 644573 w 294913"/>
              <a:gd name="T73" fmla="*/ 767463 h 293328"/>
              <a:gd name="T74" fmla="*/ 740756 w 294913"/>
              <a:gd name="T75" fmla="*/ 767463 h 293328"/>
              <a:gd name="T76" fmla="*/ 532947 w 294913"/>
              <a:gd name="T77" fmla="*/ 558153 h 293328"/>
              <a:gd name="T78" fmla="*/ 821523 w 294913"/>
              <a:gd name="T79" fmla="*/ 323857 h 293328"/>
              <a:gd name="T80" fmla="*/ 1812064 w 294913"/>
              <a:gd name="T81" fmla="*/ 94808 h 293328"/>
              <a:gd name="T82" fmla="*/ 2315213 w 294913"/>
              <a:gd name="T83" fmla="*/ 0 h 293328"/>
              <a:gd name="T84" fmla="*/ 2507822 w 294913"/>
              <a:gd name="T85" fmla="*/ 880759 h 293328"/>
              <a:gd name="T86" fmla="*/ 2315213 w 294913"/>
              <a:gd name="T87" fmla="*/ 94808 h 293328"/>
              <a:gd name="T88" fmla="*/ 1729535 w 294913"/>
              <a:gd name="T89" fmla="*/ 422588 h 293328"/>
              <a:gd name="T90" fmla="*/ 644658 w 294913"/>
              <a:gd name="T91" fmla="*/ 94808 h 293328"/>
              <a:gd name="T92" fmla="*/ 94351 w 294913"/>
              <a:gd name="T93" fmla="*/ 2977994 h 293328"/>
              <a:gd name="T94" fmla="*/ 2460649 w 294913"/>
              <a:gd name="T95" fmla="*/ 2977994 h 293328"/>
              <a:gd name="T96" fmla="*/ 2558919 w 294913"/>
              <a:gd name="T97" fmla="*/ 2914801 h 293328"/>
              <a:gd name="T98" fmla="*/ 243700 w 294913"/>
              <a:gd name="T99" fmla="*/ 3222872 h 293328"/>
              <a:gd name="T100" fmla="*/ 243700 w 294913"/>
              <a:gd name="T101" fmla="*/ 0 h 2933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4913" h="293328">
                <a:moveTo>
                  <a:pt x="88448" y="244475"/>
                </a:moveTo>
                <a:lnTo>
                  <a:pt x="147370" y="244475"/>
                </a:lnTo>
                <a:cubicBezTo>
                  <a:pt x="150244" y="244475"/>
                  <a:pt x="152040" y="246307"/>
                  <a:pt x="152040" y="248871"/>
                </a:cubicBezTo>
                <a:cubicBezTo>
                  <a:pt x="152040" y="251436"/>
                  <a:pt x="150244" y="253634"/>
                  <a:pt x="147370" y="253634"/>
                </a:cubicBezTo>
                <a:lnTo>
                  <a:pt x="88448" y="253634"/>
                </a:lnTo>
                <a:cubicBezTo>
                  <a:pt x="85933" y="253634"/>
                  <a:pt x="84137" y="251436"/>
                  <a:pt x="84137" y="248871"/>
                </a:cubicBezTo>
                <a:cubicBezTo>
                  <a:pt x="84137" y="246307"/>
                  <a:pt x="85933" y="244475"/>
                  <a:pt x="88448" y="244475"/>
                </a:cubicBezTo>
                <a:close/>
                <a:moveTo>
                  <a:pt x="48859" y="237419"/>
                </a:moveTo>
                <a:cubicBezTo>
                  <a:pt x="43567" y="237419"/>
                  <a:pt x="38981" y="241653"/>
                  <a:pt x="38981" y="247297"/>
                </a:cubicBezTo>
                <a:cubicBezTo>
                  <a:pt x="38981" y="252942"/>
                  <a:pt x="43567" y="257528"/>
                  <a:pt x="48859" y="257528"/>
                </a:cubicBezTo>
                <a:cubicBezTo>
                  <a:pt x="54503" y="257528"/>
                  <a:pt x="59090" y="252942"/>
                  <a:pt x="59090" y="247297"/>
                </a:cubicBezTo>
                <a:cubicBezTo>
                  <a:pt x="59090" y="241653"/>
                  <a:pt x="54503" y="237419"/>
                  <a:pt x="48859" y="237419"/>
                </a:cubicBezTo>
                <a:close/>
                <a:moveTo>
                  <a:pt x="48859" y="228600"/>
                </a:moveTo>
                <a:cubicBezTo>
                  <a:pt x="59442" y="228600"/>
                  <a:pt x="67909" y="237067"/>
                  <a:pt x="67909" y="247297"/>
                </a:cubicBezTo>
                <a:cubicBezTo>
                  <a:pt x="67909" y="257881"/>
                  <a:pt x="59442" y="266347"/>
                  <a:pt x="48859" y="266347"/>
                </a:cubicBezTo>
                <a:cubicBezTo>
                  <a:pt x="38628" y="266347"/>
                  <a:pt x="30162" y="257881"/>
                  <a:pt x="30162" y="247297"/>
                </a:cubicBezTo>
                <a:cubicBezTo>
                  <a:pt x="30162" y="237067"/>
                  <a:pt x="38628" y="228600"/>
                  <a:pt x="48859" y="228600"/>
                </a:cubicBezTo>
                <a:close/>
                <a:moveTo>
                  <a:pt x="178278" y="222225"/>
                </a:moveTo>
                <a:lnTo>
                  <a:pt x="176105" y="243068"/>
                </a:lnTo>
                <a:lnTo>
                  <a:pt x="285858" y="243068"/>
                </a:lnTo>
                <a:lnTo>
                  <a:pt x="283684" y="222225"/>
                </a:lnTo>
                <a:lnTo>
                  <a:pt x="178278" y="222225"/>
                </a:lnTo>
                <a:close/>
                <a:moveTo>
                  <a:pt x="88448" y="184150"/>
                </a:moveTo>
                <a:lnTo>
                  <a:pt x="147370" y="184150"/>
                </a:lnTo>
                <a:cubicBezTo>
                  <a:pt x="150244" y="184150"/>
                  <a:pt x="152040" y="186348"/>
                  <a:pt x="152040" y="188546"/>
                </a:cubicBezTo>
                <a:cubicBezTo>
                  <a:pt x="152040" y="191111"/>
                  <a:pt x="150244" y="193309"/>
                  <a:pt x="147370" y="193309"/>
                </a:cubicBezTo>
                <a:lnTo>
                  <a:pt x="88448" y="193309"/>
                </a:lnTo>
                <a:cubicBezTo>
                  <a:pt x="85933" y="193309"/>
                  <a:pt x="84137" y="191111"/>
                  <a:pt x="84137" y="188546"/>
                </a:cubicBezTo>
                <a:cubicBezTo>
                  <a:pt x="84137" y="186348"/>
                  <a:pt x="85933" y="184150"/>
                  <a:pt x="88448" y="184150"/>
                </a:cubicBezTo>
                <a:close/>
                <a:moveTo>
                  <a:pt x="48859" y="178329"/>
                </a:moveTo>
                <a:cubicBezTo>
                  <a:pt x="43567" y="178329"/>
                  <a:pt x="38981" y="182915"/>
                  <a:pt x="38981" y="188559"/>
                </a:cubicBezTo>
                <a:cubicBezTo>
                  <a:pt x="38981" y="194204"/>
                  <a:pt x="43567" y="198790"/>
                  <a:pt x="48859" y="198790"/>
                </a:cubicBezTo>
                <a:cubicBezTo>
                  <a:pt x="54503" y="198790"/>
                  <a:pt x="59090" y="194204"/>
                  <a:pt x="59090" y="188559"/>
                </a:cubicBezTo>
                <a:cubicBezTo>
                  <a:pt x="59090" y="182915"/>
                  <a:pt x="54503" y="178329"/>
                  <a:pt x="48859" y="178329"/>
                </a:cubicBezTo>
                <a:close/>
                <a:moveTo>
                  <a:pt x="48859" y="169862"/>
                </a:moveTo>
                <a:cubicBezTo>
                  <a:pt x="59442" y="169862"/>
                  <a:pt x="67909" y="178329"/>
                  <a:pt x="67909" y="188559"/>
                </a:cubicBezTo>
                <a:cubicBezTo>
                  <a:pt x="67909" y="198790"/>
                  <a:pt x="59442" y="207609"/>
                  <a:pt x="48859" y="207609"/>
                </a:cubicBezTo>
                <a:cubicBezTo>
                  <a:pt x="38628" y="207609"/>
                  <a:pt x="30162" y="198790"/>
                  <a:pt x="30162" y="188559"/>
                </a:cubicBezTo>
                <a:cubicBezTo>
                  <a:pt x="30162" y="178329"/>
                  <a:pt x="38628" y="169862"/>
                  <a:pt x="48859" y="169862"/>
                </a:cubicBezTo>
                <a:close/>
                <a:moveTo>
                  <a:pt x="187334" y="133102"/>
                </a:moveTo>
                <a:lnTo>
                  <a:pt x="179365" y="213241"/>
                </a:lnTo>
                <a:lnTo>
                  <a:pt x="282598" y="213241"/>
                </a:lnTo>
                <a:lnTo>
                  <a:pt x="274629" y="133102"/>
                </a:lnTo>
                <a:lnTo>
                  <a:pt x="259053" y="133102"/>
                </a:lnTo>
                <a:lnTo>
                  <a:pt x="259053" y="146758"/>
                </a:lnTo>
                <a:cubicBezTo>
                  <a:pt x="259053" y="149274"/>
                  <a:pt x="257242" y="151071"/>
                  <a:pt x="254707" y="151071"/>
                </a:cubicBezTo>
                <a:cubicBezTo>
                  <a:pt x="252533" y="151071"/>
                  <a:pt x="250360" y="149274"/>
                  <a:pt x="250360" y="146758"/>
                </a:cubicBezTo>
                <a:lnTo>
                  <a:pt x="250360" y="133102"/>
                </a:lnTo>
                <a:lnTo>
                  <a:pt x="211602" y="133102"/>
                </a:lnTo>
                <a:lnTo>
                  <a:pt x="211602" y="146758"/>
                </a:lnTo>
                <a:cubicBezTo>
                  <a:pt x="211602" y="149274"/>
                  <a:pt x="209791" y="151071"/>
                  <a:pt x="206894" y="151071"/>
                </a:cubicBezTo>
                <a:cubicBezTo>
                  <a:pt x="204358" y="151071"/>
                  <a:pt x="202547" y="149274"/>
                  <a:pt x="202547" y="146758"/>
                </a:cubicBezTo>
                <a:lnTo>
                  <a:pt x="202547" y="133102"/>
                </a:lnTo>
                <a:lnTo>
                  <a:pt x="187334" y="133102"/>
                </a:lnTo>
                <a:close/>
                <a:moveTo>
                  <a:pt x="88448" y="125412"/>
                </a:moveTo>
                <a:lnTo>
                  <a:pt x="147370" y="125412"/>
                </a:lnTo>
                <a:cubicBezTo>
                  <a:pt x="150244" y="125412"/>
                  <a:pt x="152040" y="127610"/>
                  <a:pt x="152040" y="129808"/>
                </a:cubicBezTo>
                <a:cubicBezTo>
                  <a:pt x="152040" y="132373"/>
                  <a:pt x="150244" y="134571"/>
                  <a:pt x="147370" y="134571"/>
                </a:cubicBezTo>
                <a:lnTo>
                  <a:pt x="88448" y="134571"/>
                </a:lnTo>
                <a:cubicBezTo>
                  <a:pt x="85933" y="134571"/>
                  <a:pt x="84137" y="132373"/>
                  <a:pt x="84137" y="129808"/>
                </a:cubicBezTo>
                <a:cubicBezTo>
                  <a:pt x="84137" y="127610"/>
                  <a:pt x="85933" y="125412"/>
                  <a:pt x="88448" y="125412"/>
                </a:cubicBezTo>
                <a:close/>
                <a:moveTo>
                  <a:pt x="48859" y="119592"/>
                </a:moveTo>
                <a:cubicBezTo>
                  <a:pt x="43567" y="119592"/>
                  <a:pt x="38981" y="124178"/>
                  <a:pt x="38981" y="129822"/>
                </a:cubicBezTo>
                <a:cubicBezTo>
                  <a:pt x="38981" y="135819"/>
                  <a:pt x="43567" y="140406"/>
                  <a:pt x="48859" y="140406"/>
                </a:cubicBezTo>
                <a:cubicBezTo>
                  <a:pt x="54503" y="140406"/>
                  <a:pt x="59090" y="135819"/>
                  <a:pt x="59090" y="129822"/>
                </a:cubicBezTo>
                <a:cubicBezTo>
                  <a:pt x="59090" y="124178"/>
                  <a:pt x="54503" y="119592"/>
                  <a:pt x="48859" y="119592"/>
                </a:cubicBezTo>
                <a:close/>
                <a:moveTo>
                  <a:pt x="48859" y="111125"/>
                </a:moveTo>
                <a:cubicBezTo>
                  <a:pt x="59442" y="111125"/>
                  <a:pt x="67909" y="119592"/>
                  <a:pt x="67909" y="129822"/>
                </a:cubicBezTo>
                <a:cubicBezTo>
                  <a:pt x="67909" y="140406"/>
                  <a:pt x="59442" y="148872"/>
                  <a:pt x="48859" y="148872"/>
                </a:cubicBezTo>
                <a:cubicBezTo>
                  <a:pt x="38628" y="148872"/>
                  <a:pt x="30162" y="140406"/>
                  <a:pt x="30162" y="129822"/>
                </a:cubicBezTo>
                <a:cubicBezTo>
                  <a:pt x="30162" y="119592"/>
                  <a:pt x="38628" y="111125"/>
                  <a:pt x="48859" y="111125"/>
                </a:cubicBezTo>
                <a:close/>
                <a:moveTo>
                  <a:pt x="230800" y="97884"/>
                </a:moveTo>
                <a:cubicBezTo>
                  <a:pt x="220296" y="97884"/>
                  <a:pt x="211602" y="106509"/>
                  <a:pt x="211602" y="116931"/>
                </a:cubicBezTo>
                <a:lnTo>
                  <a:pt x="211602" y="124477"/>
                </a:lnTo>
                <a:lnTo>
                  <a:pt x="250360" y="124477"/>
                </a:lnTo>
                <a:lnTo>
                  <a:pt x="250360" y="116931"/>
                </a:lnTo>
                <a:cubicBezTo>
                  <a:pt x="250360" y="106509"/>
                  <a:pt x="241667" y="97884"/>
                  <a:pt x="230800" y="97884"/>
                </a:cubicBezTo>
                <a:close/>
                <a:moveTo>
                  <a:pt x="230800" y="88900"/>
                </a:moveTo>
                <a:cubicBezTo>
                  <a:pt x="246738" y="88900"/>
                  <a:pt x="259053" y="101478"/>
                  <a:pt x="259053" y="116931"/>
                </a:cubicBezTo>
                <a:lnTo>
                  <a:pt x="259053" y="124477"/>
                </a:lnTo>
                <a:lnTo>
                  <a:pt x="278613" y="124477"/>
                </a:lnTo>
                <a:cubicBezTo>
                  <a:pt x="281149" y="124477"/>
                  <a:pt x="282960" y="126274"/>
                  <a:pt x="283322" y="128430"/>
                </a:cubicBezTo>
                <a:lnTo>
                  <a:pt x="294913" y="247022"/>
                </a:lnTo>
                <a:cubicBezTo>
                  <a:pt x="294913" y="248459"/>
                  <a:pt x="294551" y="249178"/>
                  <a:pt x="293826" y="250256"/>
                </a:cubicBezTo>
                <a:cubicBezTo>
                  <a:pt x="293102" y="251334"/>
                  <a:pt x="292015" y="252053"/>
                  <a:pt x="290566" y="252053"/>
                </a:cubicBezTo>
                <a:lnTo>
                  <a:pt x="171396" y="252053"/>
                </a:lnTo>
                <a:cubicBezTo>
                  <a:pt x="169947" y="252053"/>
                  <a:pt x="168861" y="251334"/>
                  <a:pt x="167774" y="250256"/>
                </a:cubicBezTo>
                <a:cubicBezTo>
                  <a:pt x="167049" y="249178"/>
                  <a:pt x="166687" y="248459"/>
                  <a:pt x="166687" y="247022"/>
                </a:cubicBezTo>
                <a:lnTo>
                  <a:pt x="178641" y="128430"/>
                </a:lnTo>
                <a:cubicBezTo>
                  <a:pt x="179003" y="126274"/>
                  <a:pt x="180814" y="124477"/>
                  <a:pt x="183349" y="124477"/>
                </a:cubicBezTo>
                <a:lnTo>
                  <a:pt x="202547" y="124477"/>
                </a:lnTo>
                <a:lnTo>
                  <a:pt x="202547" y="116931"/>
                </a:lnTo>
                <a:cubicBezTo>
                  <a:pt x="202547" y="101478"/>
                  <a:pt x="215225" y="88900"/>
                  <a:pt x="230800" y="88900"/>
                </a:cubicBezTo>
                <a:close/>
                <a:moveTo>
                  <a:pt x="142437" y="65087"/>
                </a:moveTo>
                <a:lnTo>
                  <a:pt x="200102" y="65087"/>
                </a:lnTo>
                <a:cubicBezTo>
                  <a:pt x="202264" y="65087"/>
                  <a:pt x="204427" y="67285"/>
                  <a:pt x="204427" y="69849"/>
                </a:cubicBezTo>
                <a:cubicBezTo>
                  <a:pt x="204427" y="72048"/>
                  <a:pt x="202264" y="74246"/>
                  <a:pt x="200102" y="74246"/>
                </a:cubicBezTo>
                <a:lnTo>
                  <a:pt x="142437" y="74246"/>
                </a:lnTo>
                <a:cubicBezTo>
                  <a:pt x="139914" y="74246"/>
                  <a:pt x="138112" y="72048"/>
                  <a:pt x="138112" y="69849"/>
                </a:cubicBezTo>
                <a:cubicBezTo>
                  <a:pt x="138112" y="67285"/>
                  <a:pt x="139914" y="65087"/>
                  <a:pt x="142437" y="65087"/>
                </a:cubicBezTo>
                <a:close/>
                <a:moveTo>
                  <a:pt x="88520" y="65087"/>
                </a:moveTo>
                <a:lnTo>
                  <a:pt x="120298" y="65087"/>
                </a:lnTo>
                <a:cubicBezTo>
                  <a:pt x="122855" y="65087"/>
                  <a:pt x="125046" y="67285"/>
                  <a:pt x="125046" y="69849"/>
                </a:cubicBezTo>
                <a:cubicBezTo>
                  <a:pt x="125046" y="72048"/>
                  <a:pt x="122855" y="74246"/>
                  <a:pt x="120298" y="74246"/>
                </a:cubicBezTo>
                <a:lnTo>
                  <a:pt x="88520" y="74246"/>
                </a:lnTo>
                <a:cubicBezTo>
                  <a:pt x="85963" y="74246"/>
                  <a:pt x="84137" y="72048"/>
                  <a:pt x="84137" y="69849"/>
                </a:cubicBezTo>
                <a:cubicBezTo>
                  <a:pt x="84137" y="67285"/>
                  <a:pt x="85963" y="65087"/>
                  <a:pt x="88520" y="65087"/>
                </a:cubicBezTo>
                <a:close/>
                <a:moveTo>
                  <a:pt x="48859" y="59619"/>
                </a:moveTo>
                <a:cubicBezTo>
                  <a:pt x="43567" y="59619"/>
                  <a:pt x="38981" y="64206"/>
                  <a:pt x="38981" y="69850"/>
                </a:cubicBezTo>
                <a:cubicBezTo>
                  <a:pt x="38981" y="75494"/>
                  <a:pt x="43567" y="80081"/>
                  <a:pt x="48859" y="80081"/>
                </a:cubicBezTo>
                <a:cubicBezTo>
                  <a:pt x="54503" y="80081"/>
                  <a:pt x="59090" y="75494"/>
                  <a:pt x="59090" y="69850"/>
                </a:cubicBezTo>
                <a:cubicBezTo>
                  <a:pt x="59090" y="64206"/>
                  <a:pt x="54503" y="59619"/>
                  <a:pt x="48859" y="59619"/>
                </a:cubicBezTo>
                <a:close/>
                <a:moveTo>
                  <a:pt x="48859" y="50800"/>
                </a:moveTo>
                <a:cubicBezTo>
                  <a:pt x="59442" y="50800"/>
                  <a:pt x="67909" y="59267"/>
                  <a:pt x="67909" y="69850"/>
                </a:cubicBezTo>
                <a:cubicBezTo>
                  <a:pt x="67909" y="80081"/>
                  <a:pt x="59442" y="88547"/>
                  <a:pt x="48859" y="88547"/>
                </a:cubicBezTo>
                <a:cubicBezTo>
                  <a:pt x="38628" y="88547"/>
                  <a:pt x="30162" y="80081"/>
                  <a:pt x="30162" y="69850"/>
                </a:cubicBezTo>
                <a:cubicBezTo>
                  <a:pt x="30162" y="59267"/>
                  <a:pt x="38628" y="50800"/>
                  <a:pt x="48859" y="50800"/>
                </a:cubicBezTo>
                <a:close/>
                <a:moveTo>
                  <a:pt x="68106" y="8627"/>
                </a:moveTo>
                <a:lnTo>
                  <a:pt x="68106" y="22287"/>
                </a:lnTo>
                <a:cubicBezTo>
                  <a:pt x="68106" y="26241"/>
                  <a:pt x="71350" y="29477"/>
                  <a:pt x="75313" y="29477"/>
                </a:cubicBezTo>
                <a:lnTo>
                  <a:pt x="158555" y="29477"/>
                </a:lnTo>
                <a:cubicBezTo>
                  <a:pt x="162879" y="29477"/>
                  <a:pt x="166122" y="26241"/>
                  <a:pt x="166122" y="22287"/>
                </a:cubicBezTo>
                <a:lnTo>
                  <a:pt x="166122" y="8627"/>
                </a:lnTo>
                <a:lnTo>
                  <a:pt x="68106" y="8627"/>
                </a:lnTo>
                <a:close/>
                <a:moveTo>
                  <a:pt x="22342" y="0"/>
                </a:moveTo>
                <a:lnTo>
                  <a:pt x="212248" y="0"/>
                </a:lnTo>
                <a:cubicBezTo>
                  <a:pt x="224500" y="0"/>
                  <a:pt x="234590" y="9706"/>
                  <a:pt x="234590" y="22287"/>
                </a:cubicBezTo>
                <a:lnTo>
                  <a:pt x="234590" y="75489"/>
                </a:lnTo>
                <a:cubicBezTo>
                  <a:pt x="234590" y="78005"/>
                  <a:pt x="232428" y="80162"/>
                  <a:pt x="229905" y="80162"/>
                </a:cubicBezTo>
                <a:cubicBezTo>
                  <a:pt x="227743" y="80162"/>
                  <a:pt x="225581" y="78005"/>
                  <a:pt x="225581" y="75489"/>
                </a:cubicBezTo>
                <a:lnTo>
                  <a:pt x="225581" y="22287"/>
                </a:lnTo>
                <a:cubicBezTo>
                  <a:pt x="225581" y="14738"/>
                  <a:pt x="219815" y="8627"/>
                  <a:pt x="212248" y="8627"/>
                </a:cubicBezTo>
                <a:lnTo>
                  <a:pt x="175132" y="8627"/>
                </a:lnTo>
                <a:lnTo>
                  <a:pt x="175132" y="22287"/>
                </a:lnTo>
                <a:cubicBezTo>
                  <a:pt x="175132" y="31274"/>
                  <a:pt x="167925" y="38463"/>
                  <a:pt x="158555" y="38463"/>
                </a:cubicBezTo>
                <a:lnTo>
                  <a:pt x="75313" y="38463"/>
                </a:lnTo>
                <a:cubicBezTo>
                  <a:pt x="66665" y="38463"/>
                  <a:pt x="59098" y="31274"/>
                  <a:pt x="59098" y="22287"/>
                </a:cubicBezTo>
                <a:lnTo>
                  <a:pt x="59098" y="8627"/>
                </a:lnTo>
                <a:lnTo>
                  <a:pt x="22342" y="8627"/>
                </a:lnTo>
                <a:cubicBezTo>
                  <a:pt x="14774" y="8627"/>
                  <a:pt x="8648" y="14738"/>
                  <a:pt x="8648" y="22287"/>
                </a:cubicBezTo>
                <a:lnTo>
                  <a:pt x="8648" y="271040"/>
                </a:lnTo>
                <a:cubicBezTo>
                  <a:pt x="8648" y="278230"/>
                  <a:pt x="14774" y="284341"/>
                  <a:pt x="22342" y="284341"/>
                </a:cubicBezTo>
                <a:lnTo>
                  <a:pt x="212248" y="284341"/>
                </a:lnTo>
                <a:cubicBezTo>
                  <a:pt x="219815" y="284341"/>
                  <a:pt x="225581" y="278230"/>
                  <a:pt x="225581" y="271040"/>
                </a:cubicBezTo>
                <a:lnTo>
                  <a:pt x="225581" y="265289"/>
                </a:lnTo>
                <a:cubicBezTo>
                  <a:pt x="225581" y="262773"/>
                  <a:pt x="227743" y="260616"/>
                  <a:pt x="229905" y="260616"/>
                </a:cubicBezTo>
                <a:cubicBezTo>
                  <a:pt x="232428" y="260616"/>
                  <a:pt x="234590" y="262773"/>
                  <a:pt x="234590" y="265289"/>
                </a:cubicBezTo>
                <a:lnTo>
                  <a:pt x="234590" y="271040"/>
                </a:lnTo>
                <a:cubicBezTo>
                  <a:pt x="234590" y="283262"/>
                  <a:pt x="224500" y="293328"/>
                  <a:pt x="212248" y="293328"/>
                </a:cubicBezTo>
                <a:lnTo>
                  <a:pt x="22342" y="293328"/>
                </a:lnTo>
                <a:cubicBezTo>
                  <a:pt x="9729" y="293328"/>
                  <a:pt x="0" y="283262"/>
                  <a:pt x="0" y="271040"/>
                </a:cubicBezTo>
                <a:lnTo>
                  <a:pt x="0" y="22287"/>
                </a:lnTo>
                <a:cubicBezTo>
                  <a:pt x="0" y="9706"/>
                  <a:pt x="9729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5" name="Freeform 939">
            <a:extLst>
              <a:ext uri="{FF2B5EF4-FFF2-40B4-BE49-F238E27FC236}">
                <a16:creationId xmlns:a16="http://schemas.microsoft.com/office/drawing/2014/main" id="{DC37A55A-4F79-924C-971E-B9BD9F0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11187416"/>
            <a:ext cx="855882" cy="855882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6" name="Freeform 945">
            <a:extLst>
              <a:ext uri="{FF2B5EF4-FFF2-40B4-BE49-F238E27FC236}">
                <a16:creationId xmlns:a16="http://schemas.microsoft.com/office/drawing/2014/main" id="{F94B5E8B-2444-C549-A407-3A152351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018" y="11187416"/>
            <a:ext cx="748898" cy="855882"/>
          </a:xfrm>
          <a:custGeom>
            <a:avLst/>
            <a:gdLst>
              <a:gd name="T0" fmla="*/ 406984 w 258044"/>
              <a:gd name="T1" fmla="*/ 2076602 h 294045"/>
              <a:gd name="T2" fmla="*/ 669059 w 258044"/>
              <a:gd name="T3" fmla="*/ 2344442 h 294045"/>
              <a:gd name="T4" fmla="*/ 766405 w 258044"/>
              <a:gd name="T5" fmla="*/ 1977120 h 294045"/>
              <a:gd name="T6" fmla="*/ 556748 w 258044"/>
              <a:gd name="T7" fmla="*/ 1820243 h 294045"/>
              <a:gd name="T8" fmla="*/ 848770 w 258044"/>
              <a:gd name="T9" fmla="*/ 1927378 h 294045"/>
              <a:gd name="T10" fmla="*/ 904923 w 258044"/>
              <a:gd name="T11" fmla="*/ 2237307 h 294045"/>
              <a:gd name="T12" fmla="*/ 684035 w 258044"/>
              <a:gd name="T13" fmla="*/ 2443931 h 294045"/>
              <a:gd name="T14" fmla="*/ 410719 w 258044"/>
              <a:gd name="T15" fmla="*/ 2371219 h 294045"/>
              <a:gd name="T16" fmla="*/ 313381 w 258044"/>
              <a:gd name="T17" fmla="*/ 2072758 h 294045"/>
              <a:gd name="T18" fmla="*/ 511809 w 258044"/>
              <a:gd name="T19" fmla="*/ 1835540 h 294045"/>
              <a:gd name="T20" fmla="*/ 2160463 w 258044"/>
              <a:gd name="T21" fmla="*/ 1338640 h 294045"/>
              <a:gd name="T22" fmla="*/ 1352756 w 258044"/>
              <a:gd name="T23" fmla="*/ 2256211 h 294045"/>
              <a:gd name="T24" fmla="*/ 1352756 w 258044"/>
              <a:gd name="T25" fmla="*/ 2164077 h 294045"/>
              <a:gd name="T26" fmla="*/ 2160463 w 258044"/>
              <a:gd name="T27" fmla="*/ 1338640 h 294045"/>
              <a:gd name="T28" fmla="*/ 2543010 w 258044"/>
              <a:gd name="T29" fmla="*/ 1015244 h 294045"/>
              <a:gd name="T30" fmla="*/ 1195820 w 258044"/>
              <a:gd name="T31" fmla="*/ 2056916 h 294045"/>
              <a:gd name="T32" fmla="*/ 968778 w 258044"/>
              <a:gd name="T33" fmla="*/ 2618403 h 294045"/>
              <a:gd name="T34" fmla="*/ 2051059 w 258044"/>
              <a:gd name="T35" fmla="*/ 2467390 h 294045"/>
              <a:gd name="T36" fmla="*/ 2618706 w 258044"/>
              <a:gd name="T37" fmla="*/ 2997904 h 294045"/>
              <a:gd name="T38" fmla="*/ 2558159 w 258044"/>
              <a:gd name="T39" fmla="*/ 995898 h 294045"/>
              <a:gd name="T40" fmla="*/ 1387407 w 258044"/>
              <a:gd name="T41" fmla="*/ 565662 h 294045"/>
              <a:gd name="T42" fmla="*/ 579713 w 258044"/>
              <a:gd name="T43" fmla="*/ 1387259 h 294045"/>
              <a:gd name="T44" fmla="*/ 489544 w 258044"/>
              <a:gd name="T45" fmla="*/ 1387259 h 294045"/>
              <a:gd name="T46" fmla="*/ 2213788 w 258044"/>
              <a:gd name="T47" fmla="*/ 105231 h 294045"/>
              <a:gd name="T48" fmla="*/ 1653712 w 258044"/>
              <a:gd name="T49" fmla="*/ 686121 h 294045"/>
              <a:gd name="T50" fmla="*/ 1206875 w 258044"/>
              <a:gd name="T51" fmla="*/ 1174342 h 294045"/>
              <a:gd name="T52" fmla="*/ 711435 w 258044"/>
              <a:gd name="T53" fmla="*/ 1654178 h 294045"/>
              <a:gd name="T54" fmla="*/ 272465 w 258044"/>
              <a:gd name="T55" fmla="*/ 1789715 h 294045"/>
              <a:gd name="T56" fmla="*/ 964987 w 258044"/>
              <a:gd name="T57" fmla="*/ 2498357 h 294045"/>
              <a:gd name="T58" fmla="*/ 1108787 w 258044"/>
              <a:gd name="T59" fmla="*/ 2006578 h 294045"/>
              <a:gd name="T60" fmla="*/ 2039704 w 258044"/>
              <a:gd name="T61" fmla="*/ 1084958 h 294045"/>
              <a:gd name="T62" fmla="*/ 2486652 w 258044"/>
              <a:gd name="T63" fmla="*/ 929628 h 294045"/>
              <a:gd name="T64" fmla="*/ 2611133 w 258044"/>
              <a:gd name="T65" fmla="*/ 511817 h 294045"/>
              <a:gd name="T66" fmla="*/ 2236485 w 258044"/>
              <a:gd name="T67" fmla="*/ 860357 h 294045"/>
              <a:gd name="T68" fmla="*/ 1941315 w 258044"/>
              <a:gd name="T69" fmla="*/ 755817 h 294045"/>
              <a:gd name="T70" fmla="*/ 1884573 w 258044"/>
              <a:gd name="T71" fmla="*/ 442135 h 294045"/>
              <a:gd name="T72" fmla="*/ 1354768 w 258044"/>
              <a:gd name="T73" fmla="*/ 97501 h 294045"/>
              <a:gd name="T74" fmla="*/ 155151 w 258044"/>
              <a:gd name="T75" fmla="*/ 1781973 h 294045"/>
              <a:gd name="T76" fmla="*/ 700088 w 258044"/>
              <a:gd name="T77" fmla="*/ 1553515 h 294045"/>
              <a:gd name="T78" fmla="*/ 1555326 w 258044"/>
              <a:gd name="T79" fmla="*/ 682216 h 294045"/>
              <a:gd name="T80" fmla="*/ 1736974 w 258044"/>
              <a:gd name="T81" fmla="*/ 159457 h 294045"/>
              <a:gd name="T82" fmla="*/ 1354768 w 258044"/>
              <a:gd name="T83" fmla="*/ 691 h 294045"/>
              <a:gd name="T84" fmla="*/ 2319745 w 258044"/>
              <a:gd name="T85" fmla="*/ 31644 h 294045"/>
              <a:gd name="T86" fmla="*/ 2338668 w 258044"/>
              <a:gd name="T87" fmla="*/ 112975 h 294045"/>
              <a:gd name="T88" fmla="*/ 2024570 w 258044"/>
              <a:gd name="T89" fmla="*/ 705441 h 294045"/>
              <a:gd name="T90" fmla="*/ 2603559 w 258044"/>
              <a:gd name="T91" fmla="*/ 384073 h 294045"/>
              <a:gd name="T92" fmla="*/ 2683034 w 258044"/>
              <a:gd name="T93" fmla="*/ 403405 h 294045"/>
              <a:gd name="T94" fmla="*/ 2713308 w 258044"/>
              <a:gd name="T95" fmla="*/ 1386996 h 294045"/>
              <a:gd name="T96" fmla="*/ 2683034 w 258044"/>
              <a:gd name="T97" fmla="*/ 3156661 h 294045"/>
              <a:gd name="T98" fmla="*/ 2630055 w 258044"/>
              <a:gd name="T99" fmla="*/ 3145051 h 294045"/>
              <a:gd name="T100" fmla="*/ 1354768 w 258044"/>
              <a:gd name="T101" fmla="*/ 2777172 h 294045"/>
              <a:gd name="T102" fmla="*/ 620615 w 258044"/>
              <a:gd name="T103" fmla="*/ 2738439 h 294045"/>
              <a:gd name="T104" fmla="*/ 90820 w 258044"/>
              <a:gd name="T105" fmla="*/ 1890405 h 294045"/>
              <a:gd name="T106" fmla="*/ 1354768 w 258044"/>
              <a:gd name="T107" fmla="*/ 691 h 2940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8044" h="294045">
                <a:moveTo>
                  <a:pt x="52935" y="178604"/>
                </a:moveTo>
                <a:lnTo>
                  <a:pt x="38696" y="193199"/>
                </a:lnTo>
                <a:lnTo>
                  <a:pt x="44035" y="212779"/>
                </a:lnTo>
                <a:lnTo>
                  <a:pt x="63614" y="218118"/>
                </a:lnTo>
                <a:lnTo>
                  <a:pt x="78210" y="203523"/>
                </a:lnTo>
                <a:lnTo>
                  <a:pt x="72870" y="183944"/>
                </a:lnTo>
                <a:lnTo>
                  <a:pt x="52935" y="178604"/>
                </a:lnTo>
                <a:close/>
                <a:moveTo>
                  <a:pt x="52935" y="169348"/>
                </a:moveTo>
                <a:lnTo>
                  <a:pt x="77498" y="176112"/>
                </a:lnTo>
                <a:cubicBezTo>
                  <a:pt x="78922" y="176468"/>
                  <a:pt x="80345" y="177536"/>
                  <a:pt x="80701" y="179316"/>
                </a:cubicBezTo>
                <a:lnTo>
                  <a:pt x="87465" y="203879"/>
                </a:lnTo>
                <a:cubicBezTo>
                  <a:pt x="87465" y="205303"/>
                  <a:pt x="87109" y="207083"/>
                  <a:pt x="86041" y="208151"/>
                </a:cubicBezTo>
                <a:lnTo>
                  <a:pt x="67886" y="226306"/>
                </a:lnTo>
                <a:cubicBezTo>
                  <a:pt x="67174" y="227018"/>
                  <a:pt x="66106" y="227374"/>
                  <a:pt x="65038" y="227374"/>
                </a:cubicBezTo>
                <a:cubicBezTo>
                  <a:pt x="64326" y="227374"/>
                  <a:pt x="64326" y="227018"/>
                  <a:pt x="63970" y="227018"/>
                </a:cubicBezTo>
                <a:lnTo>
                  <a:pt x="39052" y="220610"/>
                </a:lnTo>
                <a:cubicBezTo>
                  <a:pt x="37628" y="220254"/>
                  <a:pt x="36560" y="219186"/>
                  <a:pt x="36204" y="217762"/>
                </a:cubicBezTo>
                <a:lnTo>
                  <a:pt x="29796" y="192843"/>
                </a:lnTo>
                <a:cubicBezTo>
                  <a:pt x="29084" y="191419"/>
                  <a:pt x="29796" y="189639"/>
                  <a:pt x="30508" y="188927"/>
                </a:cubicBezTo>
                <a:lnTo>
                  <a:pt x="48663" y="170772"/>
                </a:lnTo>
                <a:cubicBezTo>
                  <a:pt x="49731" y="169348"/>
                  <a:pt x="51511" y="168992"/>
                  <a:pt x="52935" y="169348"/>
                </a:cubicBezTo>
                <a:close/>
                <a:moveTo>
                  <a:pt x="205416" y="124542"/>
                </a:moveTo>
                <a:cubicBezTo>
                  <a:pt x="207559" y="124542"/>
                  <a:pt x="209702" y="126328"/>
                  <a:pt x="209702" y="128828"/>
                </a:cubicBezTo>
                <a:cubicBezTo>
                  <a:pt x="209702" y="173477"/>
                  <a:pt x="173269" y="209910"/>
                  <a:pt x="128620" y="209910"/>
                </a:cubicBezTo>
                <a:cubicBezTo>
                  <a:pt x="126120" y="209910"/>
                  <a:pt x="124334" y="207767"/>
                  <a:pt x="124334" y="205624"/>
                </a:cubicBezTo>
                <a:cubicBezTo>
                  <a:pt x="124334" y="203123"/>
                  <a:pt x="126120" y="201337"/>
                  <a:pt x="128620" y="201337"/>
                </a:cubicBezTo>
                <a:cubicBezTo>
                  <a:pt x="168625" y="201337"/>
                  <a:pt x="201129" y="168476"/>
                  <a:pt x="201129" y="128828"/>
                </a:cubicBezTo>
                <a:cubicBezTo>
                  <a:pt x="201129" y="126328"/>
                  <a:pt x="202915" y="124542"/>
                  <a:pt x="205416" y="124542"/>
                </a:cubicBezTo>
                <a:close/>
                <a:moveTo>
                  <a:pt x="243229" y="92653"/>
                </a:moveTo>
                <a:cubicBezTo>
                  <a:pt x="242509" y="93374"/>
                  <a:pt x="242149" y="94094"/>
                  <a:pt x="241789" y="94455"/>
                </a:cubicBezTo>
                <a:cubicBezTo>
                  <a:pt x="229196" y="107064"/>
                  <a:pt x="211926" y="112828"/>
                  <a:pt x="194655" y="110307"/>
                </a:cubicBezTo>
                <a:lnTo>
                  <a:pt x="113699" y="191368"/>
                </a:lnTo>
                <a:cubicBezTo>
                  <a:pt x="116217" y="208661"/>
                  <a:pt x="110101" y="226314"/>
                  <a:pt x="97867" y="238563"/>
                </a:cubicBezTo>
                <a:cubicBezTo>
                  <a:pt x="96068" y="240365"/>
                  <a:pt x="94269" y="242166"/>
                  <a:pt x="92111" y="243607"/>
                </a:cubicBezTo>
                <a:cubicBezTo>
                  <a:pt x="103984" y="247210"/>
                  <a:pt x="116217" y="249371"/>
                  <a:pt x="128811" y="249371"/>
                </a:cubicBezTo>
                <a:cubicBezTo>
                  <a:pt x="152558" y="249371"/>
                  <a:pt x="175225" y="242526"/>
                  <a:pt x="195015" y="229556"/>
                </a:cubicBezTo>
                <a:cubicBezTo>
                  <a:pt x="196454" y="228476"/>
                  <a:pt x="198973" y="228476"/>
                  <a:pt x="200772" y="230277"/>
                </a:cubicBezTo>
                <a:lnTo>
                  <a:pt x="248986" y="278914"/>
                </a:lnTo>
                <a:lnTo>
                  <a:pt x="248986" y="129041"/>
                </a:lnTo>
                <a:cubicBezTo>
                  <a:pt x="248986" y="116791"/>
                  <a:pt x="246827" y="104542"/>
                  <a:pt x="243229" y="92653"/>
                </a:cubicBezTo>
                <a:close/>
                <a:moveTo>
                  <a:pt x="127270" y="48342"/>
                </a:moveTo>
                <a:cubicBezTo>
                  <a:pt x="130128" y="48342"/>
                  <a:pt x="131914" y="50128"/>
                  <a:pt x="131914" y="52628"/>
                </a:cubicBezTo>
                <a:cubicBezTo>
                  <a:pt x="131914" y="55128"/>
                  <a:pt x="130128" y="56914"/>
                  <a:pt x="127270" y="56914"/>
                </a:cubicBezTo>
                <a:cubicBezTo>
                  <a:pt x="87623" y="56914"/>
                  <a:pt x="55119" y="89418"/>
                  <a:pt x="55119" y="129066"/>
                </a:cubicBezTo>
                <a:cubicBezTo>
                  <a:pt x="55119" y="131567"/>
                  <a:pt x="53333" y="133710"/>
                  <a:pt x="50832" y="133710"/>
                </a:cubicBezTo>
                <a:cubicBezTo>
                  <a:pt x="48332" y="133710"/>
                  <a:pt x="46546" y="131567"/>
                  <a:pt x="46546" y="129066"/>
                </a:cubicBezTo>
                <a:cubicBezTo>
                  <a:pt x="46546" y="84418"/>
                  <a:pt x="82622" y="48342"/>
                  <a:pt x="127270" y="48342"/>
                </a:cubicBezTo>
                <a:close/>
                <a:moveTo>
                  <a:pt x="210486" y="9791"/>
                </a:moveTo>
                <a:cubicBezTo>
                  <a:pt x="195734" y="6909"/>
                  <a:pt x="180623" y="11592"/>
                  <a:pt x="169828" y="22761"/>
                </a:cubicBezTo>
                <a:cubicBezTo>
                  <a:pt x="159034" y="33569"/>
                  <a:pt x="153997" y="49061"/>
                  <a:pt x="157235" y="63832"/>
                </a:cubicBezTo>
                <a:cubicBezTo>
                  <a:pt x="157235" y="65633"/>
                  <a:pt x="156875" y="67074"/>
                  <a:pt x="155796" y="68155"/>
                </a:cubicBezTo>
                <a:lnTo>
                  <a:pt x="114749" y="109256"/>
                </a:lnTo>
                <a:lnTo>
                  <a:pt x="71602" y="152458"/>
                </a:lnTo>
                <a:cubicBezTo>
                  <a:pt x="70522" y="153539"/>
                  <a:pt x="69083" y="153899"/>
                  <a:pt x="67644" y="153899"/>
                </a:cubicBezTo>
                <a:cubicBezTo>
                  <a:pt x="64406" y="153539"/>
                  <a:pt x="61527" y="152819"/>
                  <a:pt x="59008" y="152819"/>
                </a:cubicBezTo>
                <a:cubicBezTo>
                  <a:pt x="46415" y="152819"/>
                  <a:pt x="34542" y="157862"/>
                  <a:pt x="25906" y="166509"/>
                </a:cubicBezTo>
                <a:cubicBezTo>
                  <a:pt x="7916" y="184523"/>
                  <a:pt x="7916" y="214065"/>
                  <a:pt x="25906" y="232439"/>
                </a:cubicBezTo>
                <a:cubicBezTo>
                  <a:pt x="43897" y="250452"/>
                  <a:pt x="73401" y="250452"/>
                  <a:pt x="91751" y="232439"/>
                </a:cubicBezTo>
                <a:cubicBezTo>
                  <a:pt x="102545" y="221270"/>
                  <a:pt x="107222" y="206139"/>
                  <a:pt x="104344" y="190647"/>
                </a:cubicBezTo>
                <a:cubicBezTo>
                  <a:pt x="103984" y="189206"/>
                  <a:pt x="104344" y="187765"/>
                  <a:pt x="105423" y="186684"/>
                </a:cubicBezTo>
                <a:lnTo>
                  <a:pt x="189977" y="102381"/>
                </a:lnTo>
                <a:cubicBezTo>
                  <a:pt x="191057" y="101300"/>
                  <a:pt x="192496" y="100940"/>
                  <a:pt x="193935" y="100940"/>
                </a:cubicBezTo>
                <a:cubicBezTo>
                  <a:pt x="209047" y="104182"/>
                  <a:pt x="224519" y="99138"/>
                  <a:pt x="235313" y="88330"/>
                </a:cubicBezTo>
                <a:lnTo>
                  <a:pt x="236431" y="86490"/>
                </a:lnTo>
                <a:lnTo>
                  <a:pt x="246782" y="69461"/>
                </a:lnTo>
                <a:cubicBezTo>
                  <a:pt x="248986" y="62481"/>
                  <a:pt x="249525" y="55005"/>
                  <a:pt x="248266" y="47619"/>
                </a:cubicBezTo>
                <a:lnTo>
                  <a:pt x="216963" y="78963"/>
                </a:lnTo>
                <a:cubicBezTo>
                  <a:pt x="215883" y="80044"/>
                  <a:pt x="214084" y="80404"/>
                  <a:pt x="212645" y="80044"/>
                </a:cubicBezTo>
                <a:lnTo>
                  <a:pt x="187819" y="73559"/>
                </a:lnTo>
                <a:cubicBezTo>
                  <a:pt x="186379" y="72838"/>
                  <a:pt x="184940" y="71758"/>
                  <a:pt x="184580" y="70317"/>
                </a:cubicBezTo>
                <a:lnTo>
                  <a:pt x="178104" y="45458"/>
                </a:lnTo>
                <a:cubicBezTo>
                  <a:pt x="177384" y="44017"/>
                  <a:pt x="178104" y="42215"/>
                  <a:pt x="179183" y="41135"/>
                </a:cubicBezTo>
                <a:lnTo>
                  <a:pt x="210486" y="9791"/>
                </a:lnTo>
                <a:close/>
                <a:moveTo>
                  <a:pt x="128811" y="9071"/>
                </a:moveTo>
                <a:cubicBezTo>
                  <a:pt x="62966" y="9071"/>
                  <a:pt x="8995" y="62751"/>
                  <a:pt x="8995" y="129041"/>
                </a:cubicBezTo>
                <a:cubicBezTo>
                  <a:pt x="8995" y="142010"/>
                  <a:pt x="11154" y="154260"/>
                  <a:pt x="14752" y="165788"/>
                </a:cubicBezTo>
                <a:cubicBezTo>
                  <a:pt x="16192" y="163987"/>
                  <a:pt x="17991" y="162186"/>
                  <a:pt x="19430" y="160384"/>
                </a:cubicBezTo>
                <a:cubicBezTo>
                  <a:pt x="32023" y="147775"/>
                  <a:pt x="49654" y="142010"/>
                  <a:pt x="66564" y="144532"/>
                </a:cubicBezTo>
                <a:lnTo>
                  <a:pt x="98996" y="112203"/>
                </a:lnTo>
                <a:lnTo>
                  <a:pt x="147880" y="63471"/>
                </a:lnTo>
                <a:cubicBezTo>
                  <a:pt x="145362" y="46178"/>
                  <a:pt x="151119" y="28525"/>
                  <a:pt x="163352" y="16276"/>
                </a:cubicBezTo>
                <a:cubicBezTo>
                  <a:pt x="164072" y="15555"/>
                  <a:pt x="164791" y="15195"/>
                  <a:pt x="165151" y="14835"/>
                </a:cubicBezTo>
                <a:cubicBezTo>
                  <a:pt x="153637" y="10872"/>
                  <a:pt x="141404" y="9071"/>
                  <a:pt x="128811" y="9071"/>
                </a:cubicBezTo>
                <a:close/>
                <a:moveTo>
                  <a:pt x="128811" y="64"/>
                </a:moveTo>
                <a:cubicBezTo>
                  <a:pt x="144282" y="64"/>
                  <a:pt x="159394" y="2946"/>
                  <a:pt x="173786" y="8350"/>
                </a:cubicBezTo>
                <a:cubicBezTo>
                  <a:pt x="187819" y="-296"/>
                  <a:pt x="204729" y="-2458"/>
                  <a:pt x="220561" y="2946"/>
                </a:cubicBezTo>
                <a:cubicBezTo>
                  <a:pt x="222360" y="3666"/>
                  <a:pt x="223080" y="4747"/>
                  <a:pt x="223799" y="6188"/>
                </a:cubicBezTo>
                <a:cubicBezTo>
                  <a:pt x="223799" y="7629"/>
                  <a:pt x="223439" y="9071"/>
                  <a:pt x="222360" y="10512"/>
                </a:cubicBezTo>
                <a:lnTo>
                  <a:pt x="187459" y="45458"/>
                </a:lnTo>
                <a:lnTo>
                  <a:pt x="192496" y="65633"/>
                </a:lnTo>
                <a:lnTo>
                  <a:pt x="212645" y="70677"/>
                </a:lnTo>
                <a:lnTo>
                  <a:pt x="247546" y="35731"/>
                </a:lnTo>
                <a:cubicBezTo>
                  <a:pt x="248626" y="34650"/>
                  <a:pt x="250065" y="33929"/>
                  <a:pt x="251864" y="34289"/>
                </a:cubicBezTo>
                <a:cubicBezTo>
                  <a:pt x="253303" y="34650"/>
                  <a:pt x="254383" y="35731"/>
                  <a:pt x="255102" y="37532"/>
                </a:cubicBezTo>
                <a:cubicBezTo>
                  <a:pt x="260499" y="53384"/>
                  <a:pt x="258340" y="70317"/>
                  <a:pt x="249705" y="84007"/>
                </a:cubicBezTo>
                <a:cubicBezTo>
                  <a:pt x="255102" y="98418"/>
                  <a:pt x="257981" y="113549"/>
                  <a:pt x="257981" y="129041"/>
                </a:cubicBezTo>
                <a:lnTo>
                  <a:pt x="257981" y="289722"/>
                </a:lnTo>
                <a:cubicBezTo>
                  <a:pt x="257981" y="291163"/>
                  <a:pt x="256901" y="292964"/>
                  <a:pt x="255102" y="293685"/>
                </a:cubicBezTo>
                <a:cubicBezTo>
                  <a:pt x="254742" y="293685"/>
                  <a:pt x="254023" y="294045"/>
                  <a:pt x="253303" y="294045"/>
                </a:cubicBezTo>
                <a:cubicBezTo>
                  <a:pt x="252584" y="294045"/>
                  <a:pt x="251144" y="293685"/>
                  <a:pt x="250065" y="292604"/>
                </a:cubicBezTo>
                <a:lnTo>
                  <a:pt x="196814" y="238923"/>
                </a:lnTo>
                <a:cubicBezTo>
                  <a:pt x="176305" y="251893"/>
                  <a:pt x="152918" y="258378"/>
                  <a:pt x="128811" y="258378"/>
                </a:cubicBezTo>
                <a:cubicBezTo>
                  <a:pt x="112619" y="258378"/>
                  <a:pt x="96788" y="255136"/>
                  <a:pt x="82396" y="249371"/>
                </a:cubicBezTo>
                <a:cubicBezTo>
                  <a:pt x="75200" y="252974"/>
                  <a:pt x="66924" y="254775"/>
                  <a:pt x="59008" y="254775"/>
                </a:cubicBezTo>
                <a:cubicBezTo>
                  <a:pt x="44616" y="254775"/>
                  <a:pt x="30584" y="249371"/>
                  <a:pt x="19430" y="238563"/>
                </a:cubicBezTo>
                <a:cubicBezTo>
                  <a:pt x="2519" y="221630"/>
                  <a:pt x="-1079" y="196412"/>
                  <a:pt x="8636" y="175876"/>
                </a:cubicBezTo>
                <a:cubicBezTo>
                  <a:pt x="2879" y="161465"/>
                  <a:pt x="0" y="145613"/>
                  <a:pt x="0" y="129041"/>
                </a:cubicBezTo>
                <a:cubicBezTo>
                  <a:pt x="0" y="58067"/>
                  <a:pt x="57569" y="64"/>
                  <a:pt x="12881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7" name="Freeform 947">
            <a:extLst>
              <a:ext uri="{FF2B5EF4-FFF2-40B4-BE49-F238E27FC236}">
                <a16:creationId xmlns:a16="http://schemas.microsoft.com/office/drawing/2014/main" id="{C708BB5B-E552-9A49-BDEE-90157287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525" y="7461855"/>
            <a:ext cx="855882" cy="855882"/>
          </a:xfrm>
          <a:custGeom>
            <a:avLst/>
            <a:gdLst>
              <a:gd name="T0" fmla="*/ 3088415 w 293081"/>
              <a:gd name="T1" fmla="*/ 3124044 h 293329"/>
              <a:gd name="T2" fmla="*/ 1653507 w 293081"/>
              <a:gd name="T3" fmla="*/ 2883127 h 293329"/>
              <a:gd name="T4" fmla="*/ 1375277 w 293081"/>
              <a:gd name="T5" fmla="*/ 2701448 h 293329"/>
              <a:gd name="T6" fmla="*/ 2471773 w 293081"/>
              <a:gd name="T7" fmla="*/ 1467745 h 293329"/>
              <a:gd name="T8" fmla="*/ 2041720 w 293081"/>
              <a:gd name="T9" fmla="*/ 1949463 h 293329"/>
              <a:gd name="T10" fmla="*/ 2400088 w 293081"/>
              <a:gd name="T11" fmla="*/ 1467745 h 293329"/>
              <a:gd name="T12" fmla="*/ 1860455 w 293081"/>
              <a:gd name="T13" fmla="*/ 1535976 h 293329"/>
              <a:gd name="T14" fmla="*/ 1390925 w 293081"/>
              <a:gd name="T15" fmla="*/ 1933410 h 293329"/>
              <a:gd name="T16" fmla="*/ 1152259 w 293081"/>
              <a:gd name="T17" fmla="*/ 1467745 h 293329"/>
              <a:gd name="T18" fmla="*/ 829736 w 293081"/>
              <a:gd name="T19" fmla="*/ 1933410 h 293329"/>
              <a:gd name="T20" fmla="*/ 758069 w 293081"/>
              <a:gd name="T21" fmla="*/ 1865159 h 293329"/>
              <a:gd name="T22" fmla="*/ 576342 w 293081"/>
              <a:gd name="T23" fmla="*/ 1204585 h 293329"/>
              <a:gd name="T24" fmla="*/ 838677 w 293081"/>
              <a:gd name="T25" fmla="*/ 2128774 h 293329"/>
              <a:gd name="T26" fmla="*/ 2376916 w 293081"/>
              <a:gd name="T27" fmla="*/ 2140632 h 293329"/>
              <a:gd name="T28" fmla="*/ 2754543 w 293081"/>
              <a:gd name="T29" fmla="*/ 1204585 h 293329"/>
              <a:gd name="T30" fmla="*/ 2146398 w 293081"/>
              <a:gd name="T31" fmla="*/ 1204585 h 293329"/>
              <a:gd name="T32" fmla="*/ 1359368 w 293081"/>
              <a:gd name="T33" fmla="*/ 1204585 h 293329"/>
              <a:gd name="T34" fmla="*/ 2460386 w 293081"/>
              <a:gd name="T35" fmla="*/ 876790 h 293329"/>
              <a:gd name="T36" fmla="*/ 2933390 w 293081"/>
              <a:gd name="T37" fmla="*/ 1105840 h 293329"/>
              <a:gd name="T38" fmla="*/ 2460386 w 293081"/>
              <a:gd name="T39" fmla="*/ 876790 h 293329"/>
              <a:gd name="T40" fmla="*/ 1884054 w 293081"/>
              <a:gd name="T41" fmla="*/ 1105840 h 293329"/>
              <a:gd name="T42" fmla="*/ 2361020 w 293081"/>
              <a:gd name="T43" fmla="*/ 876790 h 293329"/>
              <a:gd name="T44" fmla="*/ 886388 w 293081"/>
              <a:gd name="T45" fmla="*/ 892594 h 293329"/>
              <a:gd name="T46" fmla="*/ 1574018 w 293081"/>
              <a:gd name="T47" fmla="*/ 892594 h 293329"/>
              <a:gd name="T48" fmla="*/ 99389 w 293081"/>
              <a:gd name="T49" fmla="*/ 876790 h 293329"/>
              <a:gd name="T50" fmla="*/ 576342 w 293081"/>
              <a:gd name="T51" fmla="*/ 1105840 h 293329"/>
              <a:gd name="T52" fmla="*/ 99389 w 293081"/>
              <a:gd name="T53" fmla="*/ 876790 h 293329"/>
              <a:gd name="T54" fmla="*/ 3076491 w 293081"/>
              <a:gd name="T55" fmla="*/ 778061 h 293329"/>
              <a:gd name="T56" fmla="*/ 1673394 w 293081"/>
              <a:gd name="T57" fmla="*/ 489750 h 293329"/>
              <a:gd name="T58" fmla="*/ 2182164 w 293081"/>
              <a:gd name="T59" fmla="*/ 489750 h 293329"/>
              <a:gd name="T60" fmla="*/ 918168 w 293081"/>
              <a:gd name="T61" fmla="*/ 778061 h 293329"/>
              <a:gd name="T62" fmla="*/ 1061267 w 293081"/>
              <a:gd name="T63" fmla="*/ 489750 h 293329"/>
              <a:gd name="T64" fmla="*/ 806878 w 293081"/>
              <a:gd name="T65" fmla="*/ 778061 h 293329"/>
              <a:gd name="T66" fmla="*/ 492867 w 293081"/>
              <a:gd name="T67" fmla="*/ 98741 h 293329"/>
              <a:gd name="T68" fmla="*/ 2754543 w 293081"/>
              <a:gd name="T69" fmla="*/ 98741 h 293329"/>
              <a:gd name="T70" fmla="*/ 2802226 w 293081"/>
              <a:gd name="T71" fmla="*/ 0 h 293329"/>
              <a:gd name="T72" fmla="*/ 3227536 w 293081"/>
              <a:gd name="T73" fmla="*/ 793865 h 293329"/>
              <a:gd name="T74" fmla="*/ 2933390 w 293081"/>
              <a:gd name="T75" fmla="*/ 1204585 h 293329"/>
              <a:gd name="T76" fmla="*/ 2802226 w 293081"/>
              <a:gd name="T77" fmla="*/ 2227506 h 293329"/>
              <a:gd name="T78" fmla="*/ 2738640 w 293081"/>
              <a:gd name="T79" fmla="*/ 2602720 h 293329"/>
              <a:gd name="T80" fmla="*/ 3239453 w 293081"/>
              <a:gd name="T81" fmla="*/ 3191179 h 293329"/>
              <a:gd name="T82" fmla="*/ 3991 w 293081"/>
              <a:gd name="T83" fmla="*/ 3191179 h 293329"/>
              <a:gd name="T84" fmla="*/ 508770 w 293081"/>
              <a:gd name="T85" fmla="*/ 2602720 h 293329"/>
              <a:gd name="T86" fmla="*/ 445160 w 293081"/>
              <a:gd name="T87" fmla="*/ 2227506 h 293329"/>
              <a:gd name="T88" fmla="*/ 314009 w 293081"/>
              <a:gd name="T89" fmla="*/ 1204585 h 293329"/>
              <a:gd name="T90" fmla="*/ 15896 w 293081"/>
              <a:gd name="T91" fmla="*/ 793865 h 293329"/>
              <a:gd name="T92" fmla="*/ 445160 w 293081"/>
              <a:gd name="T93" fmla="*/ 0 h 2933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081" h="293329">
                <a:moveTo>
                  <a:pt x="48110" y="245878"/>
                </a:moveTo>
                <a:lnTo>
                  <a:pt x="14361" y="284342"/>
                </a:lnTo>
                <a:lnTo>
                  <a:pt x="278967" y="284342"/>
                </a:lnTo>
                <a:lnTo>
                  <a:pt x="245218" y="245878"/>
                </a:lnTo>
                <a:lnTo>
                  <a:pt x="169104" y="245878"/>
                </a:lnTo>
                <a:lnTo>
                  <a:pt x="149357" y="262414"/>
                </a:lnTo>
                <a:cubicBezTo>
                  <a:pt x="148639" y="263493"/>
                  <a:pt x="147921" y="263493"/>
                  <a:pt x="146485" y="263493"/>
                </a:cubicBezTo>
                <a:cubicBezTo>
                  <a:pt x="145767" y="263493"/>
                  <a:pt x="144689" y="263493"/>
                  <a:pt x="143612" y="262414"/>
                </a:cubicBezTo>
                <a:lnTo>
                  <a:pt x="124225" y="245878"/>
                </a:lnTo>
                <a:lnTo>
                  <a:pt x="48110" y="245878"/>
                </a:lnTo>
                <a:close/>
                <a:moveTo>
                  <a:pt x="216793" y="133590"/>
                </a:moveTo>
                <a:cubicBezTo>
                  <a:pt x="218591" y="131763"/>
                  <a:pt x="221469" y="131763"/>
                  <a:pt x="223267" y="133590"/>
                </a:cubicBezTo>
                <a:cubicBezTo>
                  <a:pt x="225065" y="135417"/>
                  <a:pt x="225065" y="137974"/>
                  <a:pt x="223267" y="139801"/>
                </a:cubicBezTo>
                <a:lnTo>
                  <a:pt x="187660" y="175973"/>
                </a:lnTo>
                <a:cubicBezTo>
                  <a:pt x="186581" y="176704"/>
                  <a:pt x="185502" y="177435"/>
                  <a:pt x="184423" y="177435"/>
                </a:cubicBezTo>
                <a:cubicBezTo>
                  <a:pt x="183344" y="177435"/>
                  <a:pt x="182265" y="176704"/>
                  <a:pt x="181545" y="175973"/>
                </a:cubicBezTo>
                <a:cubicBezTo>
                  <a:pt x="179387" y="174512"/>
                  <a:pt x="179387" y="171223"/>
                  <a:pt x="181545" y="169762"/>
                </a:cubicBezTo>
                <a:lnTo>
                  <a:pt x="216793" y="133590"/>
                </a:lnTo>
                <a:close/>
                <a:moveTo>
                  <a:pt x="161525" y="133590"/>
                </a:moveTo>
                <a:cubicBezTo>
                  <a:pt x="163337" y="131763"/>
                  <a:pt x="166237" y="131763"/>
                  <a:pt x="168050" y="133590"/>
                </a:cubicBezTo>
                <a:cubicBezTo>
                  <a:pt x="169500" y="135417"/>
                  <a:pt x="169500" y="137974"/>
                  <a:pt x="168050" y="139801"/>
                </a:cubicBezTo>
                <a:lnTo>
                  <a:pt x="131800" y="175973"/>
                </a:lnTo>
                <a:cubicBezTo>
                  <a:pt x="131075" y="176704"/>
                  <a:pt x="129988" y="177435"/>
                  <a:pt x="128900" y="177435"/>
                </a:cubicBezTo>
                <a:cubicBezTo>
                  <a:pt x="127813" y="177435"/>
                  <a:pt x="126725" y="176704"/>
                  <a:pt x="125638" y="175973"/>
                </a:cubicBezTo>
                <a:cubicBezTo>
                  <a:pt x="123825" y="174512"/>
                  <a:pt x="123825" y="171223"/>
                  <a:pt x="125638" y="169762"/>
                </a:cubicBezTo>
                <a:lnTo>
                  <a:pt x="161525" y="133590"/>
                </a:lnTo>
                <a:close/>
                <a:moveTo>
                  <a:pt x="104080" y="133590"/>
                </a:moveTo>
                <a:cubicBezTo>
                  <a:pt x="105878" y="131763"/>
                  <a:pt x="108756" y="131763"/>
                  <a:pt x="110194" y="133590"/>
                </a:cubicBezTo>
                <a:cubicBezTo>
                  <a:pt x="112352" y="135417"/>
                  <a:pt x="112352" y="137974"/>
                  <a:pt x="110194" y="139801"/>
                </a:cubicBezTo>
                <a:lnTo>
                  <a:pt x="74947" y="175973"/>
                </a:lnTo>
                <a:cubicBezTo>
                  <a:pt x="73868" y="176704"/>
                  <a:pt x="72789" y="177435"/>
                  <a:pt x="71710" y="177435"/>
                </a:cubicBezTo>
                <a:cubicBezTo>
                  <a:pt x="70631" y="177435"/>
                  <a:pt x="69193" y="176704"/>
                  <a:pt x="68473" y="175973"/>
                </a:cubicBezTo>
                <a:cubicBezTo>
                  <a:pt x="66675" y="174512"/>
                  <a:pt x="66675" y="171223"/>
                  <a:pt x="68473" y="169762"/>
                </a:cubicBezTo>
                <a:lnTo>
                  <a:pt x="104080" y="133590"/>
                </a:lnTo>
                <a:close/>
                <a:moveTo>
                  <a:pt x="75755" y="96698"/>
                </a:moveTo>
                <a:cubicBezTo>
                  <a:pt x="70370" y="104247"/>
                  <a:pt x="61753" y="109639"/>
                  <a:pt x="52059" y="109639"/>
                </a:cubicBezTo>
                <a:lnTo>
                  <a:pt x="44520" y="109639"/>
                </a:lnTo>
                <a:lnTo>
                  <a:pt x="44520" y="193755"/>
                </a:lnTo>
                <a:lnTo>
                  <a:pt x="75755" y="193755"/>
                </a:lnTo>
                <a:cubicBezTo>
                  <a:pt x="76473" y="193755"/>
                  <a:pt x="77550" y="194474"/>
                  <a:pt x="78628" y="194834"/>
                </a:cubicBezTo>
                <a:lnTo>
                  <a:pt x="146485" y="253427"/>
                </a:lnTo>
                <a:lnTo>
                  <a:pt x="214700" y="194834"/>
                </a:lnTo>
                <a:cubicBezTo>
                  <a:pt x="215418" y="194474"/>
                  <a:pt x="216855" y="193755"/>
                  <a:pt x="217573" y="193755"/>
                </a:cubicBezTo>
                <a:lnTo>
                  <a:pt x="248808" y="193755"/>
                </a:lnTo>
                <a:lnTo>
                  <a:pt x="248808" y="109639"/>
                </a:lnTo>
                <a:lnTo>
                  <a:pt x="241269" y="109639"/>
                </a:lnTo>
                <a:cubicBezTo>
                  <a:pt x="231575" y="109639"/>
                  <a:pt x="222599" y="104247"/>
                  <a:pt x="217573" y="96698"/>
                </a:cubicBezTo>
                <a:cubicBezTo>
                  <a:pt x="212546" y="104247"/>
                  <a:pt x="203929" y="109639"/>
                  <a:pt x="193877" y="109639"/>
                </a:cubicBezTo>
                <a:lnTo>
                  <a:pt x="170181" y="109639"/>
                </a:lnTo>
                <a:cubicBezTo>
                  <a:pt x="160487" y="109639"/>
                  <a:pt x="151511" y="104247"/>
                  <a:pt x="146485" y="96698"/>
                </a:cubicBezTo>
                <a:cubicBezTo>
                  <a:pt x="141458" y="104247"/>
                  <a:pt x="132841" y="109639"/>
                  <a:pt x="122788" y="109639"/>
                </a:cubicBezTo>
                <a:lnTo>
                  <a:pt x="99092" y="109639"/>
                </a:lnTo>
                <a:cubicBezTo>
                  <a:pt x="89398" y="109639"/>
                  <a:pt x="80782" y="104247"/>
                  <a:pt x="75755" y="96698"/>
                </a:cubicBezTo>
                <a:close/>
                <a:moveTo>
                  <a:pt x="222240" y="79802"/>
                </a:moveTo>
                <a:lnTo>
                  <a:pt x="222240" y="81240"/>
                </a:lnTo>
                <a:cubicBezTo>
                  <a:pt x="222240" y="92025"/>
                  <a:pt x="230498" y="100652"/>
                  <a:pt x="241269" y="100652"/>
                </a:cubicBezTo>
                <a:lnTo>
                  <a:pt x="264965" y="100652"/>
                </a:lnTo>
                <a:cubicBezTo>
                  <a:pt x="275377" y="100652"/>
                  <a:pt x="283993" y="92025"/>
                  <a:pt x="283993" y="81240"/>
                </a:cubicBezTo>
                <a:lnTo>
                  <a:pt x="283993" y="79802"/>
                </a:lnTo>
                <a:lnTo>
                  <a:pt x="222240" y="79802"/>
                </a:lnTo>
                <a:close/>
                <a:moveTo>
                  <a:pt x="151152" y="79802"/>
                </a:moveTo>
                <a:lnTo>
                  <a:pt x="151152" y="81240"/>
                </a:lnTo>
                <a:cubicBezTo>
                  <a:pt x="151152" y="92025"/>
                  <a:pt x="159769" y="100652"/>
                  <a:pt x="170181" y="100652"/>
                </a:cubicBezTo>
                <a:lnTo>
                  <a:pt x="193877" y="100652"/>
                </a:lnTo>
                <a:cubicBezTo>
                  <a:pt x="204648" y="100652"/>
                  <a:pt x="213264" y="92025"/>
                  <a:pt x="213264" y="81240"/>
                </a:cubicBezTo>
                <a:lnTo>
                  <a:pt x="213264" y="79802"/>
                </a:lnTo>
                <a:lnTo>
                  <a:pt x="151152" y="79802"/>
                </a:lnTo>
                <a:close/>
                <a:moveTo>
                  <a:pt x="80064" y="79802"/>
                </a:moveTo>
                <a:lnTo>
                  <a:pt x="80064" y="81240"/>
                </a:lnTo>
                <a:cubicBezTo>
                  <a:pt x="80064" y="92025"/>
                  <a:pt x="88680" y="100652"/>
                  <a:pt x="99092" y="100652"/>
                </a:cubicBezTo>
                <a:lnTo>
                  <a:pt x="122788" y="100652"/>
                </a:lnTo>
                <a:cubicBezTo>
                  <a:pt x="133560" y="100652"/>
                  <a:pt x="142176" y="92025"/>
                  <a:pt x="142176" y="81240"/>
                </a:cubicBezTo>
                <a:lnTo>
                  <a:pt x="142176" y="79802"/>
                </a:lnTo>
                <a:lnTo>
                  <a:pt x="80064" y="79802"/>
                </a:lnTo>
                <a:close/>
                <a:moveTo>
                  <a:pt x="8976" y="79802"/>
                </a:moveTo>
                <a:lnTo>
                  <a:pt x="8976" y="81240"/>
                </a:lnTo>
                <a:cubicBezTo>
                  <a:pt x="8976" y="92025"/>
                  <a:pt x="17592" y="100652"/>
                  <a:pt x="28363" y="100652"/>
                </a:cubicBezTo>
                <a:lnTo>
                  <a:pt x="52059" y="100652"/>
                </a:lnTo>
                <a:cubicBezTo>
                  <a:pt x="62471" y="100652"/>
                  <a:pt x="71088" y="92025"/>
                  <a:pt x="71088" y="81240"/>
                </a:cubicBezTo>
                <a:lnTo>
                  <a:pt x="71088" y="79802"/>
                </a:lnTo>
                <a:lnTo>
                  <a:pt x="8976" y="79802"/>
                </a:lnTo>
                <a:close/>
                <a:moveTo>
                  <a:pt x="207161" y="44574"/>
                </a:moveTo>
                <a:lnTo>
                  <a:pt x="220445" y="70816"/>
                </a:lnTo>
                <a:lnTo>
                  <a:pt x="277890" y="70816"/>
                </a:lnTo>
                <a:lnTo>
                  <a:pt x="251322" y="44574"/>
                </a:lnTo>
                <a:lnTo>
                  <a:pt x="207161" y="44574"/>
                </a:lnTo>
                <a:close/>
                <a:moveTo>
                  <a:pt x="151152" y="44574"/>
                </a:moveTo>
                <a:lnTo>
                  <a:pt x="151152" y="70816"/>
                </a:lnTo>
                <a:lnTo>
                  <a:pt x="210392" y="70816"/>
                </a:lnTo>
                <a:lnTo>
                  <a:pt x="197108" y="44574"/>
                </a:lnTo>
                <a:lnTo>
                  <a:pt x="151152" y="44574"/>
                </a:lnTo>
                <a:close/>
                <a:moveTo>
                  <a:pt x="95861" y="44574"/>
                </a:moveTo>
                <a:lnTo>
                  <a:pt x="82936" y="70816"/>
                </a:lnTo>
                <a:lnTo>
                  <a:pt x="142176" y="70816"/>
                </a:lnTo>
                <a:lnTo>
                  <a:pt x="142176" y="44574"/>
                </a:lnTo>
                <a:lnTo>
                  <a:pt x="95861" y="44574"/>
                </a:lnTo>
                <a:close/>
                <a:moveTo>
                  <a:pt x="42006" y="44574"/>
                </a:moveTo>
                <a:lnTo>
                  <a:pt x="15438" y="70816"/>
                </a:lnTo>
                <a:lnTo>
                  <a:pt x="72883" y="70816"/>
                </a:lnTo>
                <a:lnTo>
                  <a:pt x="86167" y="44574"/>
                </a:lnTo>
                <a:lnTo>
                  <a:pt x="42006" y="44574"/>
                </a:lnTo>
                <a:close/>
                <a:moveTo>
                  <a:pt x="44520" y="8987"/>
                </a:moveTo>
                <a:lnTo>
                  <a:pt x="44520" y="35588"/>
                </a:lnTo>
                <a:lnTo>
                  <a:pt x="248808" y="35588"/>
                </a:lnTo>
                <a:lnTo>
                  <a:pt x="248808" y="8987"/>
                </a:lnTo>
                <a:lnTo>
                  <a:pt x="44520" y="8987"/>
                </a:lnTo>
                <a:close/>
                <a:moveTo>
                  <a:pt x="40211" y="0"/>
                </a:moveTo>
                <a:lnTo>
                  <a:pt x="253117" y="0"/>
                </a:lnTo>
                <a:cubicBezTo>
                  <a:pt x="255630" y="0"/>
                  <a:pt x="257784" y="1797"/>
                  <a:pt x="257784" y="4314"/>
                </a:cubicBezTo>
                <a:lnTo>
                  <a:pt x="257784" y="38104"/>
                </a:lnTo>
                <a:lnTo>
                  <a:pt x="291533" y="72254"/>
                </a:lnTo>
                <a:cubicBezTo>
                  <a:pt x="292610" y="73332"/>
                  <a:pt x="292969" y="74410"/>
                  <a:pt x="292969" y="75489"/>
                </a:cubicBezTo>
                <a:lnTo>
                  <a:pt x="292969" y="81240"/>
                </a:lnTo>
                <a:cubicBezTo>
                  <a:pt x="292969" y="97057"/>
                  <a:pt x="280403" y="109639"/>
                  <a:pt x="264965" y="109639"/>
                </a:cubicBezTo>
                <a:lnTo>
                  <a:pt x="257784" y="109639"/>
                </a:lnTo>
                <a:lnTo>
                  <a:pt x="257784" y="198428"/>
                </a:lnTo>
                <a:cubicBezTo>
                  <a:pt x="257784" y="200585"/>
                  <a:pt x="255630" y="202742"/>
                  <a:pt x="253117" y="202742"/>
                </a:cubicBezTo>
                <a:lnTo>
                  <a:pt x="219009" y="202742"/>
                </a:lnTo>
                <a:lnTo>
                  <a:pt x="179156" y="236892"/>
                </a:lnTo>
                <a:lnTo>
                  <a:pt x="247372" y="236892"/>
                </a:lnTo>
                <a:cubicBezTo>
                  <a:pt x="248449" y="236892"/>
                  <a:pt x="249885" y="237611"/>
                  <a:pt x="250603" y="238330"/>
                </a:cubicBezTo>
                <a:lnTo>
                  <a:pt x="291892" y="285780"/>
                </a:lnTo>
                <a:cubicBezTo>
                  <a:pt x="293328" y="287218"/>
                  <a:pt x="293328" y="289015"/>
                  <a:pt x="292610" y="290453"/>
                </a:cubicBezTo>
                <a:cubicBezTo>
                  <a:pt x="291892" y="292250"/>
                  <a:pt x="290456" y="293329"/>
                  <a:pt x="288661" y="293329"/>
                </a:cubicBezTo>
                <a:lnTo>
                  <a:pt x="4667" y="293329"/>
                </a:lnTo>
                <a:cubicBezTo>
                  <a:pt x="2872" y="293329"/>
                  <a:pt x="1077" y="292250"/>
                  <a:pt x="359" y="290453"/>
                </a:cubicBezTo>
                <a:cubicBezTo>
                  <a:pt x="0" y="289015"/>
                  <a:pt x="0" y="287218"/>
                  <a:pt x="1077" y="285780"/>
                </a:cubicBezTo>
                <a:lnTo>
                  <a:pt x="42725" y="238330"/>
                </a:lnTo>
                <a:cubicBezTo>
                  <a:pt x="43443" y="237611"/>
                  <a:pt x="44879" y="236892"/>
                  <a:pt x="45956" y="236892"/>
                </a:cubicBezTo>
                <a:lnTo>
                  <a:pt x="113813" y="236892"/>
                </a:lnTo>
                <a:lnTo>
                  <a:pt x="73960" y="202742"/>
                </a:lnTo>
                <a:lnTo>
                  <a:pt x="40211" y="202742"/>
                </a:lnTo>
                <a:cubicBezTo>
                  <a:pt x="37698" y="202742"/>
                  <a:pt x="35903" y="200585"/>
                  <a:pt x="35903" y="198428"/>
                </a:cubicBezTo>
                <a:lnTo>
                  <a:pt x="35903" y="109639"/>
                </a:lnTo>
                <a:lnTo>
                  <a:pt x="28363" y="109639"/>
                </a:lnTo>
                <a:cubicBezTo>
                  <a:pt x="12925" y="109639"/>
                  <a:pt x="0" y="97057"/>
                  <a:pt x="0" y="81240"/>
                </a:cubicBezTo>
                <a:lnTo>
                  <a:pt x="0" y="75489"/>
                </a:lnTo>
                <a:cubicBezTo>
                  <a:pt x="0" y="74410"/>
                  <a:pt x="359" y="73332"/>
                  <a:pt x="1436" y="72254"/>
                </a:cubicBezTo>
                <a:lnTo>
                  <a:pt x="35903" y="38104"/>
                </a:lnTo>
                <a:lnTo>
                  <a:pt x="35903" y="4314"/>
                </a:lnTo>
                <a:cubicBezTo>
                  <a:pt x="35903" y="1797"/>
                  <a:pt x="37698" y="0"/>
                  <a:pt x="40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8" name="Freeform 958">
            <a:extLst>
              <a:ext uri="{FF2B5EF4-FFF2-40B4-BE49-F238E27FC236}">
                <a16:creationId xmlns:a16="http://schemas.microsoft.com/office/drawing/2014/main" id="{D65FDBD9-E006-DB40-B1D7-F24E9D1B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7463129"/>
            <a:ext cx="855882" cy="853334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9" name="Freeform 959">
            <a:extLst>
              <a:ext uri="{FF2B5EF4-FFF2-40B4-BE49-F238E27FC236}">
                <a16:creationId xmlns:a16="http://schemas.microsoft.com/office/drawing/2014/main" id="{9A3342AD-C584-BF4E-A82D-FA3B640B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8470" y="3737567"/>
            <a:ext cx="753992" cy="853334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0388" y="3421410"/>
            <a:ext cx="1441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 smtClean="0">
                <a:solidFill>
                  <a:srgbClr val="073B4C"/>
                </a:solidFill>
              </a:rPr>
              <a:t>Explore methods to reduce high-alert medication errors in GUH </a:t>
            </a:r>
            <a:endParaRPr lang="en-IE" sz="4000" dirty="0">
              <a:solidFill>
                <a:srgbClr val="073B4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0388" y="7198886"/>
            <a:ext cx="14171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rgbClr val="073B4C"/>
                </a:solidFill>
              </a:rPr>
              <a:t>Identify and develop agreed QI </a:t>
            </a:r>
            <a:r>
              <a:rPr lang="en-IE" sz="4000" dirty="0" smtClean="0">
                <a:solidFill>
                  <a:srgbClr val="073B4C"/>
                </a:solidFill>
              </a:rPr>
              <a:t>initiatives </a:t>
            </a:r>
            <a:r>
              <a:rPr lang="en-IE" sz="4000" dirty="0">
                <a:solidFill>
                  <a:srgbClr val="073B4C"/>
                </a:solidFill>
              </a:rPr>
              <a:t>to optimise </a:t>
            </a:r>
            <a:r>
              <a:rPr lang="en-IE" sz="4000" dirty="0">
                <a:solidFill>
                  <a:schemeClr val="tx2"/>
                </a:solidFill>
              </a:rPr>
              <a:t>patient care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407" y="9297365"/>
            <a:ext cx="6162675" cy="4174943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148" y="9508025"/>
            <a:ext cx="7229348" cy="37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17E9F-FCB9-3B40-A27A-BE3FD8AFE989}"/>
              </a:ext>
            </a:extLst>
          </p:cNvPr>
          <p:cNvSpPr txBox="1"/>
          <p:nvPr/>
        </p:nvSpPr>
        <p:spPr>
          <a:xfrm>
            <a:off x="10517182" y="1196059"/>
            <a:ext cx="3343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cs typeface="Poppins" pitchFamily="2" charset="77"/>
              </a:rPr>
              <a:t>Methods  </a:t>
            </a:r>
            <a:endParaRPr lang="en-US" sz="6000" dirty="0">
              <a:solidFill>
                <a:schemeClr val="tx2"/>
              </a:solidFill>
              <a:cs typeface="Poppins" pitchFamily="2" charset="77"/>
            </a:endParaRPr>
          </a:p>
        </p:txBody>
      </p:sp>
      <p:sp>
        <p:nvSpPr>
          <p:cNvPr id="35" name="Freeform 939">
            <a:extLst>
              <a:ext uri="{FF2B5EF4-FFF2-40B4-BE49-F238E27FC236}">
                <a16:creationId xmlns:a16="http://schemas.microsoft.com/office/drawing/2014/main" id="{DC37A55A-4F79-924C-971E-B9BD9F0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11187416"/>
            <a:ext cx="855882" cy="855882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6" name="Freeform 945">
            <a:extLst>
              <a:ext uri="{FF2B5EF4-FFF2-40B4-BE49-F238E27FC236}">
                <a16:creationId xmlns:a16="http://schemas.microsoft.com/office/drawing/2014/main" id="{F94B5E8B-2444-C549-A407-3A152351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018" y="11187416"/>
            <a:ext cx="748898" cy="855882"/>
          </a:xfrm>
          <a:custGeom>
            <a:avLst/>
            <a:gdLst>
              <a:gd name="T0" fmla="*/ 406984 w 258044"/>
              <a:gd name="T1" fmla="*/ 2076602 h 294045"/>
              <a:gd name="T2" fmla="*/ 669059 w 258044"/>
              <a:gd name="T3" fmla="*/ 2344442 h 294045"/>
              <a:gd name="T4" fmla="*/ 766405 w 258044"/>
              <a:gd name="T5" fmla="*/ 1977120 h 294045"/>
              <a:gd name="T6" fmla="*/ 556748 w 258044"/>
              <a:gd name="T7" fmla="*/ 1820243 h 294045"/>
              <a:gd name="T8" fmla="*/ 848770 w 258044"/>
              <a:gd name="T9" fmla="*/ 1927378 h 294045"/>
              <a:gd name="T10" fmla="*/ 904923 w 258044"/>
              <a:gd name="T11" fmla="*/ 2237307 h 294045"/>
              <a:gd name="T12" fmla="*/ 684035 w 258044"/>
              <a:gd name="T13" fmla="*/ 2443931 h 294045"/>
              <a:gd name="T14" fmla="*/ 410719 w 258044"/>
              <a:gd name="T15" fmla="*/ 2371219 h 294045"/>
              <a:gd name="T16" fmla="*/ 313381 w 258044"/>
              <a:gd name="T17" fmla="*/ 2072758 h 294045"/>
              <a:gd name="T18" fmla="*/ 511809 w 258044"/>
              <a:gd name="T19" fmla="*/ 1835540 h 294045"/>
              <a:gd name="T20" fmla="*/ 2160463 w 258044"/>
              <a:gd name="T21" fmla="*/ 1338640 h 294045"/>
              <a:gd name="T22" fmla="*/ 1352756 w 258044"/>
              <a:gd name="T23" fmla="*/ 2256211 h 294045"/>
              <a:gd name="T24" fmla="*/ 1352756 w 258044"/>
              <a:gd name="T25" fmla="*/ 2164077 h 294045"/>
              <a:gd name="T26" fmla="*/ 2160463 w 258044"/>
              <a:gd name="T27" fmla="*/ 1338640 h 294045"/>
              <a:gd name="T28" fmla="*/ 2543010 w 258044"/>
              <a:gd name="T29" fmla="*/ 1015244 h 294045"/>
              <a:gd name="T30" fmla="*/ 1195820 w 258044"/>
              <a:gd name="T31" fmla="*/ 2056916 h 294045"/>
              <a:gd name="T32" fmla="*/ 968778 w 258044"/>
              <a:gd name="T33" fmla="*/ 2618403 h 294045"/>
              <a:gd name="T34" fmla="*/ 2051059 w 258044"/>
              <a:gd name="T35" fmla="*/ 2467390 h 294045"/>
              <a:gd name="T36" fmla="*/ 2618706 w 258044"/>
              <a:gd name="T37" fmla="*/ 2997904 h 294045"/>
              <a:gd name="T38" fmla="*/ 2558159 w 258044"/>
              <a:gd name="T39" fmla="*/ 995898 h 294045"/>
              <a:gd name="T40" fmla="*/ 1387407 w 258044"/>
              <a:gd name="T41" fmla="*/ 565662 h 294045"/>
              <a:gd name="T42" fmla="*/ 579713 w 258044"/>
              <a:gd name="T43" fmla="*/ 1387259 h 294045"/>
              <a:gd name="T44" fmla="*/ 489544 w 258044"/>
              <a:gd name="T45" fmla="*/ 1387259 h 294045"/>
              <a:gd name="T46" fmla="*/ 2213788 w 258044"/>
              <a:gd name="T47" fmla="*/ 105231 h 294045"/>
              <a:gd name="T48" fmla="*/ 1653712 w 258044"/>
              <a:gd name="T49" fmla="*/ 686121 h 294045"/>
              <a:gd name="T50" fmla="*/ 1206875 w 258044"/>
              <a:gd name="T51" fmla="*/ 1174342 h 294045"/>
              <a:gd name="T52" fmla="*/ 711435 w 258044"/>
              <a:gd name="T53" fmla="*/ 1654178 h 294045"/>
              <a:gd name="T54" fmla="*/ 272465 w 258044"/>
              <a:gd name="T55" fmla="*/ 1789715 h 294045"/>
              <a:gd name="T56" fmla="*/ 964987 w 258044"/>
              <a:gd name="T57" fmla="*/ 2498357 h 294045"/>
              <a:gd name="T58" fmla="*/ 1108787 w 258044"/>
              <a:gd name="T59" fmla="*/ 2006578 h 294045"/>
              <a:gd name="T60" fmla="*/ 2039704 w 258044"/>
              <a:gd name="T61" fmla="*/ 1084958 h 294045"/>
              <a:gd name="T62" fmla="*/ 2486652 w 258044"/>
              <a:gd name="T63" fmla="*/ 929628 h 294045"/>
              <a:gd name="T64" fmla="*/ 2611133 w 258044"/>
              <a:gd name="T65" fmla="*/ 511817 h 294045"/>
              <a:gd name="T66" fmla="*/ 2236485 w 258044"/>
              <a:gd name="T67" fmla="*/ 860357 h 294045"/>
              <a:gd name="T68" fmla="*/ 1941315 w 258044"/>
              <a:gd name="T69" fmla="*/ 755817 h 294045"/>
              <a:gd name="T70" fmla="*/ 1884573 w 258044"/>
              <a:gd name="T71" fmla="*/ 442135 h 294045"/>
              <a:gd name="T72" fmla="*/ 1354768 w 258044"/>
              <a:gd name="T73" fmla="*/ 97501 h 294045"/>
              <a:gd name="T74" fmla="*/ 155151 w 258044"/>
              <a:gd name="T75" fmla="*/ 1781973 h 294045"/>
              <a:gd name="T76" fmla="*/ 700088 w 258044"/>
              <a:gd name="T77" fmla="*/ 1553515 h 294045"/>
              <a:gd name="T78" fmla="*/ 1555326 w 258044"/>
              <a:gd name="T79" fmla="*/ 682216 h 294045"/>
              <a:gd name="T80" fmla="*/ 1736974 w 258044"/>
              <a:gd name="T81" fmla="*/ 159457 h 294045"/>
              <a:gd name="T82" fmla="*/ 1354768 w 258044"/>
              <a:gd name="T83" fmla="*/ 691 h 294045"/>
              <a:gd name="T84" fmla="*/ 2319745 w 258044"/>
              <a:gd name="T85" fmla="*/ 31644 h 294045"/>
              <a:gd name="T86" fmla="*/ 2338668 w 258044"/>
              <a:gd name="T87" fmla="*/ 112975 h 294045"/>
              <a:gd name="T88" fmla="*/ 2024570 w 258044"/>
              <a:gd name="T89" fmla="*/ 705441 h 294045"/>
              <a:gd name="T90" fmla="*/ 2603559 w 258044"/>
              <a:gd name="T91" fmla="*/ 384073 h 294045"/>
              <a:gd name="T92" fmla="*/ 2683034 w 258044"/>
              <a:gd name="T93" fmla="*/ 403405 h 294045"/>
              <a:gd name="T94" fmla="*/ 2713308 w 258044"/>
              <a:gd name="T95" fmla="*/ 1386996 h 294045"/>
              <a:gd name="T96" fmla="*/ 2683034 w 258044"/>
              <a:gd name="T97" fmla="*/ 3156661 h 294045"/>
              <a:gd name="T98" fmla="*/ 2630055 w 258044"/>
              <a:gd name="T99" fmla="*/ 3145051 h 294045"/>
              <a:gd name="T100" fmla="*/ 1354768 w 258044"/>
              <a:gd name="T101" fmla="*/ 2777172 h 294045"/>
              <a:gd name="T102" fmla="*/ 620615 w 258044"/>
              <a:gd name="T103" fmla="*/ 2738439 h 294045"/>
              <a:gd name="T104" fmla="*/ 90820 w 258044"/>
              <a:gd name="T105" fmla="*/ 1890405 h 294045"/>
              <a:gd name="T106" fmla="*/ 1354768 w 258044"/>
              <a:gd name="T107" fmla="*/ 691 h 2940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8044" h="294045">
                <a:moveTo>
                  <a:pt x="52935" y="178604"/>
                </a:moveTo>
                <a:lnTo>
                  <a:pt x="38696" y="193199"/>
                </a:lnTo>
                <a:lnTo>
                  <a:pt x="44035" y="212779"/>
                </a:lnTo>
                <a:lnTo>
                  <a:pt x="63614" y="218118"/>
                </a:lnTo>
                <a:lnTo>
                  <a:pt x="78210" y="203523"/>
                </a:lnTo>
                <a:lnTo>
                  <a:pt x="72870" y="183944"/>
                </a:lnTo>
                <a:lnTo>
                  <a:pt x="52935" y="178604"/>
                </a:lnTo>
                <a:close/>
                <a:moveTo>
                  <a:pt x="52935" y="169348"/>
                </a:moveTo>
                <a:lnTo>
                  <a:pt x="77498" y="176112"/>
                </a:lnTo>
                <a:cubicBezTo>
                  <a:pt x="78922" y="176468"/>
                  <a:pt x="80345" y="177536"/>
                  <a:pt x="80701" y="179316"/>
                </a:cubicBezTo>
                <a:lnTo>
                  <a:pt x="87465" y="203879"/>
                </a:lnTo>
                <a:cubicBezTo>
                  <a:pt x="87465" y="205303"/>
                  <a:pt x="87109" y="207083"/>
                  <a:pt x="86041" y="208151"/>
                </a:cubicBezTo>
                <a:lnTo>
                  <a:pt x="67886" y="226306"/>
                </a:lnTo>
                <a:cubicBezTo>
                  <a:pt x="67174" y="227018"/>
                  <a:pt x="66106" y="227374"/>
                  <a:pt x="65038" y="227374"/>
                </a:cubicBezTo>
                <a:cubicBezTo>
                  <a:pt x="64326" y="227374"/>
                  <a:pt x="64326" y="227018"/>
                  <a:pt x="63970" y="227018"/>
                </a:cubicBezTo>
                <a:lnTo>
                  <a:pt x="39052" y="220610"/>
                </a:lnTo>
                <a:cubicBezTo>
                  <a:pt x="37628" y="220254"/>
                  <a:pt x="36560" y="219186"/>
                  <a:pt x="36204" y="217762"/>
                </a:cubicBezTo>
                <a:lnTo>
                  <a:pt x="29796" y="192843"/>
                </a:lnTo>
                <a:cubicBezTo>
                  <a:pt x="29084" y="191419"/>
                  <a:pt x="29796" y="189639"/>
                  <a:pt x="30508" y="188927"/>
                </a:cubicBezTo>
                <a:lnTo>
                  <a:pt x="48663" y="170772"/>
                </a:lnTo>
                <a:cubicBezTo>
                  <a:pt x="49731" y="169348"/>
                  <a:pt x="51511" y="168992"/>
                  <a:pt x="52935" y="169348"/>
                </a:cubicBezTo>
                <a:close/>
                <a:moveTo>
                  <a:pt x="205416" y="124542"/>
                </a:moveTo>
                <a:cubicBezTo>
                  <a:pt x="207559" y="124542"/>
                  <a:pt x="209702" y="126328"/>
                  <a:pt x="209702" y="128828"/>
                </a:cubicBezTo>
                <a:cubicBezTo>
                  <a:pt x="209702" y="173477"/>
                  <a:pt x="173269" y="209910"/>
                  <a:pt x="128620" y="209910"/>
                </a:cubicBezTo>
                <a:cubicBezTo>
                  <a:pt x="126120" y="209910"/>
                  <a:pt x="124334" y="207767"/>
                  <a:pt x="124334" y="205624"/>
                </a:cubicBezTo>
                <a:cubicBezTo>
                  <a:pt x="124334" y="203123"/>
                  <a:pt x="126120" y="201337"/>
                  <a:pt x="128620" y="201337"/>
                </a:cubicBezTo>
                <a:cubicBezTo>
                  <a:pt x="168625" y="201337"/>
                  <a:pt x="201129" y="168476"/>
                  <a:pt x="201129" y="128828"/>
                </a:cubicBezTo>
                <a:cubicBezTo>
                  <a:pt x="201129" y="126328"/>
                  <a:pt x="202915" y="124542"/>
                  <a:pt x="205416" y="124542"/>
                </a:cubicBezTo>
                <a:close/>
                <a:moveTo>
                  <a:pt x="243229" y="92653"/>
                </a:moveTo>
                <a:cubicBezTo>
                  <a:pt x="242509" y="93374"/>
                  <a:pt x="242149" y="94094"/>
                  <a:pt x="241789" y="94455"/>
                </a:cubicBezTo>
                <a:cubicBezTo>
                  <a:pt x="229196" y="107064"/>
                  <a:pt x="211926" y="112828"/>
                  <a:pt x="194655" y="110307"/>
                </a:cubicBezTo>
                <a:lnTo>
                  <a:pt x="113699" y="191368"/>
                </a:lnTo>
                <a:cubicBezTo>
                  <a:pt x="116217" y="208661"/>
                  <a:pt x="110101" y="226314"/>
                  <a:pt x="97867" y="238563"/>
                </a:cubicBezTo>
                <a:cubicBezTo>
                  <a:pt x="96068" y="240365"/>
                  <a:pt x="94269" y="242166"/>
                  <a:pt x="92111" y="243607"/>
                </a:cubicBezTo>
                <a:cubicBezTo>
                  <a:pt x="103984" y="247210"/>
                  <a:pt x="116217" y="249371"/>
                  <a:pt x="128811" y="249371"/>
                </a:cubicBezTo>
                <a:cubicBezTo>
                  <a:pt x="152558" y="249371"/>
                  <a:pt x="175225" y="242526"/>
                  <a:pt x="195015" y="229556"/>
                </a:cubicBezTo>
                <a:cubicBezTo>
                  <a:pt x="196454" y="228476"/>
                  <a:pt x="198973" y="228476"/>
                  <a:pt x="200772" y="230277"/>
                </a:cubicBezTo>
                <a:lnTo>
                  <a:pt x="248986" y="278914"/>
                </a:lnTo>
                <a:lnTo>
                  <a:pt x="248986" y="129041"/>
                </a:lnTo>
                <a:cubicBezTo>
                  <a:pt x="248986" y="116791"/>
                  <a:pt x="246827" y="104542"/>
                  <a:pt x="243229" y="92653"/>
                </a:cubicBezTo>
                <a:close/>
                <a:moveTo>
                  <a:pt x="127270" y="48342"/>
                </a:moveTo>
                <a:cubicBezTo>
                  <a:pt x="130128" y="48342"/>
                  <a:pt x="131914" y="50128"/>
                  <a:pt x="131914" y="52628"/>
                </a:cubicBezTo>
                <a:cubicBezTo>
                  <a:pt x="131914" y="55128"/>
                  <a:pt x="130128" y="56914"/>
                  <a:pt x="127270" y="56914"/>
                </a:cubicBezTo>
                <a:cubicBezTo>
                  <a:pt x="87623" y="56914"/>
                  <a:pt x="55119" y="89418"/>
                  <a:pt x="55119" y="129066"/>
                </a:cubicBezTo>
                <a:cubicBezTo>
                  <a:pt x="55119" y="131567"/>
                  <a:pt x="53333" y="133710"/>
                  <a:pt x="50832" y="133710"/>
                </a:cubicBezTo>
                <a:cubicBezTo>
                  <a:pt x="48332" y="133710"/>
                  <a:pt x="46546" y="131567"/>
                  <a:pt x="46546" y="129066"/>
                </a:cubicBezTo>
                <a:cubicBezTo>
                  <a:pt x="46546" y="84418"/>
                  <a:pt x="82622" y="48342"/>
                  <a:pt x="127270" y="48342"/>
                </a:cubicBezTo>
                <a:close/>
                <a:moveTo>
                  <a:pt x="210486" y="9791"/>
                </a:moveTo>
                <a:cubicBezTo>
                  <a:pt x="195734" y="6909"/>
                  <a:pt x="180623" y="11592"/>
                  <a:pt x="169828" y="22761"/>
                </a:cubicBezTo>
                <a:cubicBezTo>
                  <a:pt x="159034" y="33569"/>
                  <a:pt x="153997" y="49061"/>
                  <a:pt x="157235" y="63832"/>
                </a:cubicBezTo>
                <a:cubicBezTo>
                  <a:pt x="157235" y="65633"/>
                  <a:pt x="156875" y="67074"/>
                  <a:pt x="155796" y="68155"/>
                </a:cubicBezTo>
                <a:lnTo>
                  <a:pt x="114749" y="109256"/>
                </a:lnTo>
                <a:lnTo>
                  <a:pt x="71602" y="152458"/>
                </a:lnTo>
                <a:cubicBezTo>
                  <a:pt x="70522" y="153539"/>
                  <a:pt x="69083" y="153899"/>
                  <a:pt x="67644" y="153899"/>
                </a:cubicBezTo>
                <a:cubicBezTo>
                  <a:pt x="64406" y="153539"/>
                  <a:pt x="61527" y="152819"/>
                  <a:pt x="59008" y="152819"/>
                </a:cubicBezTo>
                <a:cubicBezTo>
                  <a:pt x="46415" y="152819"/>
                  <a:pt x="34542" y="157862"/>
                  <a:pt x="25906" y="166509"/>
                </a:cubicBezTo>
                <a:cubicBezTo>
                  <a:pt x="7916" y="184523"/>
                  <a:pt x="7916" y="214065"/>
                  <a:pt x="25906" y="232439"/>
                </a:cubicBezTo>
                <a:cubicBezTo>
                  <a:pt x="43897" y="250452"/>
                  <a:pt x="73401" y="250452"/>
                  <a:pt x="91751" y="232439"/>
                </a:cubicBezTo>
                <a:cubicBezTo>
                  <a:pt x="102545" y="221270"/>
                  <a:pt x="107222" y="206139"/>
                  <a:pt x="104344" y="190647"/>
                </a:cubicBezTo>
                <a:cubicBezTo>
                  <a:pt x="103984" y="189206"/>
                  <a:pt x="104344" y="187765"/>
                  <a:pt x="105423" y="186684"/>
                </a:cubicBezTo>
                <a:lnTo>
                  <a:pt x="189977" y="102381"/>
                </a:lnTo>
                <a:cubicBezTo>
                  <a:pt x="191057" y="101300"/>
                  <a:pt x="192496" y="100940"/>
                  <a:pt x="193935" y="100940"/>
                </a:cubicBezTo>
                <a:cubicBezTo>
                  <a:pt x="209047" y="104182"/>
                  <a:pt x="224519" y="99138"/>
                  <a:pt x="235313" y="88330"/>
                </a:cubicBezTo>
                <a:lnTo>
                  <a:pt x="236431" y="86490"/>
                </a:lnTo>
                <a:lnTo>
                  <a:pt x="246782" y="69461"/>
                </a:lnTo>
                <a:cubicBezTo>
                  <a:pt x="248986" y="62481"/>
                  <a:pt x="249525" y="55005"/>
                  <a:pt x="248266" y="47619"/>
                </a:cubicBezTo>
                <a:lnTo>
                  <a:pt x="216963" y="78963"/>
                </a:lnTo>
                <a:cubicBezTo>
                  <a:pt x="215883" y="80044"/>
                  <a:pt x="214084" y="80404"/>
                  <a:pt x="212645" y="80044"/>
                </a:cubicBezTo>
                <a:lnTo>
                  <a:pt x="187819" y="73559"/>
                </a:lnTo>
                <a:cubicBezTo>
                  <a:pt x="186379" y="72838"/>
                  <a:pt x="184940" y="71758"/>
                  <a:pt x="184580" y="70317"/>
                </a:cubicBezTo>
                <a:lnTo>
                  <a:pt x="178104" y="45458"/>
                </a:lnTo>
                <a:cubicBezTo>
                  <a:pt x="177384" y="44017"/>
                  <a:pt x="178104" y="42215"/>
                  <a:pt x="179183" y="41135"/>
                </a:cubicBezTo>
                <a:lnTo>
                  <a:pt x="210486" y="9791"/>
                </a:lnTo>
                <a:close/>
                <a:moveTo>
                  <a:pt x="128811" y="9071"/>
                </a:moveTo>
                <a:cubicBezTo>
                  <a:pt x="62966" y="9071"/>
                  <a:pt x="8995" y="62751"/>
                  <a:pt x="8995" y="129041"/>
                </a:cubicBezTo>
                <a:cubicBezTo>
                  <a:pt x="8995" y="142010"/>
                  <a:pt x="11154" y="154260"/>
                  <a:pt x="14752" y="165788"/>
                </a:cubicBezTo>
                <a:cubicBezTo>
                  <a:pt x="16192" y="163987"/>
                  <a:pt x="17991" y="162186"/>
                  <a:pt x="19430" y="160384"/>
                </a:cubicBezTo>
                <a:cubicBezTo>
                  <a:pt x="32023" y="147775"/>
                  <a:pt x="49654" y="142010"/>
                  <a:pt x="66564" y="144532"/>
                </a:cubicBezTo>
                <a:lnTo>
                  <a:pt x="98996" y="112203"/>
                </a:lnTo>
                <a:lnTo>
                  <a:pt x="147880" y="63471"/>
                </a:lnTo>
                <a:cubicBezTo>
                  <a:pt x="145362" y="46178"/>
                  <a:pt x="151119" y="28525"/>
                  <a:pt x="163352" y="16276"/>
                </a:cubicBezTo>
                <a:cubicBezTo>
                  <a:pt x="164072" y="15555"/>
                  <a:pt x="164791" y="15195"/>
                  <a:pt x="165151" y="14835"/>
                </a:cubicBezTo>
                <a:cubicBezTo>
                  <a:pt x="153637" y="10872"/>
                  <a:pt x="141404" y="9071"/>
                  <a:pt x="128811" y="9071"/>
                </a:cubicBezTo>
                <a:close/>
                <a:moveTo>
                  <a:pt x="128811" y="64"/>
                </a:moveTo>
                <a:cubicBezTo>
                  <a:pt x="144282" y="64"/>
                  <a:pt x="159394" y="2946"/>
                  <a:pt x="173786" y="8350"/>
                </a:cubicBezTo>
                <a:cubicBezTo>
                  <a:pt x="187819" y="-296"/>
                  <a:pt x="204729" y="-2458"/>
                  <a:pt x="220561" y="2946"/>
                </a:cubicBezTo>
                <a:cubicBezTo>
                  <a:pt x="222360" y="3666"/>
                  <a:pt x="223080" y="4747"/>
                  <a:pt x="223799" y="6188"/>
                </a:cubicBezTo>
                <a:cubicBezTo>
                  <a:pt x="223799" y="7629"/>
                  <a:pt x="223439" y="9071"/>
                  <a:pt x="222360" y="10512"/>
                </a:cubicBezTo>
                <a:lnTo>
                  <a:pt x="187459" y="45458"/>
                </a:lnTo>
                <a:lnTo>
                  <a:pt x="192496" y="65633"/>
                </a:lnTo>
                <a:lnTo>
                  <a:pt x="212645" y="70677"/>
                </a:lnTo>
                <a:lnTo>
                  <a:pt x="247546" y="35731"/>
                </a:lnTo>
                <a:cubicBezTo>
                  <a:pt x="248626" y="34650"/>
                  <a:pt x="250065" y="33929"/>
                  <a:pt x="251864" y="34289"/>
                </a:cubicBezTo>
                <a:cubicBezTo>
                  <a:pt x="253303" y="34650"/>
                  <a:pt x="254383" y="35731"/>
                  <a:pt x="255102" y="37532"/>
                </a:cubicBezTo>
                <a:cubicBezTo>
                  <a:pt x="260499" y="53384"/>
                  <a:pt x="258340" y="70317"/>
                  <a:pt x="249705" y="84007"/>
                </a:cubicBezTo>
                <a:cubicBezTo>
                  <a:pt x="255102" y="98418"/>
                  <a:pt x="257981" y="113549"/>
                  <a:pt x="257981" y="129041"/>
                </a:cubicBezTo>
                <a:lnTo>
                  <a:pt x="257981" y="289722"/>
                </a:lnTo>
                <a:cubicBezTo>
                  <a:pt x="257981" y="291163"/>
                  <a:pt x="256901" y="292964"/>
                  <a:pt x="255102" y="293685"/>
                </a:cubicBezTo>
                <a:cubicBezTo>
                  <a:pt x="254742" y="293685"/>
                  <a:pt x="254023" y="294045"/>
                  <a:pt x="253303" y="294045"/>
                </a:cubicBezTo>
                <a:cubicBezTo>
                  <a:pt x="252584" y="294045"/>
                  <a:pt x="251144" y="293685"/>
                  <a:pt x="250065" y="292604"/>
                </a:cubicBezTo>
                <a:lnTo>
                  <a:pt x="196814" y="238923"/>
                </a:lnTo>
                <a:cubicBezTo>
                  <a:pt x="176305" y="251893"/>
                  <a:pt x="152918" y="258378"/>
                  <a:pt x="128811" y="258378"/>
                </a:cubicBezTo>
                <a:cubicBezTo>
                  <a:pt x="112619" y="258378"/>
                  <a:pt x="96788" y="255136"/>
                  <a:pt x="82396" y="249371"/>
                </a:cubicBezTo>
                <a:cubicBezTo>
                  <a:pt x="75200" y="252974"/>
                  <a:pt x="66924" y="254775"/>
                  <a:pt x="59008" y="254775"/>
                </a:cubicBezTo>
                <a:cubicBezTo>
                  <a:pt x="44616" y="254775"/>
                  <a:pt x="30584" y="249371"/>
                  <a:pt x="19430" y="238563"/>
                </a:cubicBezTo>
                <a:cubicBezTo>
                  <a:pt x="2519" y="221630"/>
                  <a:pt x="-1079" y="196412"/>
                  <a:pt x="8636" y="175876"/>
                </a:cubicBezTo>
                <a:cubicBezTo>
                  <a:pt x="2879" y="161465"/>
                  <a:pt x="0" y="145613"/>
                  <a:pt x="0" y="129041"/>
                </a:cubicBezTo>
                <a:cubicBezTo>
                  <a:pt x="0" y="58067"/>
                  <a:pt x="57569" y="64"/>
                  <a:pt x="12881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7" name="Freeform 947">
            <a:extLst>
              <a:ext uri="{FF2B5EF4-FFF2-40B4-BE49-F238E27FC236}">
                <a16:creationId xmlns:a16="http://schemas.microsoft.com/office/drawing/2014/main" id="{C708BB5B-E552-9A49-BDEE-90157287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525" y="7461855"/>
            <a:ext cx="855882" cy="855882"/>
          </a:xfrm>
          <a:custGeom>
            <a:avLst/>
            <a:gdLst>
              <a:gd name="T0" fmla="*/ 3088415 w 293081"/>
              <a:gd name="T1" fmla="*/ 3124044 h 293329"/>
              <a:gd name="T2" fmla="*/ 1653507 w 293081"/>
              <a:gd name="T3" fmla="*/ 2883127 h 293329"/>
              <a:gd name="T4" fmla="*/ 1375277 w 293081"/>
              <a:gd name="T5" fmla="*/ 2701448 h 293329"/>
              <a:gd name="T6" fmla="*/ 2471773 w 293081"/>
              <a:gd name="T7" fmla="*/ 1467745 h 293329"/>
              <a:gd name="T8" fmla="*/ 2041720 w 293081"/>
              <a:gd name="T9" fmla="*/ 1949463 h 293329"/>
              <a:gd name="T10" fmla="*/ 2400088 w 293081"/>
              <a:gd name="T11" fmla="*/ 1467745 h 293329"/>
              <a:gd name="T12" fmla="*/ 1860455 w 293081"/>
              <a:gd name="T13" fmla="*/ 1535976 h 293329"/>
              <a:gd name="T14" fmla="*/ 1390925 w 293081"/>
              <a:gd name="T15" fmla="*/ 1933410 h 293329"/>
              <a:gd name="T16" fmla="*/ 1152259 w 293081"/>
              <a:gd name="T17" fmla="*/ 1467745 h 293329"/>
              <a:gd name="T18" fmla="*/ 829736 w 293081"/>
              <a:gd name="T19" fmla="*/ 1933410 h 293329"/>
              <a:gd name="T20" fmla="*/ 758069 w 293081"/>
              <a:gd name="T21" fmla="*/ 1865159 h 293329"/>
              <a:gd name="T22" fmla="*/ 576342 w 293081"/>
              <a:gd name="T23" fmla="*/ 1204585 h 293329"/>
              <a:gd name="T24" fmla="*/ 838677 w 293081"/>
              <a:gd name="T25" fmla="*/ 2128774 h 293329"/>
              <a:gd name="T26" fmla="*/ 2376916 w 293081"/>
              <a:gd name="T27" fmla="*/ 2140632 h 293329"/>
              <a:gd name="T28" fmla="*/ 2754543 w 293081"/>
              <a:gd name="T29" fmla="*/ 1204585 h 293329"/>
              <a:gd name="T30" fmla="*/ 2146398 w 293081"/>
              <a:gd name="T31" fmla="*/ 1204585 h 293329"/>
              <a:gd name="T32" fmla="*/ 1359368 w 293081"/>
              <a:gd name="T33" fmla="*/ 1204585 h 293329"/>
              <a:gd name="T34" fmla="*/ 2460386 w 293081"/>
              <a:gd name="T35" fmla="*/ 876790 h 293329"/>
              <a:gd name="T36" fmla="*/ 2933390 w 293081"/>
              <a:gd name="T37" fmla="*/ 1105840 h 293329"/>
              <a:gd name="T38" fmla="*/ 2460386 w 293081"/>
              <a:gd name="T39" fmla="*/ 876790 h 293329"/>
              <a:gd name="T40" fmla="*/ 1884054 w 293081"/>
              <a:gd name="T41" fmla="*/ 1105840 h 293329"/>
              <a:gd name="T42" fmla="*/ 2361020 w 293081"/>
              <a:gd name="T43" fmla="*/ 876790 h 293329"/>
              <a:gd name="T44" fmla="*/ 886388 w 293081"/>
              <a:gd name="T45" fmla="*/ 892594 h 293329"/>
              <a:gd name="T46" fmla="*/ 1574018 w 293081"/>
              <a:gd name="T47" fmla="*/ 892594 h 293329"/>
              <a:gd name="T48" fmla="*/ 99389 w 293081"/>
              <a:gd name="T49" fmla="*/ 876790 h 293329"/>
              <a:gd name="T50" fmla="*/ 576342 w 293081"/>
              <a:gd name="T51" fmla="*/ 1105840 h 293329"/>
              <a:gd name="T52" fmla="*/ 99389 w 293081"/>
              <a:gd name="T53" fmla="*/ 876790 h 293329"/>
              <a:gd name="T54" fmla="*/ 3076491 w 293081"/>
              <a:gd name="T55" fmla="*/ 778061 h 293329"/>
              <a:gd name="T56" fmla="*/ 1673394 w 293081"/>
              <a:gd name="T57" fmla="*/ 489750 h 293329"/>
              <a:gd name="T58" fmla="*/ 2182164 w 293081"/>
              <a:gd name="T59" fmla="*/ 489750 h 293329"/>
              <a:gd name="T60" fmla="*/ 918168 w 293081"/>
              <a:gd name="T61" fmla="*/ 778061 h 293329"/>
              <a:gd name="T62" fmla="*/ 1061267 w 293081"/>
              <a:gd name="T63" fmla="*/ 489750 h 293329"/>
              <a:gd name="T64" fmla="*/ 806878 w 293081"/>
              <a:gd name="T65" fmla="*/ 778061 h 293329"/>
              <a:gd name="T66" fmla="*/ 492867 w 293081"/>
              <a:gd name="T67" fmla="*/ 98741 h 293329"/>
              <a:gd name="T68" fmla="*/ 2754543 w 293081"/>
              <a:gd name="T69" fmla="*/ 98741 h 293329"/>
              <a:gd name="T70" fmla="*/ 2802226 w 293081"/>
              <a:gd name="T71" fmla="*/ 0 h 293329"/>
              <a:gd name="T72" fmla="*/ 3227536 w 293081"/>
              <a:gd name="T73" fmla="*/ 793865 h 293329"/>
              <a:gd name="T74" fmla="*/ 2933390 w 293081"/>
              <a:gd name="T75" fmla="*/ 1204585 h 293329"/>
              <a:gd name="T76" fmla="*/ 2802226 w 293081"/>
              <a:gd name="T77" fmla="*/ 2227506 h 293329"/>
              <a:gd name="T78" fmla="*/ 2738640 w 293081"/>
              <a:gd name="T79" fmla="*/ 2602720 h 293329"/>
              <a:gd name="T80" fmla="*/ 3239453 w 293081"/>
              <a:gd name="T81" fmla="*/ 3191179 h 293329"/>
              <a:gd name="T82" fmla="*/ 3991 w 293081"/>
              <a:gd name="T83" fmla="*/ 3191179 h 293329"/>
              <a:gd name="T84" fmla="*/ 508770 w 293081"/>
              <a:gd name="T85" fmla="*/ 2602720 h 293329"/>
              <a:gd name="T86" fmla="*/ 445160 w 293081"/>
              <a:gd name="T87" fmla="*/ 2227506 h 293329"/>
              <a:gd name="T88" fmla="*/ 314009 w 293081"/>
              <a:gd name="T89" fmla="*/ 1204585 h 293329"/>
              <a:gd name="T90" fmla="*/ 15896 w 293081"/>
              <a:gd name="T91" fmla="*/ 793865 h 293329"/>
              <a:gd name="T92" fmla="*/ 445160 w 293081"/>
              <a:gd name="T93" fmla="*/ 0 h 2933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081" h="293329">
                <a:moveTo>
                  <a:pt x="48110" y="245878"/>
                </a:moveTo>
                <a:lnTo>
                  <a:pt x="14361" y="284342"/>
                </a:lnTo>
                <a:lnTo>
                  <a:pt x="278967" y="284342"/>
                </a:lnTo>
                <a:lnTo>
                  <a:pt x="245218" y="245878"/>
                </a:lnTo>
                <a:lnTo>
                  <a:pt x="169104" y="245878"/>
                </a:lnTo>
                <a:lnTo>
                  <a:pt x="149357" y="262414"/>
                </a:lnTo>
                <a:cubicBezTo>
                  <a:pt x="148639" y="263493"/>
                  <a:pt x="147921" y="263493"/>
                  <a:pt x="146485" y="263493"/>
                </a:cubicBezTo>
                <a:cubicBezTo>
                  <a:pt x="145767" y="263493"/>
                  <a:pt x="144689" y="263493"/>
                  <a:pt x="143612" y="262414"/>
                </a:cubicBezTo>
                <a:lnTo>
                  <a:pt x="124225" y="245878"/>
                </a:lnTo>
                <a:lnTo>
                  <a:pt x="48110" y="245878"/>
                </a:lnTo>
                <a:close/>
                <a:moveTo>
                  <a:pt x="216793" y="133590"/>
                </a:moveTo>
                <a:cubicBezTo>
                  <a:pt x="218591" y="131763"/>
                  <a:pt x="221469" y="131763"/>
                  <a:pt x="223267" y="133590"/>
                </a:cubicBezTo>
                <a:cubicBezTo>
                  <a:pt x="225065" y="135417"/>
                  <a:pt x="225065" y="137974"/>
                  <a:pt x="223267" y="139801"/>
                </a:cubicBezTo>
                <a:lnTo>
                  <a:pt x="187660" y="175973"/>
                </a:lnTo>
                <a:cubicBezTo>
                  <a:pt x="186581" y="176704"/>
                  <a:pt x="185502" y="177435"/>
                  <a:pt x="184423" y="177435"/>
                </a:cubicBezTo>
                <a:cubicBezTo>
                  <a:pt x="183344" y="177435"/>
                  <a:pt x="182265" y="176704"/>
                  <a:pt x="181545" y="175973"/>
                </a:cubicBezTo>
                <a:cubicBezTo>
                  <a:pt x="179387" y="174512"/>
                  <a:pt x="179387" y="171223"/>
                  <a:pt x="181545" y="169762"/>
                </a:cubicBezTo>
                <a:lnTo>
                  <a:pt x="216793" y="133590"/>
                </a:lnTo>
                <a:close/>
                <a:moveTo>
                  <a:pt x="161525" y="133590"/>
                </a:moveTo>
                <a:cubicBezTo>
                  <a:pt x="163337" y="131763"/>
                  <a:pt x="166237" y="131763"/>
                  <a:pt x="168050" y="133590"/>
                </a:cubicBezTo>
                <a:cubicBezTo>
                  <a:pt x="169500" y="135417"/>
                  <a:pt x="169500" y="137974"/>
                  <a:pt x="168050" y="139801"/>
                </a:cubicBezTo>
                <a:lnTo>
                  <a:pt x="131800" y="175973"/>
                </a:lnTo>
                <a:cubicBezTo>
                  <a:pt x="131075" y="176704"/>
                  <a:pt x="129988" y="177435"/>
                  <a:pt x="128900" y="177435"/>
                </a:cubicBezTo>
                <a:cubicBezTo>
                  <a:pt x="127813" y="177435"/>
                  <a:pt x="126725" y="176704"/>
                  <a:pt x="125638" y="175973"/>
                </a:cubicBezTo>
                <a:cubicBezTo>
                  <a:pt x="123825" y="174512"/>
                  <a:pt x="123825" y="171223"/>
                  <a:pt x="125638" y="169762"/>
                </a:cubicBezTo>
                <a:lnTo>
                  <a:pt x="161525" y="133590"/>
                </a:lnTo>
                <a:close/>
                <a:moveTo>
                  <a:pt x="104080" y="133590"/>
                </a:moveTo>
                <a:cubicBezTo>
                  <a:pt x="105878" y="131763"/>
                  <a:pt x="108756" y="131763"/>
                  <a:pt x="110194" y="133590"/>
                </a:cubicBezTo>
                <a:cubicBezTo>
                  <a:pt x="112352" y="135417"/>
                  <a:pt x="112352" y="137974"/>
                  <a:pt x="110194" y="139801"/>
                </a:cubicBezTo>
                <a:lnTo>
                  <a:pt x="74947" y="175973"/>
                </a:lnTo>
                <a:cubicBezTo>
                  <a:pt x="73868" y="176704"/>
                  <a:pt x="72789" y="177435"/>
                  <a:pt x="71710" y="177435"/>
                </a:cubicBezTo>
                <a:cubicBezTo>
                  <a:pt x="70631" y="177435"/>
                  <a:pt x="69193" y="176704"/>
                  <a:pt x="68473" y="175973"/>
                </a:cubicBezTo>
                <a:cubicBezTo>
                  <a:pt x="66675" y="174512"/>
                  <a:pt x="66675" y="171223"/>
                  <a:pt x="68473" y="169762"/>
                </a:cubicBezTo>
                <a:lnTo>
                  <a:pt x="104080" y="133590"/>
                </a:lnTo>
                <a:close/>
                <a:moveTo>
                  <a:pt x="75755" y="96698"/>
                </a:moveTo>
                <a:cubicBezTo>
                  <a:pt x="70370" y="104247"/>
                  <a:pt x="61753" y="109639"/>
                  <a:pt x="52059" y="109639"/>
                </a:cubicBezTo>
                <a:lnTo>
                  <a:pt x="44520" y="109639"/>
                </a:lnTo>
                <a:lnTo>
                  <a:pt x="44520" y="193755"/>
                </a:lnTo>
                <a:lnTo>
                  <a:pt x="75755" y="193755"/>
                </a:lnTo>
                <a:cubicBezTo>
                  <a:pt x="76473" y="193755"/>
                  <a:pt x="77550" y="194474"/>
                  <a:pt x="78628" y="194834"/>
                </a:cubicBezTo>
                <a:lnTo>
                  <a:pt x="146485" y="253427"/>
                </a:lnTo>
                <a:lnTo>
                  <a:pt x="214700" y="194834"/>
                </a:lnTo>
                <a:cubicBezTo>
                  <a:pt x="215418" y="194474"/>
                  <a:pt x="216855" y="193755"/>
                  <a:pt x="217573" y="193755"/>
                </a:cubicBezTo>
                <a:lnTo>
                  <a:pt x="248808" y="193755"/>
                </a:lnTo>
                <a:lnTo>
                  <a:pt x="248808" y="109639"/>
                </a:lnTo>
                <a:lnTo>
                  <a:pt x="241269" y="109639"/>
                </a:lnTo>
                <a:cubicBezTo>
                  <a:pt x="231575" y="109639"/>
                  <a:pt x="222599" y="104247"/>
                  <a:pt x="217573" y="96698"/>
                </a:cubicBezTo>
                <a:cubicBezTo>
                  <a:pt x="212546" y="104247"/>
                  <a:pt x="203929" y="109639"/>
                  <a:pt x="193877" y="109639"/>
                </a:cubicBezTo>
                <a:lnTo>
                  <a:pt x="170181" y="109639"/>
                </a:lnTo>
                <a:cubicBezTo>
                  <a:pt x="160487" y="109639"/>
                  <a:pt x="151511" y="104247"/>
                  <a:pt x="146485" y="96698"/>
                </a:cubicBezTo>
                <a:cubicBezTo>
                  <a:pt x="141458" y="104247"/>
                  <a:pt x="132841" y="109639"/>
                  <a:pt x="122788" y="109639"/>
                </a:cubicBezTo>
                <a:lnTo>
                  <a:pt x="99092" y="109639"/>
                </a:lnTo>
                <a:cubicBezTo>
                  <a:pt x="89398" y="109639"/>
                  <a:pt x="80782" y="104247"/>
                  <a:pt x="75755" y="96698"/>
                </a:cubicBezTo>
                <a:close/>
                <a:moveTo>
                  <a:pt x="222240" y="79802"/>
                </a:moveTo>
                <a:lnTo>
                  <a:pt x="222240" y="81240"/>
                </a:lnTo>
                <a:cubicBezTo>
                  <a:pt x="222240" y="92025"/>
                  <a:pt x="230498" y="100652"/>
                  <a:pt x="241269" y="100652"/>
                </a:cubicBezTo>
                <a:lnTo>
                  <a:pt x="264965" y="100652"/>
                </a:lnTo>
                <a:cubicBezTo>
                  <a:pt x="275377" y="100652"/>
                  <a:pt x="283993" y="92025"/>
                  <a:pt x="283993" y="81240"/>
                </a:cubicBezTo>
                <a:lnTo>
                  <a:pt x="283993" y="79802"/>
                </a:lnTo>
                <a:lnTo>
                  <a:pt x="222240" y="79802"/>
                </a:lnTo>
                <a:close/>
                <a:moveTo>
                  <a:pt x="151152" y="79802"/>
                </a:moveTo>
                <a:lnTo>
                  <a:pt x="151152" y="81240"/>
                </a:lnTo>
                <a:cubicBezTo>
                  <a:pt x="151152" y="92025"/>
                  <a:pt x="159769" y="100652"/>
                  <a:pt x="170181" y="100652"/>
                </a:cubicBezTo>
                <a:lnTo>
                  <a:pt x="193877" y="100652"/>
                </a:lnTo>
                <a:cubicBezTo>
                  <a:pt x="204648" y="100652"/>
                  <a:pt x="213264" y="92025"/>
                  <a:pt x="213264" y="81240"/>
                </a:cubicBezTo>
                <a:lnTo>
                  <a:pt x="213264" y="79802"/>
                </a:lnTo>
                <a:lnTo>
                  <a:pt x="151152" y="79802"/>
                </a:lnTo>
                <a:close/>
                <a:moveTo>
                  <a:pt x="80064" y="79802"/>
                </a:moveTo>
                <a:lnTo>
                  <a:pt x="80064" y="81240"/>
                </a:lnTo>
                <a:cubicBezTo>
                  <a:pt x="80064" y="92025"/>
                  <a:pt x="88680" y="100652"/>
                  <a:pt x="99092" y="100652"/>
                </a:cubicBezTo>
                <a:lnTo>
                  <a:pt x="122788" y="100652"/>
                </a:lnTo>
                <a:cubicBezTo>
                  <a:pt x="133560" y="100652"/>
                  <a:pt x="142176" y="92025"/>
                  <a:pt x="142176" y="81240"/>
                </a:cubicBezTo>
                <a:lnTo>
                  <a:pt x="142176" y="79802"/>
                </a:lnTo>
                <a:lnTo>
                  <a:pt x="80064" y="79802"/>
                </a:lnTo>
                <a:close/>
                <a:moveTo>
                  <a:pt x="8976" y="79802"/>
                </a:moveTo>
                <a:lnTo>
                  <a:pt x="8976" y="81240"/>
                </a:lnTo>
                <a:cubicBezTo>
                  <a:pt x="8976" y="92025"/>
                  <a:pt x="17592" y="100652"/>
                  <a:pt x="28363" y="100652"/>
                </a:cubicBezTo>
                <a:lnTo>
                  <a:pt x="52059" y="100652"/>
                </a:lnTo>
                <a:cubicBezTo>
                  <a:pt x="62471" y="100652"/>
                  <a:pt x="71088" y="92025"/>
                  <a:pt x="71088" y="81240"/>
                </a:cubicBezTo>
                <a:lnTo>
                  <a:pt x="71088" y="79802"/>
                </a:lnTo>
                <a:lnTo>
                  <a:pt x="8976" y="79802"/>
                </a:lnTo>
                <a:close/>
                <a:moveTo>
                  <a:pt x="207161" y="44574"/>
                </a:moveTo>
                <a:lnTo>
                  <a:pt x="220445" y="70816"/>
                </a:lnTo>
                <a:lnTo>
                  <a:pt x="277890" y="70816"/>
                </a:lnTo>
                <a:lnTo>
                  <a:pt x="251322" y="44574"/>
                </a:lnTo>
                <a:lnTo>
                  <a:pt x="207161" y="44574"/>
                </a:lnTo>
                <a:close/>
                <a:moveTo>
                  <a:pt x="151152" y="44574"/>
                </a:moveTo>
                <a:lnTo>
                  <a:pt x="151152" y="70816"/>
                </a:lnTo>
                <a:lnTo>
                  <a:pt x="210392" y="70816"/>
                </a:lnTo>
                <a:lnTo>
                  <a:pt x="197108" y="44574"/>
                </a:lnTo>
                <a:lnTo>
                  <a:pt x="151152" y="44574"/>
                </a:lnTo>
                <a:close/>
                <a:moveTo>
                  <a:pt x="95861" y="44574"/>
                </a:moveTo>
                <a:lnTo>
                  <a:pt x="82936" y="70816"/>
                </a:lnTo>
                <a:lnTo>
                  <a:pt x="142176" y="70816"/>
                </a:lnTo>
                <a:lnTo>
                  <a:pt x="142176" y="44574"/>
                </a:lnTo>
                <a:lnTo>
                  <a:pt x="95861" y="44574"/>
                </a:lnTo>
                <a:close/>
                <a:moveTo>
                  <a:pt x="42006" y="44574"/>
                </a:moveTo>
                <a:lnTo>
                  <a:pt x="15438" y="70816"/>
                </a:lnTo>
                <a:lnTo>
                  <a:pt x="72883" y="70816"/>
                </a:lnTo>
                <a:lnTo>
                  <a:pt x="86167" y="44574"/>
                </a:lnTo>
                <a:lnTo>
                  <a:pt x="42006" y="44574"/>
                </a:lnTo>
                <a:close/>
                <a:moveTo>
                  <a:pt x="44520" y="8987"/>
                </a:moveTo>
                <a:lnTo>
                  <a:pt x="44520" y="35588"/>
                </a:lnTo>
                <a:lnTo>
                  <a:pt x="248808" y="35588"/>
                </a:lnTo>
                <a:lnTo>
                  <a:pt x="248808" y="8987"/>
                </a:lnTo>
                <a:lnTo>
                  <a:pt x="44520" y="8987"/>
                </a:lnTo>
                <a:close/>
                <a:moveTo>
                  <a:pt x="40211" y="0"/>
                </a:moveTo>
                <a:lnTo>
                  <a:pt x="253117" y="0"/>
                </a:lnTo>
                <a:cubicBezTo>
                  <a:pt x="255630" y="0"/>
                  <a:pt x="257784" y="1797"/>
                  <a:pt x="257784" y="4314"/>
                </a:cubicBezTo>
                <a:lnTo>
                  <a:pt x="257784" y="38104"/>
                </a:lnTo>
                <a:lnTo>
                  <a:pt x="291533" y="72254"/>
                </a:lnTo>
                <a:cubicBezTo>
                  <a:pt x="292610" y="73332"/>
                  <a:pt x="292969" y="74410"/>
                  <a:pt x="292969" y="75489"/>
                </a:cubicBezTo>
                <a:lnTo>
                  <a:pt x="292969" y="81240"/>
                </a:lnTo>
                <a:cubicBezTo>
                  <a:pt x="292969" y="97057"/>
                  <a:pt x="280403" y="109639"/>
                  <a:pt x="264965" y="109639"/>
                </a:cubicBezTo>
                <a:lnTo>
                  <a:pt x="257784" y="109639"/>
                </a:lnTo>
                <a:lnTo>
                  <a:pt x="257784" y="198428"/>
                </a:lnTo>
                <a:cubicBezTo>
                  <a:pt x="257784" y="200585"/>
                  <a:pt x="255630" y="202742"/>
                  <a:pt x="253117" y="202742"/>
                </a:cubicBezTo>
                <a:lnTo>
                  <a:pt x="219009" y="202742"/>
                </a:lnTo>
                <a:lnTo>
                  <a:pt x="179156" y="236892"/>
                </a:lnTo>
                <a:lnTo>
                  <a:pt x="247372" y="236892"/>
                </a:lnTo>
                <a:cubicBezTo>
                  <a:pt x="248449" y="236892"/>
                  <a:pt x="249885" y="237611"/>
                  <a:pt x="250603" y="238330"/>
                </a:cubicBezTo>
                <a:lnTo>
                  <a:pt x="291892" y="285780"/>
                </a:lnTo>
                <a:cubicBezTo>
                  <a:pt x="293328" y="287218"/>
                  <a:pt x="293328" y="289015"/>
                  <a:pt x="292610" y="290453"/>
                </a:cubicBezTo>
                <a:cubicBezTo>
                  <a:pt x="291892" y="292250"/>
                  <a:pt x="290456" y="293329"/>
                  <a:pt x="288661" y="293329"/>
                </a:cubicBezTo>
                <a:lnTo>
                  <a:pt x="4667" y="293329"/>
                </a:lnTo>
                <a:cubicBezTo>
                  <a:pt x="2872" y="293329"/>
                  <a:pt x="1077" y="292250"/>
                  <a:pt x="359" y="290453"/>
                </a:cubicBezTo>
                <a:cubicBezTo>
                  <a:pt x="0" y="289015"/>
                  <a:pt x="0" y="287218"/>
                  <a:pt x="1077" y="285780"/>
                </a:cubicBezTo>
                <a:lnTo>
                  <a:pt x="42725" y="238330"/>
                </a:lnTo>
                <a:cubicBezTo>
                  <a:pt x="43443" y="237611"/>
                  <a:pt x="44879" y="236892"/>
                  <a:pt x="45956" y="236892"/>
                </a:cubicBezTo>
                <a:lnTo>
                  <a:pt x="113813" y="236892"/>
                </a:lnTo>
                <a:lnTo>
                  <a:pt x="73960" y="202742"/>
                </a:lnTo>
                <a:lnTo>
                  <a:pt x="40211" y="202742"/>
                </a:lnTo>
                <a:cubicBezTo>
                  <a:pt x="37698" y="202742"/>
                  <a:pt x="35903" y="200585"/>
                  <a:pt x="35903" y="198428"/>
                </a:cubicBezTo>
                <a:lnTo>
                  <a:pt x="35903" y="109639"/>
                </a:lnTo>
                <a:lnTo>
                  <a:pt x="28363" y="109639"/>
                </a:lnTo>
                <a:cubicBezTo>
                  <a:pt x="12925" y="109639"/>
                  <a:pt x="0" y="97057"/>
                  <a:pt x="0" y="81240"/>
                </a:cubicBezTo>
                <a:lnTo>
                  <a:pt x="0" y="75489"/>
                </a:lnTo>
                <a:cubicBezTo>
                  <a:pt x="0" y="74410"/>
                  <a:pt x="359" y="73332"/>
                  <a:pt x="1436" y="72254"/>
                </a:cubicBezTo>
                <a:lnTo>
                  <a:pt x="35903" y="38104"/>
                </a:lnTo>
                <a:lnTo>
                  <a:pt x="35903" y="4314"/>
                </a:lnTo>
                <a:cubicBezTo>
                  <a:pt x="35903" y="1797"/>
                  <a:pt x="37698" y="0"/>
                  <a:pt x="40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8" name="Freeform 958">
            <a:extLst>
              <a:ext uri="{FF2B5EF4-FFF2-40B4-BE49-F238E27FC236}">
                <a16:creationId xmlns:a16="http://schemas.microsoft.com/office/drawing/2014/main" id="{D65FDBD9-E006-DB40-B1D7-F24E9D1B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7463129"/>
            <a:ext cx="855882" cy="853334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39" name="Freeform 959">
            <a:extLst>
              <a:ext uri="{FF2B5EF4-FFF2-40B4-BE49-F238E27FC236}">
                <a16:creationId xmlns:a16="http://schemas.microsoft.com/office/drawing/2014/main" id="{9A3342AD-C584-BF4E-A82D-FA3B640B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8470" y="3737567"/>
            <a:ext cx="753992" cy="853334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4413" y="3421410"/>
            <a:ext cx="12188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sz="4000" dirty="0">
              <a:solidFill>
                <a:srgbClr val="073B4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65" y="9236562"/>
            <a:ext cx="4039837" cy="4157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594" y="9127275"/>
            <a:ext cx="3933825" cy="4282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40" y="5721467"/>
            <a:ext cx="3881037" cy="323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5201" y="5920310"/>
            <a:ext cx="3646974" cy="2864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0784" y="9569990"/>
            <a:ext cx="4107593" cy="14828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9260" y="9236561"/>
            <a:ext cx="4716332" cy="4076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15899" y="5721467"/>
            <a:ext cx="3273113" cy="315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59396" y="5721467"/>
            <a:ext cx="2606079" cy="3219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3975" y="9777854"/>
            <a:ext cx="2638425" cy="29813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/>
        </p:nvSpPr>
        <p:spPr>
          <a:xfrm>
            <a:off x="1059917" y="2529623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/>
        </p:nvSpPr>
        <p:spPr>
          <a:xfrm>
            <a:off x="909235" y="4416956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/>
        </p:nvSpPr>
        <p:spPr>
          <a:xfrm>
            <a:off x="941068" y="3840286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/>
        </p:nvSpPr>
        <p:spPr>
          <a:xfrm>
            <a:off x="1233257" y="1869995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9525" y="2609633"/>
            <a:ext cx="19998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073B4C"/>
                </a:solidFill>
              </a:rPr>
              <a:t>Literature review conducted Q3 2022 to identify best methods to reduce high-alert medication incidents  </a:t>
            </a:r>
            <a:endParaRPr lang="en-IE" dirty="0">
              <a:solidFill>
                <a:srgbClr val="073B4C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9525" y="4351251"/>
            <a:ext cx="19998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073B4C"/>
                </a:solidFill>
              </a:rPr>
              <a:t>E-learning approaches increasingly recognised as potential complementary strategies to promote safe use</a:t>
            </a:r>
            <a:endParaRPr lang="en-IE" dirty="0">
              <a:solidFill>
                <a:srgbClr val="073B4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246" y="5929723"/>
            <a:ext cx="3911704" cy="2673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30783" y="11615357"/>
            <a:ext cx="410759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0943" y="1269829"/>
            <a:ext cx="9851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>
              <a:solidFill>
                <a:srgbClr val="073B4C"/>
              </a:solidFill>
            </a:endParaRPr>
          </a:p>
          <a:p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13370942" y="3903854"/>
            <a:ext cx="12188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17">
              <a:defRPr/>
            </a:pPr>
            <a:r>
              <a:rPr lang="en-IE" dirty="0" smtClean="0">
                <a:latin typeface="Poppins" pitchFamily="2" charset="77"/>
              </a:rPr>
              <a:t> 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414" y="358601"/>
            <a:ext cx="21025723" cy="2651126"/>
          </a:xfrm>
        </p:spPr>
        <p:txBody>
          <a:bodyPr>
            <a:normAutofit/>
          </a:bodyPr>
          <a:lstStyle/>
          <a:p>
            <a:r>
              <a:rPr lang="en-IE" sz="6000" b="0" dirty="0" smtClean="0">
                <a:latin typeface="+mn-lt"/>
              </a:rPr>
              <a:t>Outcome</a:t>
            </a:r>
            <a:endParaRPr lang="en-IE" sz="6000" b="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5" y="3009727"/>
            <a:ext cx="17543721" cy="9376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0787" y="3009728"/>
            <a:ext cx="4787463" cy="9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0" y="109892"/>
            <a:ext cx="532447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DD46-C609-44F6-A2C4-1F942B37B340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0" y="2481943"/>
            <a:ext cx="7039299" cy="8938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0" y="6606073"/>
            <a:ext cx="16660456" cy="686733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07250" y="15231"/>
            <a:ext cx="16660456" cy="6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DD46-C609-44F6-A2C4-1F942B37B34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291" y="0"/>
            <a:ext cx="11153775" cy="422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291" y="4959359"/>
            <a:ext cx="11153775" cy="381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290" y="9274182"/>
            <a:ext cx="11153775" cy="382599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9585" y="2519265"/>
            <a:ext cx="11450629" cy="8864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50" y="109892"/>
            <a:ext cx="53244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4410"/>
            <a:ext cx="13354050" cy="5267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DD46-C609-44F6-A2C4-1F942B37B34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886" y="3458385"/>
            <a:ext cx="9703836" cy="788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0" y="8083228"/>
            <a:ext cx="13325475" cy="551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50" y="109892"/>
            <a:ext cx="53244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5">
            <a:extLst>
              <a:ext uri="{FF2B5EF4-FFF2-40B4-BE49-F238E27FC236}">
                <a16:creationId xmlns:a16="http://schemas.microsoft.com/office/drawing/2014/main" id="{077C5683-0A82-4548-B70C-227AB382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09" y="84137"/>
            <a:ext cx="24353838" cy="136969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87" name="Freeform 74">
            <a:extLst>
              <a:ext uri="{FF2B5EF4-FFF2-40B4-BE49-F238E27FC236}">
                <a16:creationId xmlns:a16="http://schemas.microsoft.com/office/drawing/2014/main" id="{F2D769D9-C868-43AD-B37D-0D275520925F}"/>
              </a:ext>
            </a:extLst>
          </p:cNvPr>
          <p:cNvSpPr>
            <a:spLocks/>
          </p:cNvSpPr>
          <p:nvPr/>
        </p:nvSpPr>
        <p:spPr bwMode="auto">
          <a:xfrm>
            <a:off x="13457238" y="4249738"/>
            <a:ext cx="9169400" cy="2047875"/>
          </a:xfrm>
          <a:custGeom>
            <a:avLst/>
            <a:gdLst>
              <a:gd name="T0" fmla="*/ 10705 w 12050"/>
              <a:gd name="T1" fmla="*/ 2691 h 2691"/>
              <a:gd name="T2" fmla="*/ 0 w 12050"/>
              <a:gd name="T3" fmla="*/ 2691 h 2691"/>
              <a:gd name="T4" fmla="*/ 0 w 12050"/>
              <a:gd name="T5" fmla="*/ 0 h 2691"/>
              <a:gd name="T6" fmla="*/ 10705 w 12050"/>
              <a:gd name="T7" fmla="*/ 0 h 2691"/>
              <a:gd name="T8" fmla="*/ 12050 w 12050"/>
              <a:gd name="T9" fmla="*/ 1346 h 2691"/>
              <a:gd name="T10" fmla="*/ 10705 w 12050"/>
              <a:gd name="T11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50" h="2691">
                <a:moveTo>
                  <a:pt x="10705" y="2691"/>
                </a:moveTo>
                <a:lnTo>
                  <a:pt x="0" y="2691"/>
                </a:lnTo>
                <a:lnTo>
                  <a:pt x="0" y="0"/>
                </a:lnTo>
                <a:lnTo>
                  <a:pt x="10705" y="0"/>
                </a:lnTo>
                <a:cubicBezTo>
                  <a:pt x="11445" y="0"/>
                  <a:pt x="12050" y="606"/>
                  <a:pt x="12050" y="1346"/>
                </a:cubicBezTo>
                <a:cubicBezTo>
                  <a:pt x="12050" y="2086"/>
                  <a:pt x="11445" y="2691"/>
                  <a:pt x="10705" y="2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88" name="Freeform 146">
            <a:extLst>
              <a:ext uri="{FF2B5EF4-FFF2-40B4-BE49-F238E27FC236}">
                <a16:creationId xmlns:a16="http://schemas.microsoft.com/office/drawing/2014/main" id="{B92AF5E5-13DD-4CC5-A117-C596F14B9A28}"/>
              </a:ext>
            </a:extLst>
          </p:cNvPr>
          <p:cNvSpPr>
            <a:spLocks/>
          </p:cNvSpPr>
          <p:nvPr/>
        </p:nvSpPr>
        <p:spPr bwMode="auto">
          <a:xfrm>
            <a:off x="13457238" y="7099300"/>
            <a:ext cx="9169400" cy="2047875"/>
          </a:xfrm>
          <a:custGeom>
            <a:avLst/>
            <a:gdLst>
              <a:gd name="T0" fmla="*/ 10705 w 12050"/>
              <a:gd name="T1" fmla="*/ 2691 h 2691"/>
              <a:gd name="T2" fmla="*/ 0 w 12050"/>
              <a:gd name="T3" fmla="*/ 2691 h 2691"/>
              <a:gd name="T4" fmla="*/ 0 w 12050"/>
              <a:gd name="T5" fmla="*/ 0 h 2691"/>
              <a:gd name="T6" fmla="*/ 10705 w 12050"/>
              <a:gd name="T7" fmla="*/ 0 h 2691"/>
              <a:gd name="T8" fmla="*/ 12050 w 12050"/>
              <a:gd name="T9" fmla="*/ 1346 h 2691"/>
              <a:gd name="T10" fmla="*/ 12050 w 12050"/>
              <a:gd name="T11" fmla="*/ 1346 h 2691"/>
              <a:gd name="T12" fmla="*/ 10705 w 12050"/>
              <a:gd name="T13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50" h="2691">
                <a:moveTo>
                  <a:pt x="10705" y="2691"/>
                </a:moveTo>
                <a:lnTo>
                  <a:pt x="0" y="2691"/>
                </a:lnTo>
                <a:lnTo>
                  <a:pt x="0" y="0"/>
                </a:lnTo>
                <a:lnTo>
                  <a:pt x="10705" y="0"/>
                </a:lnTo>
                <a:cubicBezTo>
                  <a:pt x="11445" y="0"/>
                  <a:pt x="12050" y="606"/>
                  <a:pt x="12050" y="1346"/>
                </a:cubicBezTo>
                <a:lnTo>
                  <a:pt x="12050" y="1346"/>
                </a:lnTo>
                <a:cubicBezTo>
                  <a:pt x="12050" y="2086"/>
                  <a:pt x="11445" y="2691"/>
                  <a:pt x="10705" y="2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89" name="Freeform 219">
            <a:extLst>
              <a:ext uri="{FF2B5EF4-FFF2-40B4-BE49-F238E27FC236}">
                <a16:creationId xmlns:a16="http://schemas.microsoft.com/office/drawing/2014/main" id="{B1CE03DA-BB58-499B-84D1-759F90174AF9}"/>
              </a:ext>
            </a:extLst>
          </p:cNvPr>
          <p:cNvSpPr>
            <a:spLocks/>
          </p:cNvSpPr>
          <p:nvPr/>
        </p:nvSpPr>
        <p:spPr bwMode="auto">
          <a:xfrm>
            <a:off x="15678079" y="10924461"/>
            <a:ext cx="7096125" cy="2047875"/>
          </a:xfrm>
          <a:custGeom>
            <a:avLst/>
            <a:gdLst>
              <a:gd name="T0" fmla="*/ 10705 w 12050"/>
              <a:gd name="T1" fmla="*/ 2691 h 2691"/>
              <a:gd name="T2" fmla="*/ 0 w 12050"/>
              <a:gd name="T3" fmla="*/ 2691 h 2691"/>
              <a:gd name="T4" fmla="*/ 0 w 12050"/>
              <a:gd name="T5" fmla="*/ 0 h 2691"/>
              <a:gd name="T6" fmla="*/ 10705 w 12050"/>
              <a:gd name="T7" fmla="*/ 0 h 2691"/>
              <a:gd name="T8" fmla="*/ 12050 w 12050"/>
              <a:gd name="T9" fmla="*/ 1346 h 2691"/>
              <a:gd name="T10" fmla="*/ 10705 w 12050"/>
              <a:gd name="T11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50" h="2691">
                <a:moveTo>
                  <a:pt x="10705" y="2691"/>
                </a:moveTo>
                <a:lnTo>
                  <a:pt x="0" y="2691"/>
                </a:lnTo>
                <a:lnTo>
                  <a:pt x="0" y="0"/>
                </a:lnTo>
                <a:lnTo>
                  <a:pt x="10705" y="0"/>
                </a:lnTo>
                <a:cubicBezTo>
                  <a:pt x="11445" y="0"/>
                  <a:pt x="12050" y="606"/>
                  <a:pt x="12050" y="1346"/>
                </a:cubicBezTo>
                <a:cubicBezTo>
                  <a:pt x="12050" y="2086"/>
                  <a:pt x="11445" y="2691"/>
                  <a:pt x="10705" y="2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sz="3500" dirty="0" smtClean="0">
                <a:solidFill>
                  <a:schemeClr val="tx2"/>
                </a:solidFill>
              </a:rPr>
              <a:t>Transferability </a:t>
            </a:r>
            <a:r>
              <a:rPr lang="en-IE" sz="3000" dirty="0" smtClean="0">
                <a:solidFill>
                  <a:schemeClr val="tx2"/>
                </a:solidFill>
              </a:rPr>
              <a:t> </a:t>
            </a:r>
            <a:endParaRPr lang="en-IE" sz="3000" dirty="0">
              <a:solidFill>
                <a:schemeClr val="tx2"/>
              </a:solidFill>
            </a:endParaRPr>
          </a:p>
        </p:txBody>
      </p:sp>
      <p:sp>
        <p:nvSpPr>
          <p:cNvPr id="490" name="Freeform 291">
            <a:extLst>
              <a:ext uri="{FF2B5EF4-FFF2-40B4-BE49-F238E27FC236}">
                <a16:creationId xmlns:a16="http://schemas.microsoft.com/office/drawing/2014/main" id="{9E50909D-2D27-40D1-A79F-EAB6ED547B5D}"/>
              </a:ext>
            </a:extLst>
          </p:cNvPr>
          <p:cNvSpPr>
            <a:spLocks/>
          </p:cNvSpPr>
          <p:nvPr/>
        </p:nvSpPr>
        <p:spPr bwMode="auto">
          <a:xfrm>
            <a:off x="12333029" y="4838902"/>
            <a:ext cx="2533650" cy="2409825"/>
          </a:xfrm>
          <a:custGeom>
            <a:avLst/>
            <a:gdLst>
              <a:gd name="T0" fmla="*/ 1664 w 3329"/>
              <a:gd name="T1" fmla="*/ 0 h 3166"/>
              <a:gd name="T2" fmla="*/ 0 w 3329"/>
              <a:gd name="T3" fmla="*/ 1209 h 3166"/>
              <a:gd name="T4" fmla="*/ 636 w 3329"/>
              <a:gd name="T5" fmla="*/ 3166 h 3166"/>
              <a:gd name="T6" fmla="*/ 2693 w 3329"/>
              <a:gd name="T7" fmla="*/ 3166 h 3166"/>
              <a:gd name="T8" fmla="*/ 3329 w 3329"/>
              <a:gd name="T9" fmla="*/ 1209 h 3166"/>
              <a:gd name="T10" fmla="*/ 1664 w 3329"/>
              <a:gd name="T11" fmla="*/ 0 h 3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9" h="3166">
                <a:moveTo>
                  <a:pt x="1664" y="0"/>
                </a:moveTo>
                <a:lnTo>
                  <a:pt x="0" y="1209"/>
                </a:lnTo>
                <a:lnTo>
                  <a:pt x="636" y="3166"/>
                </a:lnTo>
                <a:lnTo>
                  <a:pt x="2693" y="3166"/>
                </a:lnTo>
                <a:lnTo>
                  <a:pt x="3329" y="1209"/>
                </a:lnTo>
                <a:lnTo>
                  <a:pt x="1664" y="0"/>
                </a:lnTo>
                <a:close/>
              </a:path>
            </a:pathLst>
          </a:custGeom>
          <a:solidFill>
            <a:srgbClr val="58AC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91" name="Freeform 292">
            <a:extLst>
              <a:ext uri="{FF2B5EF4-FFF2-40B4-BE49-F238E27FC236}">
                <a16:creationId xmlns:a16="http://schemas.microsoft.com/office/drawing/2014/main" id="{91AA0795-7533-4113-8D69-910B2F5994BA}"/>
              </a:ext>
            </a:extLst>
          </p:cNvPr>
          <p:cNvSpPr>
            <a:spLocks/>
          </p:cNvSpPr>
          <p:nvPr/>
        </p:nvSpPr>
        <p:spPr bwMode="auto">
          <a:xfrm>
            <a:off x="12346252" y="7573637"/>
            <a:ext cx="2533650" cy="2408238"/>
          </a:xfrm>
          <a:custGeom>
            <a:avLst/>
            <a:gdLst>
              <a:gd name="T0" fmla="*/ 1664 w 3329"/>
              <a:gd name="T1" fmla="*/ 0 h 3165"/>
              <a:gd name="T2" fmla="*/ 0 w 3329"/>
              <a:gd name="T3" fmla="*/ 1209 h 3165"/>
              <a:gd name="T4" fmla="*/ 636 w 3329"/>
              <a:gd name="T5" fmla="*/ 3165 h 3165"/>
              <a:gd name="T6" fmla="*/ 2693 w 3329"/>
              <a:gd name="T7" fmla="*/ 3165 h 3165"/>
              <a:gd name="T8" fmla="*/ 3329 w 3329"/>
              <a:gd name="T9" fmla="*/ 1209 h 3165"/>
              <a:gd name="T10" fmla="*/ 1664 w 3329"/>
              <a:gd name="T11" fmla="*/ 0 h 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9" h="3165">
                <a:moveTo>
                  <a:pt x="1664" y="0"/>
                </a:moveTo>
                <a:lnTo>
                  <a:pt x="0" y="1209"/>
                </a:lnTo>
                <a:lnTo>
                  <a:pt x="636" y="3165"/>
                </a:lnTo>
                <a:lnTo>
                  <a:pt x="2693" y="3165"/>
                </a:lnTo>
                <a:lnTo>
                  <a:pt x="3329" y="1209"/>
                </a:lnTo>
                <a:lnTo>
                  <a:pt x="1664" y="0"/>
                </a:lnTo>
                <a:close/>
              </a:path>
            </a:pathLst>
          </a:custGeom>
          <a:solidFill>
            <a:srgbClr val="716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95" name="Freeform 296">
            <a:extLst>
              <a:ext uri="{FF2B5EF4-FFF2-40B4-BE49-F238E27FC236}">
                <a16:creationId xmlns:a16="http://schemas.microsoft.com/office/drawing/2014/main" id="{E3EDCDD9-053C-47E9-950F-7D21C98D4D90}"/>
              </a:ext>
            </a:extLst>
          </p:cNvPr>
          <p:cNvSpPr>
            <a:spLocks/>
          </p:cNvSpPr>
          <p:nvPr/>
        </p:nvSpPr>
        <p:spPr bwMode="auto">
          <a:xfrm>
            <a:off x="12461086" y="7705725"/>
            <a:ext cx="2273300" cy="2162175"/>
          </a:xfrm>
          <a:custGeom>
            <a:avLst/>
            <a:gdLst>
              <a:gd name="T0" fmla="*/ 1493 w 2987"/>
              <a:gd name="T1" fmla="*/ 0 h 2841"/>
              <a:gd name="T2" fmla="*/ 0 w 2987"/>
              <a:gd name="T3" fmla="*/ 1085 h 2841"/>
              <a:gd name="T4" fmla="*/ 570 w 2987"/>
              <a:gd name="T5" fmla="*/ 2841 h 2841"/>
              <a:gd name="T6" fmla="*/ 2416 w 2987"/>
              <a:gd name="T7" fmla="*/ 2841 h 2841"/>
              <a:gd name="T8" fmla="*/ 2987 w 2987"/>
              <a:gd name="T9" fmla="*/ 1085 h 2841"/>
              <a:gd name="T10" fmla="*/ 1493 w 2987"/>
              <a:gd name="T11" fmla="*/ 0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7" h="2841">
                <a:moveTo>
                  <a:pt x="1493" y="0"/>
                </a:moveTo>
                <a:lnTo>
                  <a:pt x="0" y="1085"/>
                </a:lnTo>
                <a:lnTo>
                  <a:pt x="570" y="2841"/>
                </a:lnTo>
                <a:lnTo>
                  <a:pt x="2416" y="2841"/>
                </a:lnTo>
                <a:lnTo>
                  <a:pt x="2987" y="1085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90561BA6-3AEE-49BB-A1C1-3B39AA3851B6}"/>
              </a:ext>
            </a:extLst>
          </p:cNvPr>
          <p:cNvGrpSpPr/>
          <p:nvPr/>
        </p:nvGrpSpPr>
        <p:grpSpPr>
          <a:xfrm>
            <a:off x="1725613" y="3251200"/>
            <a:ext cx="9658350" cy="9723438"/>
            <a:chOff x="1725613" y="3251200"/>
            <a:chExt cx="9658350" cy="9723438"/>
          </a:xfrm>
        </p:grpSpPr>
        <p:sp>
          <p:nvSpPr>
            <p:cNvPr id="497" name="Oval 6">
              <a:extLst>
                <a:ext uri="{FF2B5EF4-FFF2-40B4-BE49-F238E27FC236}">
                  <a16:creationId xmlns:a16="http://schemas.microsoft.com/office/drawing/2014/main" id="{55672603-0E0B-486C-9A86-3210B6C87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613" y="12115800"/>
              <a:ext cx="9658350" cy="858838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1B592528-7CB5-44E7-BC5D-5CE4B092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9432925"/>
              <a:ext cx="2247900" cy="2390533"/>
            </a:xfrm>
            <a:custGeom>
              <a:avLst/>
              <a:gdLst>
                <a:gd name="connsiteX0" fmla="*/ 963522 w 2247900"/>
                <a:gd name="connsiteY0" fmla="*/ 0 h 2390533"/>
                <a:gd name="connsiteX1" fmla="*/ 2247900 w 2247900"/>
                <a:gd name="connsiteY1" fmla="*/ 1521988 h 2390533"/>
                <a:gd name="connsiteX2" fmla="*/ 1966372 w 2247900"/>
                <a:gd name="connsiteY2" fmla="*/ 1825625 h 2390533"/>
                <a:gd name="connsiteX3" fmla="*/ 736452 w 2247900"/>
                <a:gd name="connsiteY3" fmla="*/ 803420 h 2390533"/>
                <a:gd name="connsiteX4" fmla="*/ 602004 w 2247900"/>
                <a:gd name="connsiteY4" fmla="*/ 2333966 h 2390533"/>
                <a:gd name="connsiteX5" fmla="*/ 187983 w 2247900"/>
                <a:gd name="connsiteY5" fmla="*/ 2347665 h 2390533"/>
                <a:gd name="connsiteX6" fmla="*/ 0 w 2247900"/>
                <a:gd name="connsiteY6" fmla="*/ 236538 h 2390533"/>
                <a:gd name="connsiteX7" fmla="*/ 543100 w 2247900"/>
                <a:gd name="connsiteY7" fmla="*/ 315870 h 239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7900" h="2390533">
                  <a:moveTo>
                    <a:pt x="963522" y="0"/>
                  </a:moveTo>
                  <a:lnTo>
                    <a:pt x="2247900" y="1521988"/>
                  </a:lnTo>
                  <a:cubicBezTo>
                    <a:pt x="2163442" y="1776160"/>
                    <a:pt x="1966372" y="1825625"/>
                    <a:pt x="1966372" y="1825625"/>
                  </a:cubicBezTo>
                  <a:lnTo>
                    <a:pt x="736452" y="803420"/>
                  </a:lnTo>
                  <a:lnTo>
                    <a:pt x="602004" y="2333966"/>
                  </a:lnTo>
                  <a:cubicBezTo>
                    <a:pt x="362268" y="2452688"/>
                    <a:pt x="187983" y="2347665"/>
                    <a:pt x="187983" y="2347665"/>
                  </a:cubicBezTo>
                  <a:lnTo>
                    <a:pt x="0" y="236538"/>
                  </a:lnTo>
                  <a:lnTo>
                    <a:pt x="543100" y="315870"/>
                  </a:lnTo>
                  <a:close/>
                </a:path>
              </a:pathLst>
            </a:custGeom>
            <a:solidFill>
              <a:srgbClr val="EA6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499" name="Freeform 8">
              <a:extLst>
                <a:ext uri="{FF2B5EF4-FFF2-40B4-BE49-F238E27FC236}">
                  <a16:creationId xmlns:a16="http://schemas.microsoft.com/office/drawing/2014/main" id="{68F4C12B-CCEC-426C-89D5-0CEDF7679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9432925"/>
              <a:ext cx="1274763" cy="800100"/>
            </a:xfrm>
            <a:custGeom>
              <a:avLst/>
              <a:gdLst>
                <a:gd name="T0" fmla="*/ 824 w 1674"/>
                <a:gd name="T1" fmla="*/ 0 h 1051"/>
                <a:gd name="T2" fmla="*/ 0 w 1674"/>
                <a:gd name="T3" fmla="*/ 619 h 1051"/>
                <a:gd name="T4" fmla="*/ 519 w 1674"/>
                <a:gd name="T5" fmla="*/ 1051 h 1051"/>
                <a:gd name="T6" fmla="*/ 1674 w 1674"/>
                <a:gd name="T7" fmla="*/ 1008 h 1051"/>
                <a:gd name="T8" fmla="*/ 824 w 1674"/>
                <a:gd name="T9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4" h="1051">
                  <a:moveTo>
                    <a:pt x="824" y="0"/>
                  </a:moveTo>
                  <a:lnTo>
                    <a:pt x="0" y="619"/>
                  </a:lnTo>
                  <a:lnTo>
                    <a:pt x="519" y="1051"/>
                  </a:lnTo>
                  <a:lnTo>
                    <a:pt x="1674" y="1008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B73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59CCA22C-0C37-4BC2-9292-9C5952A7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878" y="3581400"/>
              <a:ext cx="937860" cy="1235075"/>
            </a:xfrm>
            <a:custGeom>
              <a:avLst/>
              <a:gdLst>
                <a:gd name="connsiteX0" fmla="*/ 507090 w 937860"/>
                <a:gd name="connsiteY0" fmla="*/ 0 h 1235075"/>
                <a:gd name="connsiteX1" fmla="*/ 937860 w 937860"/>
                <a:gd name="connsiteY1" fmla="*/ 484711 h 1235075"/>
                <a:gd name="connsiteX2" fmla="*/ 864815 w 937860"/>
                <a:gd name="connsiteY2" fmla="*/ 717636 h 1235075"/>
                <a:gd name="connsiteX3" fmla="*/ 853723 w 937860"/>
                <a:gd name="connsiteY3" fmla="*/ 730395 h 1235075"/>
                <a:gd name="connsiteX4" fmla="*/ 853723 w 937860"/>
                <a:gd name="connsiteY4" fmla="*/ 1026287 h 1235075"/>
                <a:gd name="connsiteX5" fmla="*/ 477485 w 937860"/>
                <a:gd name="connsiteY5" fmla="*/ 1235075 h 1235075"/>
                <a:gd name="connsiteX6" fmla="*/ 477485 w 937860"/>
                <a:gd name="connsiteY6" fmla="*/ 901389 h 1235075"/>
                <a:gd name="connsiteX7" fmla="*/ 405376 w 937860"/>
                <a:gd name="connsiteY7" fmla="*/ 895363 h 1235075"/>
                <a:gd name="connsiteX8" fmla="*/ 74798 w 937860"/>
                <a:gd name="connsiteY8" fmla="*/ 549390 h 1235075"/>
                <a:gd name="connsiteX9" fmla="*/ 16195 w 937860"/>
                <a:gd name="connsiteY9" fmla="*/ 525801 h 1235075"/>
                <a:gd name="connsiteX10" fmla="*/ 6301 w 937860"/>
                <a:gd name="connsiteY10" fmla="*/ 467210 h 1235075"/>
                <a:gd name="connsiteX11" fmla="*/ 139489 w 937860"/>
                <a:gd name="connsiteY11" fmla="*/ 260998 h 1235075"/>
                <a:gd name="connsiteX12" fmla="*/ 507090 w 937860"/>
                <a:gd name="connsiteY12" fmla="*/ 0 h 12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60" h="1235075">
                  <a:moveTo>
                    <a:pt x="507090" y="0"/>
                  </a:moveTo>
                  <a:cubicBezTo>
                    <a:pt x="849575" y="0"/>
                    <a:pt x="937860" y="204690"/>
                    <a:pt x="937860" y="484711"/>
                  </a:cubicBezTo>
                  <a:cubicBezTo>
                    <a:pt x="937860" y="570886"/>
                    <a:pt x="911746" y="651069"/>
                    <a:pt x="864815" y="717636"/>
                  </a:cubicBezTo>
                  <a:lnTo>
                    <a:pt x="853723" y="730395"/>
                  </a:lnTo>
                  <a:lnTo>
                    <a:pt x="853723" y="1026287"/>
                  </a:lnTo>
                  <a:lnTo>
                    <a:pt x="477485" y="1235075"/>
                  </a:lnTo>
                  <a:lnTo>
                    <a:pt x="477485" y="901389"/>
                  </a:lnTo>
                  <a:lnTo>
                    <a:pt x="405376" y="895363"/>
                  </a:lnTo>
                  <a:cubicBezTo>
                    <a:pt x="233126" y="866067"/>
                    <a:pt x="97440" y="737150"/>
                    <a:pt x="74798" y="549390"/>
                  </a:cubicBezTo>
                  <a:cubicBezTo>
                    <a:pt x="51966" y="544064"/>
                    <a:pt x="29133" y="536454"/>
                    <a:pt x="16195" y="525801"/>
                  </a:cubicBezTo>
                  <a:cubicBezTo>
                    <a:pt x="-549" y="511344"/>
                    <a:pt x="-5115" y="486994"/>
                    <a:pt x="6301" y="467210"/>
                  </a:cubicBezTo>
                  <a:lnTo>
                    <a:pt x="139489" y="260998"/>
                  </a:lnTo>
                  <a:cubicBezTo>
                    <a:pt x="221686" y="127075"/>
                    <a:pt x="297033" y="0"/>
                    <a:pt x="507090" y="0"/>
                  </a:cubicBezTo>
                  <a:close/>
                </a:path>
              </a:pathLst>
            </a:custGeom>
            <a:solidFill>
              <a:srgbClr val="EA6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3B2D6BA4-6752-431A-85A0-E1867A4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4" y="4449042"/>
              <a:ext cx="202093" cy="149946"/>
            </a:xfrm>
            <a:custGeom>
              <a:avLst/>
              <a:gdLst>
                <a:gd name="connsiteX0" fmla="*/ 191852 w 202093"/>
                <a:gd name="connsiteY0" fmla="*/ 0 h 149946"/>
                <a:gd name="connsiteX1" fmla="*/ 202093 w 202093"/>
                <a:gd name="connsiteY1" fmla="*/ 38673 h 149946"/>
                <a:gd name="connsiteX2" fmla="*/ 201754 w 202093"/>
                <a:gd name="connsiteY2" fmla="*/ 54656 h 149946"/>
                <a:gd name="connsiteX3" fmla="*/ 0 w 202093"/>
                <a:gd name="connsiteY3" fmla="*/ 149946 h 149946"/>
                <a:gd name="connsiteX4" fmla="*/ 0 w 202093"/>
                <a:gd name="connsiteY4" fmla="*/ 33747 h 149946"/>
                <a:gd name="connsiteX5" fmla="*/ 3729 w 202093"/>
                <a:gd name="connsiteY5" fmla="*/ 34058 h 149946"/>
                <a:gd name="connsiteX6" fmla="*/ 189385 w 202093"/>
                <a:gd name="connsiteY6" fmla="*/ 1219 h 14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093" h="149946">
                  <a:moveTo>
                    <a:pt x="191852" y="0"/>
                  </a:moveTo>
                  <a:lnTo>
                    <a:pt x="202093" y="38673"/>
                  </a:lnTo>
                  <a:lnTo>
                    <a:pt x="201754" y="54656"/>
                  </a:lnTo>
                  <a:lnTo>
                    <a:pt x="0" y="149946"/>
                  </a:lnTo>
                  <a:lnTo>
                    <a:pt x="0" y="33747"/>
                  </a:lnTo>
                  <a:lnTo>
                    <a:pt x="3729" y="34058"/>
                  </a:lnTo>
                  <a:cubicBezTo>
                    <a:pt x="71465" y="34058"/>
                    <a:pt x="133874" y="22359"/>
                    <a:pt x="189385" y="1219"/>
                  </a:cubicBezTo>
                  <a:close/>
                </a:path>
              </a:pathLst>
            </a:custGeom>
            <a:solidFill>
              <a:srgbClr val="DC4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2" name="Freeform 12">
              <a:extLst>
                <a:ext uri="{FF2B5EF4-FFF2-40B4-BE49-F238E27FC236}">
                  <a16:creationId xmlns:a16="http://schemas.microsoft.com/office/drawing/2014/main" id="{675F6FE5-2D74-4340-B078-F88BC571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3897313"/>
              <a:ext cx="150813" cy="115888"/>
            </a:xfrm>
            <a:custGeom>
              <a:avLst/>
              <a:gdLst>
                <a:gd name="T0" fmla="*/ 99 w 198"/>
                <a:gd name="T1" fmla="*/ 153 h 153"/>
                <a:gd name="T2" fmla="*/ 66 w 198"/>
                <a:gd name="T3" fmla="*/ 147 h 153"/>
                <a:gd name="T4" fmla="*/ 11 w 198"/>
                <a:gd name="T5" fmla="*/ 94 h 153"/>
                <a:gd name="T6" fmla="*/ 10 w 198"/>
                <a:gd name="T7" fmla="*/ 16 h 153"/>
                <a:gd name="T8" fmla="*/ 37 w 198"/>
                <a:gd name="T9" fmla="*/ 4 h 153"/>
                <a:gd name="T10" fmla="*/ 48 w 198"/>
                <a:gd name="T11" fmla="*/ 30 h 153"/>
                <a:gd name="T12" fmla="*/ 49 w 198"/>
                <a:gd name="T13" fmla="*/ 78 h 153"/>
                <a:gd name="T14" fmla="*/ 80 w 198"/>
                <a:gd name="T15" fmla="*/ 109 h 153"/>
                <a:gd name="T16" fmla="*/ 156 w 198"/>
                <a:gd name="T17" fmla="*/ 71 h 153"/>
                <a:gd name="T18" fmla="*/ 182 w 198"/>
                <a:gd name="T19" fmla="*/ 59 h 153"/>
                <a:gd name="T20" fmla="*/ 194 w 198"/>
                <a:gd name="T21" fmla="*/ 85 h 153"/>
                <a:gd name="T22" fmla="*/ 99 w 198"/>
                <a:gd name="T2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53">
                  <a:moveTo>
                    <a:pt x="99" y="153"/>
                  </a:moveTo>
                  <a:cubicBezTo>
                    <a:pt x="88" y="153"/>
                    <a:pt x="77" y="151"/>
                    <a:pt x="66" y="147"/>
                  </a:cubicBezTo>
                  <a:cubicBezTo>
                    <a:pt x="41" y="138"/>
                    <a:pt x="22" y="119"/>
                    <a:pt x="11" y="94"/>
                  </a:cubicBezTo>
                  <a:cubicBezTo>
                    <a:pt x="1" y="69"/>
                    <a:pt x="0" y="42"/>
                    <a:pt x="10" y="16"/>
                  </a:cubicBezTo>
                  <a:cubicBezTo>
                    <a:pt x="14" y="5"/>
                    <a:pt x="26" y="0"/>
                    <a:pt x="37" y="4"/>
                  </a:cubicBezTo>
                  <a:cubicBezTo>
                    <a:pt x="47" y="8"/>
                    <a:pt x="52" y="20"/>
                    <a:pt x="48" y="30"/>
                  </a:cubicBezTo>
                  <a:cubicBezTo>
                    <a:pt x="43" y="46"/>
                    <a:pt x="43" y="63"/>
                    <a:pt x="49" y="78"/>
                  </a:cubicBezTo>
                  <a:cubicBezTo>
                    <a:pt x="55" y="93"/>
                    <a:pt x="66" y="104"/>
                    <a:pt x="80" y="109"/>
                  </a:cubicBezTo>
                  <a:cubicBezTo>
                    <a:pt x="110" y="120"/>
                    <a:pt x="144" y="103"/>
                    <a:pt x="156" y="71"/>
                  </a:cubicBezTo>
                  <a:cubicBezTo>
                    <a:pt x="160" y="60"/>
                    <a:pt x="172" y="55"/>
                    <a:pt x="182" y="59"/>
                  </a:cubicBezTo>
                  <a:cubicBezTo>
                    <a:pt x="193" y="63"/>
                    <a:pt x="198" y="75"/>
                    <a:pt x="194" y="85"/>
                  </a:cubicBezTo>
                  <a:cubicBezTo>
                    <a:pt x="179" y="127"/>
                    <a:pt x="140" y="153"/>
                    <a:pt x="99" y="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3" name="Freeform 13">
              <a:extLst>
                <a:ext uri="{FF2B5EF4-FFF2-40B4-BE49-F238E27FC236}">
                  <a16:creationId xmlns:a16="http://schemas.microsoft.com/office/drawing/2014/main" id="{3F7F43DD-7D43-4A75-81AA-DA7E3BA1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4489450"/>
              <a:ext cx="606425" cy="541338"/>
            </a:xfrm>
            <a:custGeom>
              <a:avLst/>
              <a:gdLst>
                <a:gd name="T0" fmla="*/ 797 w 797"/>
                <a:gd name="T1" fmla="*/ 154 h 712"/>
                <a:gd name="T2" fmla="*/ 0 w 797"/>
                <a:gd name="T3" fmla="*/ 712 h 712"/>
                <a:gd name="T4" fmla="*/ 0 w 797"/>
                <a:gd name="T5" fmla="*/ 349 h 712"/>
                <a:gd name="T6" fmla="*/ 695 w 797"/>
                <a:gd name="T7" fmla="*/ 0 h 712"/>
                <a:gd name="T8" fmla="*/ 797 w 797"/>
                <a:gd name="T9" fmla="*/ 15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712">
                  <a:moveTo>
                    <a:pt x="797" y="154"/>
                  </a:moveTo>
                  <a:lnTo>
                    <a:pt x="0" y="712"/>
                  </a:lnTo>
                  <a:lnTo>
                    <a:pt x="0" y="349"/>
                  </a:lnTo>
                  <a:lnTo>
                    <a:pt x="695" y="0"/>
                  </a:lnTo>
                  <a:lnTo>
                    <a:pt x="797" y="154"/>
                  </a:lnTo>
                  <a:close/>
                </a:path>
              </a:pathLst>
            </a:custGeom>
            <a:solidFill>
              <a:srgbClr val="B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4" name="Freeform 14">
              <a:extLst>
                <a:ext uri="{FF2B5EF4-FFF2-40B4-BE49-F238E27FC236}">
                  <a16:creationId xmlns:a16="http://schemas.microsoft.com/office/drawing/2014/main" id="{15DE2895-362C-4771-BE96-E50E820F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4606925"/>
              <a:ext cx="3086100" cy="5448300"/>
            </a:xfrm>
            <a:custGeom>
              <a:avLst/>
              <a:gdLst>
                <a:gd name="T0" fmla="*/ 1520 w 4054"/>
                <a:gd name="T1" fmla="*/ 558 h 7160"/>
                <a:gd name="T2" fmla="*/ 984 w 4054"/>
                <a:gd name="T3" fmla="*/ 1556 h 7160"/>
                <a:gd name="T4" fmla="*/ 1644 w 4054"/>
                <a:gd name="T5" fmla="*/ 2738 h 7160"/>
                <a:gd name="T6" fmla="*/ 1672 w 4054"/>
                <a:gd name="T7" fmla="*/ 2892 h 7160"/>
                <a:gd name="T8" fmla="*/ 552 w 4054"/>
                <a:gd name="T9" fmla="*/ 6155 h 7160"/>
                <a:gd name="T10" fmla="*/ 3247 w 4054"/>
                <a:gd name="T11" fmla="*/ 6965 h 7160"/>
                <a:gd name="T12" fmla="*/ 3076 w 4054"/>
                <a:gd name="T13" fmla="*/ 2845 h 7160"/>
                <a:gd name="T14" fmla="*/ 3055 w 4054"/>
                <a:gd name="T15" fmla="*/ 2692 h 7160"/>
                <a:gd name="T16" fmla="*/ 2546 w 4054"/>
                <a:gd name="T17" fmla="*/ 469 h 7160"/>
                <a:gd name="T18" fmla="*/ 2645 w 4054"/>
                <a:gd name="T19" fmla="*/ 408 h 7160"/>
                <a:gd name="T20" fmla="*/ 2317 w 4054"/>
                <a:gd name="T21" fmla="*/ 0 h 7160"/>
                <a:gd name="T22" fmla="*/ 1520 w 4054"/>
                <a:gd name="T23" fmla="*/ 558 h 7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54" h="7160">
                  <a:moveTo>
                    <a:pt x="1520" y="558"/>
                  </a:moveTo>
                  <a:cubicBezTo>
                    <a:pt x="1520" y="558"/>
                    <a:pt x="919" y="1193"/>
                    <a:pt x="984" y="1556"/>
                  </a:cubicBezTo>
                  <a:cubicBezTo>
                    <a:pt x="1050" y="1919"/>
                    <a:pt x="1644" y="2738"/>
                    <a:pt x="1644" y="2738"/>
                  </a:cubicBezTo>
                  <a:cubicBezTo>
                    <a:pt x="1644" y="2738"/>
                    <a:pt x="1564" y="2822"/>
                    <a:pt x="1672" y="2892"/>
                  </a:cubicBezTo>
                  <a:cubicBezTo>
                    <a:pt x="1738" y="2934"/>
                    <a:pt x="1225" y="5201"/>
                    <a:pt x="552" y="6155"/>
                  </a:cubicBezTo>
                  <a:cubicBezTo>
                    <a:pt x="0" y="6938"/>
                    <a:pt x="3156" y="7160"/>
                    <a:pt x="3247" y="6965"/>
                  </a:cubicBezTo>
                  <a:cubicBezTo>
                    <a:pt x="3338" y="6771"/>
                    <a:pt x="4054" y="4005"/>
                    <a:pt x="3076" y="2845"/>
                  </a:cubicBezTo>
                  <a:cubicBezTo>
                    <a:pt x="3076" y="2845"/>
                    <a:pt x="3161" y="2745"/>
                    <a:pt x="3055" y="2692"/>
                  </a:cubicBezTo>
                  <a:cubicBezTo>
                    <a:pt x="2949" y="2638"/>
                    <a:pt x="2989" y="887"/>
                    <a:pt x="2546" y="469"/>
                  </a:cubicBezTo>
                  <a:lnTo>
                    <a:pt x="2645" y="408"/>
                  </a:lnTo>
                  <a:lnTo>
                    <a:pt x="2317" y="0"/>
                  </a:lnTo>
                  <a:lnTo>
                    <a:pt x="1520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5" name="Freeform 16">
              <a:extLst>
                <a:ext uri="{FF2B5EF4-FFF2-40B4-BE49-F238E27FC236}">
                  <a16:creationId xmlns:a16="http://schemas.microsoft.com/office/drawing/2014/main" id="{27E55677-C5D1-45F2-8118-3DA2876D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5" y="8839200"/>
              <a:ext cx="809625" cy="361950"/>
            </a:xfrm>
            <a:custGeom>
              <a:avLst/>
              <a:gdLst>
                <a:gd name="T0" fmla="*/ 1063 w 1063"/>
                <a:gd name="T1" fmla="*/ 474 h 474"/>
                <a:gd name="T2" fmla="*/ 940 w 1063"/>
                <a:gd name="T3" fmla="*/ 474 h 474"/>
                <a:gd name="T4" fmla="*/ 940 w 1063"/>
                <a:gd name="T5" fmla="*/ 188 h 474"/>
                <a:gd name="T6" fmla="*/ 876 w 1063"/>
                <a:gd name="T7" fmla="*/ 123 h 474"/>
                <a:gd name="T8" fmla="*/ 187 w 1063"/>
                <a:gd name="T9" fmla="*/ 123 h 474"/>
                <a:gd name="T10" fmla="*/ 123 w 1063"/>
                <a:gd name="T11" fmla="*/ 188 h 474"/>
                <a:gd name="T12" fmla="*/ 123 w 1063"/>
                <a:gd name="T13" fmla="*/ 474 h 474"/>
                <a:gd name="T14" fmla="*/ 0 w 1063"/>
                <a:gd name="T15" fmla="*/ 474 h 474"/>
                <a:gd name="T16" fmla="*/ 0 w 1063"/>
                <a:gd name="T17" fmla="*/ 188 h 474"/>
                <a:gd name="T18" fmla="*/ 187 w 1063"/>
                <a:gd name="T19" fmla="*/ 0 h 474"/>
                <a:gd name="T20" fmla="*/ 876 w 1063"/>
                <a:gd name="T21" fmla="*/ 0 h 474"/>
                <a:gd name="T22" fmla="*/ 1063 w 1063"/>
                <a:gd name="T23" fmla="*/ 188 h 474"/>
                <a:gd name="T24" fmla="*/ 1063 w 1063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3" h="474">
                  <a:moveTo>
                    <a:pt x="1063" y="474"/>
                  </a:moveTo>
                  <a:lnTo>
                    <a:pt x="940" y="474"/>
                  </a:lnTo>
                  <a:lnTo>
                    <a:pt x="940" y="188"/>
                  </a:lnTo>
                  <a:cubicBezTo>
                    <a:pt x="940" y="152"/>
                    <a:pt x="911" y="123"/>
                    <a:pt x="876" y="123"/>
                  </a:cubicBezTo>
                  <a:lnTo>
                    <a:pt x="187" y="123"/>
                  </a:lnTo>
                  <a:cubicBezTo>
                    <a:pt x="152" y="123"/>
                    <a:pt x="123" y="152"/>
                    <a:pt x="123" y="188"/>
                  </a:cubicBezTo>
                  <a:lnTo>
                    <a:pt x="123" y="474"/>
                  </a:lnTo>
                  <a:lnTo>
                    <a:pt x="0" y="474"/>
                  </a:lnTo>
                  <a:lnTo>
                    <a:pt x="0" y="188"/>
                  </a:lnTo>
                  <a:cubicBezTo>
                    <a:pt x="0" y="84"/>
                    <a:pt x="84" y="0"/>
                    <a:pt x="187" y="0"/>
                  </a:cubicBezTo>
                  <a:lnTo>
                    <a:pt x="876" y="0"/>
                  </a:lnTo>
                  <a:cubicBezTo>
                    <a:pt x="979" y="0"/>
                    <a:pt x="1063" y="84"/>
                    <a:pt x="1063" y="188"/>
                  </a:cubicBezTo>
                  <a:lnTo>
                    <a:pt x="1063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258645A3-6F9D-428C-A587-E4412E6E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10953750"/>
              <a:ext cx="3179763" cy="1398588"/>
            </a:xfrm>
            <a:custGeom>
              <a:avLst/>
              <a:gdLst>
                <a:gd name="connsiteX0" fmla="*/ 1055668 w 3179763"/>
                <a:gd name="connsiteY0" fmla="*/ 812800 h 1398588"/>
                <a:gd name="connsiteX1" fmla="*/ 1146241 w 3179763"/>
                <a:gd name="connsiteY1" fmla="*/ 1364264 h 1398588"/>
                <a:gd name="connsiteX2" fmla="*/ 1145480 w 3179763"/>
                <a:gd name="connsiteY2" fmla="*/ 1398588 h 1398588"/>
                <a:gd name="connsiteX3" fmla="*/ 0 w 3179763"/>
                <a:gd name="connsiteY3" fmla="*/ 1398588 h 1398588"/>
                <a:gd name="connsiteX4" fmla="*/ 221485 w 3179763"/>
                <a:gd name="connsiteY4" fmla="*/ 1230021 h 1398588"/>
                <a:gd name="connsiteX5" fmla="*/ 641621 w 3179763"/>
                <a:gd name="connsiteY5" fmla="*/ 826529 h 1398588"/>
                <a:gd name="connsiteX6" fmla="*/ 1055668 w 3179763"/>
                <a:gd name="connsiteY6" fmla="*/ 812800 h 1398588"/>
                <a:gd name="connsiteX7" fmla="*/ 2700901 w 3179763"/>
                <a:gd name="connsiteY7" fmla="*/ 0 h 1398588"/>
                <a:gd name="connsiteX8" fmla="*/ 3155401 w 3179763"/>
                <a:gd name="connsiteY8" fmla="*/ 324399 h 1398588"/>
                <a:gd name="connsiteX9" fmla="*/ 3179763 w 3179763"/>
                <a:gd name="connsiteY9" fmla="*/ 348767 h 1398588"/>
                <a:gd name="connsiteX10" fmla="*/ 2372016 w 3179763"/>
                <a:gd name="connsiteY10" fmla="*/ 1162050 h 1398588"/>
                <a:gd name="connsiteX11" fmla="*/ 2408558 w 3179763"/>
                <a:gd name="connsiteY11" fmla="*/ 885625 h 1398588"/>
                <a:gd name="connsiteX12" fmla="*/ 2419217 w 3179763"/>
                <a:gd name="connsiteY12" fmla="*/ 303839 h 1398588"/>
                <a:gd name="connsiteX13" fmla="*/ 2700901 w 3179763"/>
                <a:gd name="connsiteY13" fmla="*/ 0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9763" h="1398588">
                  <a:moveTo>
                    <a:pt x="1055668" y="812800"/>
                  </a:moveTo>
                  <a:lnTo>
                    <a:pt x="1146241" y="1364264"/>
                  </a:lnTo>
                  <a:cubicBezTo>
                    <a:pt x="1147763" y="1376468"/>
                    <a:pt x="1147763" y="1387910"/>
                    <a:pt x="1145480" y="1398588"/>
                  </a:cubicBezTo>
                  <a:lnTo>
                    <a:pt x="0" y="1398588"/>
                  </a:lnTo>
                  <a:cubicBezTo>
                    <a:pt x="16745" y="1349772"/>
                    <a:pt x="70784" y="1284939"/>
                    <a:pt x="221485" y="1230021"/>
                  </a:cubicBezTo>
                  <a:cubicBezTo>
                    <a:pt x="551048" y="1108745"/>
                    <a:pt x="641621" y="826529"/>
                    <a:pt x="641621" y="826529"/>
                  </a:cubicBezTo>
                  <a:cubicBezTo>
                    <a:pt x="641621" y="826529"/>
                    <a:pt x="815917" y="931788"/>
                    <a:pt x="1055668" y="812800"/>
                  </a:cubicBezTo>
                  <a:close/>
                  <a:moveTo>
                    <a:pt x="2700901" y="0"/>
                  </a:moveTo>
                  <a:lnTo>
                    <a:pt x="3155401" y="324399"/>
                  </a:lnTo>
                  <a:cubicBezTo>
                    <a:pt x="3165298" y="331253"/>
                    <a:pt x="3173673" y="339629"/>
                    <a:pt x="3179763" y="348767"/>
                  </a:cubicBezTo>
                  <a:lnTo>
                    <a:pt x="2372016" y="1162050"/>
                  </a:lnTo>
                  <a:cubicBezTo>
                    <a:pt x="2349176" y="1115598"/>
                    <a:pt x="2341563" y="1031833"/>
                    <a:pt x="2408558" y="885625"/>
                  </a:cubicBezTo>
                  <a:cubicBezTo>
                    <a:pt x="2555491" y="567318"/>
                    <a:pt x="2419217" y="303839"/>
                    <a:pt x="2419217" y="303839"/>
                  </a:cubicBezTo>
                  <a:cubicBezTo>
                    <a:pt x="2419217" y="303839"/>
                    <a:pt x="2616395" y="254341"/>
                    <a:pt x="2700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7" name="Freeform 19">
              <a:extLst>
                <a:ext uri="{FF2B5EF4-FFF2-40B4-BE49-F238E27FC236}">
                  <a16:creationId xmlns:a16="http://schemas.microsoft.com/office/drawing/2014/main" id="{24B81FDD-0F3A-4CA3-9AB4-D5F5C9C6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9669463"/>
              <a:ext cx="776288" cy="755650"/>
            </a:xfrm>
            <a:custGeom>
              <a:avLst/>
              <a:gdLst>
                <a:gd name="T0" fmla="*/ 1020 w 1020"/>
                <a:gd name="T1" fmla="*/ 149 h 993"/>
                <a:gd name="T2" fmla="*/ 0 w 1020"/>
                <a:gd name="T3" fmla="*/ 0 h 993"/>
                <a:gd name="T4" fmla="*/ 59 w 1020"/>
                <a:gd name="T5" fmla="*/ 666 h 993"/>
                <a:gd name="T6" fmla="*/ 946 w 1020"/>
                <a:gd name="T7" fmla="*/ 993 h 993"/>
                <a:gd name="T8" fmla="*/ 1020 w 1020"/>
                <a:gd name="T9" fmla="*/ 149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993">
                  <a:moveTo>
                    <a:pt x="1020" y="149"/>
                  </a:moveTo>
                  <a:lnTo>
                    <a:pt x="0" y="0"/>
                  </a:lnTo>
                  <a:lnTo>
                    <a:pt x="59" y="666"/>
                  </a:lnTo>
                  <a:lnTo>
                    <a:pt x="946" y="993"/>
                  </a:lnTo>
                  <a:lnTo>
                    <a:pt x="1020" y="149"/>
                  </a:lnTo>
                  <a:close/>
                </a:path>
              </a:pathLst>
            </a:custGeom>
            <a:solidFill>
              <a:srgbClr val="DC4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8" name="Freeform 21">
              <a:extLst>
                <a:ext uri="{FF2B5EF4-FFF2-40B4-BE49-F238E27FC236}">
                  <a16:creationId xmlns:a16="http://schemas.microsoft.com/office/drawing/2014/main" id="{D85C2DF8-7B67-44E6-8599-006D815D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11303000"/>
              <a:ext cx="833438" cy="868363"/>
            </a:xfrm>
            <a:custGeom>
              <a:avLst/>
              <a:gdLst>
                <a:gd name="T0" fmla="*/ 72 w 1094"/>
                <a:gd name="T1" fmla="*/ 1141 h 1141"/>
                <a:gd name="T2" fmla="*/ 1046 w 1094"/>
                <a:gd name="T3" fmla="*/ 161 h 1141"/>
                <a:gd name="T4" fmla="*/ 1061 w 1094"/>
                <a:gd name="T5" fmla="*/ 0 h 1141"/>
                <a:gd name="T6" fmla="*/ 0 w 1094"/>
                <a:gd name="T7" fmla="*/ 1068 h 1141"/>
                <a:gd name="T8" fmla="*/ 72 w 1094"/>
                <a:gd name="T9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141">
                  <a:moveTo>
                    <a:pt x="72" y="1141"/>
                  </a:moveTo>
                  <a:lnTo>
                    <a:pt x="1046" y="161"/>
                  </a:lnTo>
                  <a:cubicBezTo>
                    <a:pt x="1090" y="117"/>
                    <a:pt x="1094" y="49"/>
                    <a:pt x="1061" y="0"/>
                  </a:cubicBezTo>
                  <a:lnTo>
                    <a:pt x="0" y="1068"/>
                  </a:lnTo>
                  <a:cubicBezTo>
                    <a:pt x="27" y="1125"/>
                    <a:pt x="72" y="1141"/>
                    <a:pt x="72" y="1141"/>
                  </a:cubicBezTo>
                  <a:close/>
                </a:path>
              </a:pathLst>
            </a:custGeom>
            <a:solidFill>
              <a:srgbClr val="B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09" name="Freeform 22">
              <a:extLst>
                <a:ext uri="{FF2B5EF4-FFF2-40B4-BE49-F238E27FC236}">
                  <a16:creationId xmlns:a16="http://schemas.microsoft.com/office/drawing/2014/main" id="{7D4974C6-0B1E-407C-9499-8802C993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3260725"/>
              <a:ext cx="1355725" cy="1504950"/>
            </a:xfrm>
            <a:custGeom>
              <a:avLst/>
              <a:gdLst>
                <a:gd name="T0" fmla="*/ 1562 w 1782"/>
                <a:gd name="T1" fmla="*/ 1350 h 1979"/>
                <a:gd name="T2" fmla="*/ 1285 w 1782"/>
                <a:gd name="T3" fmla="*/ 653 h 1979"/>
                <a:gd name="T4" fmla="*/ 272 w 1782"/>
                <a:gd name="T5" fmla="*/ 327 h 1979"/>
                <a:gd name="T6" fmla="*/ 652 w 1782"/>
                <a:gd name="T7" fmla="*/ 1066 h 1979"/>
                <a:gd name="T8" fmla="*/ 686 w 1782"/>
                <a:gd name="T9" fmla="*/ 1040 h 1979"/>
                <a:gd name="T10" fmla="*/ 872 w 1782"/>
                <a:gd name="T11" fmla="*/ 1042 h 1979"/>
                <a:gd name="T12" fmla="*/ 830 w 1782"/>
                <a:gd name="T13" fmla="*/ 1213 h 1979"/>
                <a:gd name="T14" fmla="*/ 715 w 1782"/>
                <a:gd name="T15" fmla="*/ 1191 h 1979"/>
                <a:gd name="T16" fmla="*/ 684 w 1782"/>
                <a:gd name="T17" fmla="*/ 1437 h 1979"/>
                <a:gd name="T18" fmla="*/ 745 w 1782"/>
                <a:gd name="T19" fmla="*/ 1708 h 1979"/>
                <a:gd name="T20" fmla="*/ 793 w 1782"/>
                <a:gd name="T21" fmla="*/ 1940 h 1979"/>
                <a:gd name="T22" fmla="*/ 1211 w 1782"/>
                <a:gd name="T23" fmla="*/ 1641 h 1979"/>
                <a:gd name="T24" fmla="*/ 1562 w 1782"/>
                <a:gd name="T25" fmla="*/ 1350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2" h="1979">
                  <a:moveTo>
                    <a:pt x="1562" y="1350"/>
                  </a:moveTo>
                  <a:cubicBezTo>
                    <a:pt x="1363" y="1171"/>
                    <a:pt x="1370" y="1126"/>
                    <a:pt x="1285" y="653"/>
                  </a:cubicBezTo>
                  <a:cubicBezTo>
                    <a:pt x="1232" y="363"/>
                    <a:pt x="773" y="0"/>
                    <a:pt x="272" y="327"/>
                  </a:cubicBezTo>
                  <a:cubicBezTo>
                    <a:pt x="90" y="446"/>
                    <a:pt x="0" y="680"/>
                    <a:pt x="652" y="1066"/>
                  </a:cubicBezTo>
                  <a:cubicBezTo>
                    <a:pt x="662" y="1057"/>
                    <a:pt x="673" y="1048"/>
                    <a:pt x="686" y="1040"/>
                  </a:cubicBezTo>
                  <a:cubicBezTo>
                    <a:pt x="758" y="993"/>
                    <a:pt x="841" y="994"/>
                    <a:pt x="872" y="1042"/>
                  </a:cubicBezTo>
                  <a:cubicBezTo>
                    <a:pt x="903" y="1090"/>
                    <a:pt x="902" y="1166"/>
                    <a:pt x="830" y="1213"/>
                  </a:cubicBezTo>
                  <a:cubicBezTo>
                    <a:pt x="800" y="1232"/>
                    <a:pt x="733" y="1211"/>
                    <a:pt x="715" y="1191"/>
                  </a:cubicBezTo>
                  <a:cubicBezTo>
                    <a:pt x="695" y="1235"/>
                    <a:pt x="648" y="1303"/>
                    <a:pt x="684" y="1437"/>
                  </a:cubicBezTo>
                  <a:cubicBezTo>
                    <a:pt x="707" y="1522"/>
                    <a:pt x="786" y="1556"/>
                    <a:pt x="745" y="1708"/>
                  </a:cubicBezTo>
                  <a:cubicBezTo>
                    <a:pt x="723" y="1792"/>
                    <a:pt x="710" y="1916"/>
                    <a:pt x="793" y="1940"/>
                  </a:cubicBezTo>
                  <a:cubicBezTo>
                    <a:pt x="931" y="1979"/>
                    <a:pt x="1155" y="1839"/>
                    <a:pt x="1211" y="1641"/>
                  </a:cubicBezTo>
                  <a:cubicBezTo>
                    <a:pt x="1249" y="1508"/>
                    <a:pt x="1782" y="1546"/>
                    <a:pt x="1562" y="135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0" name="Freeform 23">
              <a:extLst>
                <a:ext uri="{FF2B5EF4-FFF2-40B4-BE49-F238E27FC236}">
                  <a16:creationId xmlns:a16="http://schemas.microsoft.com/office/drawing/2014/main" id="{408CC65C-9471-43A3-8234-7267F86E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3251200"/>
              <a:ext cx="646113" cy="768350"/>
            </a:xfrm>
            <a:custGeom>
              <a:avLst/>
              <a:gdLst>
                <a:gd name="T0" fmla="*/ 0 w 850"/>
                <a:gd name="T1" fmla="*/ 197 h 1009"/>
                <a:gd name="T2" fmla="*/ 445 w 850"/>
                <a:gd name="T3" fmla="*/ 112 h 1009"/>
                <a:gd name="T4" fmla="*/ 618 w 850"/>
                <a:gd name="T5" fmla="*/ 382 h 1009"/>
                <a:gd name="T6" fmla="*/ 848 w 850"/>
                <a:gd name="T7" fmla="*/ 574 h 1009"/>
                <a:gd name="T8" fmla="*/ 808 w 850"/>
                <a:gd name="T9" fmla="*/ 1009 h 1009"/>
                <a:gd name="T10" fmla="*/ 0 w 850"/>
                <a:gd name="T11" fmla="*/ 1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0" h="1009">
                  <a:moveTo>
                    <a:pt x="0" y="197"/>
                  </a:moveTo>
                  <a:cubicBezTo>
                    <a:pt x="0" y="197"/>
                    <a:pt x="342" y="0"/>
                    <a:pt x="445" y="112"/>
                  </a:cubicBezTo>
                  <a:cubicBezTo>
                    <a:pt x="548" y="223"/>
                    <a:pt x="618" y="382"/>
                    <a:pt x="618" y="382"/>
                  </a:cubicBezTo>
                  <a:cubicBezTo>
                    <a:pt x="618" y="382"/>
                    <a:pt x="850" y="426"/>
                    <a:pt x="848" y="574"/>
                  </a:cubicBezTo>
                  <a:cubicBezTo>
                    <a:pt x="846" y="723"/>
                    <a:pt x="808" y="1009"/>
                    <a:pt x="808" y="1009"/>
                  </a:cubicBezTo>
                  <a:cubicBezTo>
                    <a:pt x="808" y="1009"/>
                    <a:pt x="159" y="957"/>
                    <a:pt x="0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1" name="Freeform 24">
              <a:extLst>
                <a:ext uri="{FF2B5EF4-FFF2-40B4-BE49-F238E27FC236}">
                  <a16:creationId xmlns:a16="http://schemas.microsoft.com/office/drawing/2014/main" id="{A88322A9-F206-42F6-BC62-404C847B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3365500"/>
              <a:ext cx="393700" cy="422275"/>
            </a:xfrm>
            <a:custGeom>
              <a:avLst/>
              <a:gdLst>
                <a:gd name="T0" fmla="*/ 502 w 517"/>
                <a:gd name="T1" fmla="*/ 556 h 556"/>
                <a:gd name="T2" fmla="*/ 499 w 517"/>
                <a:gd name="T3" fmla="*/ 556 h 556"/>
                <a:gd name="T4" fmla="*/ 2 w 517"/>
                <a:gd name="T5" fmla="*/ 19 h 556"/>
                <a:gd name="T6" fmla="*/ 12 w 517"/>
                <a:gd name="T7" fmla="*/ 2 h 556"/>
                <a:gd name="T8" fmla="*/ 28 w 517"/>
                <a:gd name="T9" fmla="*/ 12 h 556"/>
                <a:gd name="T10" fmla="*/ 505 w 517"/>
                <a:gd name="T11" fmla="*/ 529 h 556"/>
                <a:gd name="T12" fmla="*/ 515 w 517"/>
                <a:gd name="T13" fmla="*/ 545 h 556"/>
                <a:gd name="T14" fmla="*/ 502 w 517"/>
                <a:gd name="T15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7" h="556">
                  <a:moveTo>
                    <a:pt x="502" y="556"/>
                  </a:moveTo>
                  <a:cubicBezTo>
                    <a:pt x="501" y="556"/>
                    <a:pt x="500" y="556"/>
                    <a:pt x="499" y="556"/>
                  </a:cubicBezTo>
                  <a:cubicBezTo>
                    <a:pt x="215" y="491"/>
                    <a:pt x="56" y="236"/>
                    <a:pt x="2" y="19"/>
                  </a:cubicBezTo>
                  <a:cubicBezTo>
                    <a:pt x="0" y="11"/>
                    <a:pt x="4" y="4"/>
                    <a:pt x="12" y="2"/>
                  </a:cubicBezTo>
                  <a:cubicBezTo>
                    <a:pt x="19" y="0"/>
                    <a:pt x="27" y="5"/>
                    <a:pt x="28" y="12"/>
                  </a:cubicBezTo>
                  <a:cubicBezTo>
                    <a:pt x="81" y="221"/>
                    <a:pt x="233" y="467"/>
                    <a:pt x="505" y="529"/>
                  </a:cubicBezTo>
                  <a:cubicBezTo>
                    <a:pt x="512" y="531"/>
                    <a:pt x="517" y="538"/>
                    <a:pt x="515" y="545"/>
                  </a:cubicBezTo>
                  <a:cubicBezTo>
                    <a:pt x="513" y="552"/>
                    <a:pt x="508" y="556"/>
                    <a:pt x="502" y="556"/>
                  </a:cubicBezTo>
                  <a:close/>
                </a:path>
              </a:pathLst>
            </a:custGeom>
            <a:solidFill>
              <a:srgbClr val="B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2" name="Freeform 25">
              <a:extLst>
                <a:ext uri="{FF2B5EF4-FFF2-40B4-BE49-F238E27FC236}">
                  <a16:creationId xmlns:a16="http://schemas.microsoft.com/office/drawing/2014/main" id="{EF7138B8-027E-4125-8516-5509CBAF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913" y="3341688"/>
              <a:ext cx="1206500" cy="839788"/>
            </a:xfrm>
            <a:custGeom>
              <a:avLst/>
              <a:gdLst>
                <a:gd name="T0" fmla="*/ 69 w 1587"/>
                <a:gd name="T1" fmla="*/ 243 h 1105"/>
                <a:gd name="T2" fmla="*/ 1180 w 1587"/>
                <a:gd name="T3" fmla="*/ 1081 h 1105"/>
                <a:gd name="T4" fmla="*/ 1346 w 1587"/>
                <a:gd name="T5" fmla="*/ 1077 h 1105"/>
                <a:gd name="T6" fmla="*/ 1547 w 1587"/>
                <a:gd name="T7" fmla="*/ 924 h 1105"/>
                <a:gd name="T8" fmla="*/ 1497 w 1587"/>
                <a:gd name="T9" fmla="*/ 802 h 1105"/>
                <a:gd name="T10" fmla="*/ 1299 w 1587"/>
                <a:gd name="T11" fmla="*/ 788 h 1105"/>
                <a:gd name="T12" fmla="*/ 1150 w 1587"/>
                <a:gd name="T13" fmla="*/ 724 h 1105"/>
                <a:gd name="T14" fmla="*/ 676 w 1587"/>
                <a:gd name="T15" fmla="*/ 65 h 1105"/>
                <a:gd name="T16" fmla="*/ 577 w 1587"/>
                <a:gd name="T17" fmla="*/ 4 h 1105"/>
                <a:gd name="T18" fmla="*/ 69 w 1587"/>
                <a:gd name="T19" fmla="*/ 243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7" h="1105">
                  <a:moveTo>
                    <a:pt x="69" y="243"/>
                  </a:moveTo>
                  <a:cubicBezTo>
                    <a:pt x="166" y="462"/>
                    <a:pt x="572" y="799"/>
                    <a:pt x="1180" y="1081"/>
                  </a:cubicBezTo>
                  <a:cubicBezTo>
                    <a:pt x="1233" y="1105"/>
                    <a:pt x="1294" y="1103"/>
                    <a:pt x="1346" y="1077"/>
                  </a:cubicBezTo>
                  <a:cubicBezTo>
                    <a:pt x="1405" y="1046"/>
                    <a:pt x="1484" y="996"/>
                    <a:pt x="1547" y="924"/>
                  </a:cubicBezTo>
                  <a:cubicBezTo>
                    <a:pt x="1587" y="878"/>
                    <a:pt x="1558" y="806"/>
                    <a:pt x="1497" y="802"/>
                  </a:cubicBezTo>
                  <a:lnTo>
                    <a:pt x="1299" y="788"/>
                  </a:lnTo>
                  <a:cubicBezTo>
                    <a:pt x="1243" y="785"/>
                    <a:pt x="1191" y="762"/>
                    <a:pt x="1150" y="724"/>
                  </a:cubicBezTo>
                  <a:cubicBezTo>
                    <a:pt x="1033" y="615"/>
                    <a:pt x="792" y="366"/>
                    <a:pt x="676" y="65"/>
                  </a:cubicBezTo>
                  <a:cubicBezTo>
                    <a:pt x="661" y="24"/>
                    <a:pt x="620" y="0"/>
                    <a:pt x="577" y="4"/>
                  </a:cubicBezTo>
                  <a:cubicBezTo>
                    <a:pt x="404" y="24"/>
                    <a:pt x="0" y="86"/>
                    <a:pt x="69" y="243"/>
                  </a:cubicBezTo>
                  <a:close/>
                </a:path>
              </a:pathLst>
            </a:custGeom>
            <a:solidFill>
              <a:srgbClr val="B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3" name="Freeform 26">
              <a:extLst>
                <a:ext uri="{FF2B5EF4-FFF2-40B4-BE49-F238E27FC236}">
                  <a16:creationId xmlns:a16="http://schemas.microsoft.com/office/drawing/2014/main" id="{22381993-4419-4EB3-A3D7-D69FB83F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3348038"/>
              <a:ext cx="307975" cy="230188"/>
            </a:xfrm>
            <a:custGeom>
              <a:avLst/>
              <a:gdLst>
                <a:gd name="T0" fmla="*/ 203 w 405"/>
                <a:gd name="T1" fmla="*/ 301 h 301"/>
                <a:gd name="T2" fmla="*/ 405 w 405"/>
                <a:gd name="T3" fmla="*/ 109 h 301"/>
                <a:gd name="T4" fmla="*/ 370 w 405"/>
                <a:gd name="T5" fmla="*/ 0 h 301"/>
                <a:gd name="T6" fmla="*/ 1 w 405"/>
                <a:gd name="T7" fmla="*/ 89 h 301"/>
                <a:gd name="T8" fmla="*/ 0 w 405"/>
                <a:gd name="T9" fmla="*/ 109 h 301"/>
                <a:gd name="T10" fmla="*/ 203 w 405"/>
                <a:gd name="T1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301">
                  <a:moveTo>
                    <a:pt x="203" y="301"/>
                  </a:moveTo>
                  <a:cubicBezTo>
                    <a:pt x="315" y="301"/>
                    <a:pt x="405" y="215"/>
                    <a:pt x="405" y="109"/>
                  </a:cubicBezTo>
                  <a:cubicBezTo>
                    <a:pt x="405" y="68"/>
                    <a:pt x="392" y="31"/>
                    <a:pt x="370" y="0"/>
                  </a:cubicBezTo>
                  <a:cubicBezTo>
                    <a:pt x="261" y="14"/>
                    <a:pt x="104" y="41"/>
                    <a:pt x="1" y="89"/>
                  </a:cubicBezTo>
                  <a:cubicBezTo>
                    <a:pt x="1" y="95"/>
                    <a:pt x="0" y="102"/>
                    <a:pt x="0" y="109"/>
                  </a:cubicBezTo>
                  <a:cubicBezTo>
                    <a:pt x="0" y="215"/>
                    <a:pt x="91" y="301"/>
                    <a:pt x="203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4" name="Freeform 27">
              <a:extLst>
                <a:ext uri="{FF2B5EF4-FFF2-40B4-BE49-F238E27FC236}">
                  <a16:creationId xmlns:a16="http://schemas.microsoft.com/office/drawing/2014/main" id="{7760FB95-E465-4320-AF15-A571F461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3354388"/>
              <a:ext cx="228600" cy="185738"/>
            </a:xfrm>
            <a:custGeom>
              <a:avLst/>
              <a:gdLst>
                <a:gd name="T0" fmla="*/ 151 w 301"/>
                <a:gd name="T1" fmla="*/ 244 h 244"/>
                <a:gd name="T2" fmla="*/ 301 w 301"/>
                <a:gd name="T3" fmla="*/ 101 h 244"/>
                <a:gd name="T4" fmla="*/ 257 w 301"/>
                <a:gd name="T5" fmla="*/ 0 h 244"/>
                <a:gd name="T6" fmla="*/ 7 w 301"/>
                <a:gd name="T7" fmla="*/ 58 h 244"/>
                <a:gd name="T8" fmla="*/ 0 w 301"/>
                <a:gd name="T9" fmla="*/ 101 h 244"/>
                <a:gd name="T10" fmla="*/ 151 w 301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244">
                  <a:moveTo>
                    <a:pt x="151" y="244"/>
                  </a:moveTo>
                  <a:cubicBezTo>
                    <a:pt x="234" y="244"/>
                    <a:pt x="301" y="180"/>
                    <a:pt x="301" y="101"/>
                  </a:cubicBezTo>
                  <a:cubicBezTo>
                    <a:pt x="301" y="62"/>
                    <a:pt x="284" y="26"/>
                    <a:pt x="257" y="0"/>
                  </a:cubicBezTo>
                  <a:cubicBezTo>
                    <a:pt x="178" y="12"/>
                    <a:pt x="85" y="31"/>
                    <a:pt x="7" y="58"/>
                  </a:cubicBezTo>
                  <a:cubicBezTo>
                    <a:pt x="3" y="71"/>
                    <a:pt x="0" y="86"/>
                    <a:pt x="0" y="101"/>
                  </a:cubicBezTo>
                  <a:cubicBezTo>
                    <a:pt x="0" y="180"/>
                    <a:pt x="68" y="244"/>
                    <a:pt x="151" y="24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5" name="Freeform 28">
              <a:extLst>
                <a:ext uri="{FF2B5EF4-FFF2-40B4-BE49-F238E27FC236}">
                  <a16:creationId xmlns:a16="http://schemas.microsoft.com/office/drawing/2014/main" id="{407D37EA-F59C-445C-8657-0FEF75A5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0" y="3367088"/>
              <a:ext cx="147638" cy="130175"/>
            </a:xfrm>
            <a:custGeom>
              <a:avLst/>
              <a:gdLst>
                <a:gd name="T0" fmla="*/ 0 w 193"/>
                <a:gd name="T1" fmla="*/ 57 h 172"/>
                <a:gd name="T2" fmla="*/ 14 w 193"/>
                <a:gd name="T3" fmla="*/ 129 h 172"/>
                <a:gd name="T4" fmla="*/ 68 w 193"/>
                <a:gd name="T5" fmla="*/ 118 h 172"/>
                <a:gd name="T6" fmla="*/ 78 w 193"/>
                <a:gd name="T7" fmla="*/ 172 h 172"/>
                <a:gd name="T8" fmla="*/ 150 w 193"/>
                <a:gd name="T9" fmla="*/ 157 h 172"/>
                <a:gd name="T10" fmla="*/ 140 w 193"/>
                <a:gd name="T11" fmla="*/ 104 h 172"/>
                <a:gd name="T12" fmla="*/ 193 w 193"/>
                <a:gd name="T13" fmla="*/ 93 h 172"/>
                <a:gd name="T14" fmla="*/ 179 w 193"/>
                <a:gd name="T15" fmla="*/ 21 h 172"/>
                <a:gd name="T16" fmla="*/ 125 w 193"/>
                <a:gd name="T17" fmla="*/ 32 h 172"/>
                <a:gd name="T18" fmla="*/ 119 w 193"/>
                <a:gd name="T19" fmla="*/ 0 h 172"/>
                <a:gd name="T20" fmla="*/ 48 w 193"/>
                <a:gd name="T21" fmla="*/ 16 h 172"/>
                <a:gd name="T22" fmla="*/ 54 w 193"/>
                <a:gd name="T23" fmla="*/ 46 h 172"/>
                <a:gd name="T24" fmla="*/ 0 w 193"/>
                <a:gd name="T2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72">
                  <a:moveTo>
                    <a:pt x="0" y="57"/>
                  </a:moveTo>
                  <a:lnTo>
                    <a:pt x="14" y="129"/>
                  </a:lnTo>
                  <a:lnTo>
                    <a:pt x="68" y="118"/>
                  </a:lnTo>
                  <a:lnTo>
                    <a:pt x="78" y="172"/>
                  </a:lnTo>
                  <a:lnTo>
                    <a:pt x="150" y="157"/>
                  </a:lnTo>
                  <a:lnTo>
                    <a:pt x="140" y="104"/>
                  </a:lnTo>
                  <a:lnTo>
                    <a:pt x="193" y="93"/>
                  </a:lnTo>
                  <a:lnTo>
                    <a:pt x="179" y="21"/>
                  </a:lnTo>
                  <a:lnTo>
                    <a:pt x="125" y="32"/>
                  </a:lnTo>
                  <a:lnTo>
                    <a:pt x="119" y="0"/>
                  </a:lnTo>
                  <a:cubicBezTo>
                    <a:pt x="95" y="5"/>
                    <a:pt x="71" y="10"/>
                    <a:pt x="48" y="16"/>
                  </a:cubicBezTo>
                  <a:lnTo>
                    <a:pt x="54" y="4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6" name="Rectangle 29">
              <a:extLst>
                <a:ext uri="{FF2B5EF4-FFF2-40B4-BE49-F238E27FC236}">
                  <a16:creationId xmlns:a16="http://schemas.microsoft.com/office/drawing/2014/main" id="{EE92EB5C-C7DE-4FDA-8694-B6627DA78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5" y="9201150"/>
              <a:ext cx="1492250" cy="858838"/>
            </a:xfrm>
            <a:prstGeom prst="rect">
              <a:avLst/>
            </a:prstGeom>
            <a:solidFill>
              <a:srgbClr val="716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7" name="Freeform 30">
              <a:extLst>
                <a:ext uri="{FF2B5EF4-FFF2-40B4-BE49-F238E27FC236}">
                  <a16:creationId xmlns:a16="http://schemas.microsoft.com/office/drawing/2014/main" id="{5F2ACF51-1199-4581-A501-D85BB266E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5" y="9353550"/>
              <a:ext cx="552450" cy="552450"/>
            </a:xfrm>
            <a:custGeom>
              <a:avLst/>
              <a:gdLst>
                <a:gd name="T0" fmla="*/ 726 w 726"/>
                <a:gd name="T1" fmla="*/ 233 h 727"/>
                <a:gd name="T2" fmla="*/ 500 w 726"/>
                <a:gd name="T3" fmla="*/ 233 h 727"/>
                <a:gd name="T4" fmla="*/ 500 w 726"/>
                <a:gd name="T5" fmla="*/ 0 h 727"/>
                <a:gd name="T6" fmla="*/ 226 w 726"/>
                <a:gd name="T7" fmla="*/ 0 h 727"/>
                <a:gd name="T8" fmla="*/ 226 w 726"/>
                <a:gd name="T9" fmla="*/ 233 h 727"/>
                <a:gd name="T10" fmla="*/ 0 w 726"/>
                <a:gd name="T11" fmla="*/ 233 h 727"/>
                <a:gd name="T12" fmla="*/ 0 w 726"/>
                <a:gd name="T13" fmla="*/ 494 h 727"/>
                <a:gd name="T14" fmla="*/ 226 w 726"/>
                <a:gd name="T15" fmla="*/ 494 h 727"/>
                <a:gd name="T16" fmla="*/ 226 w 726"/>
                <a:gd name="T17" fmla="*/ 727 h 727"/>
                <a:gd name="T18" fmla="*/ 500 w 726"/>
                <a:gd name="T19" fmla="*/ 727 h 727"/>
                <a:gd name="T20" fmla="*/ 500 w 726"/>
                <a:gd name="T21" fmla="*/ 494 h 727"/>
                <a:gd name="T22" fmla="*/ 726 w 726"/>
                <a:gd name="T23" fmla="*/ 494 h 727"/>
                <a:gd name="T24" fmla="*/ 726 w 726"/>
                <a:gd name="T25" fmla="*/ 2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6" h="727">
                  <a:moveTo>
                    <a:pt x="726" y="233"/>
                  </a:moveTo>
                  <a:lnTo>
                    <a:pt x="500" y="233"/>
                  </a:lnTo>
                  <a:lnTo>
                    <a:pt x="500" y="0"/>
                  </a:lnTo>
                  <a:lnTo>
                    <a:pt x="226" y="0"/>
                  </a:lnTo>
                  <a:lnTo>
                    <a:pt x="226" y="233"/>
                  </a:lnTo>
                  <a:lnTo>
                    <a:pt x="0" y="233"/>
                  </a:lnTo>
                  <a:lnTo>
                    <a:pt x="0" y="494"/>
                  </a:lnTo>
                  <a:lnTo>
                    <a:pt x="226" y="494"/>
                  </a:lnTo>
                  <a:lnTo>
                    <a:pt x="226" y="727"/>
                  </a:lnTo>
                  <a:lnTo>
                    <a:pt x="500" y="727"/>
                  </a:lnTo>
                  <a:lnTo>
                    <a:pt x="500" y="494"/>
                  </a:lnTo>
                  <a:lnTo>
                    <a:pt x="726" y="494"/>
                  </a:lnTo>
                  <a:lnTo>
                    <a:pt x="726" y="2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8" name="Rectangle 31">
              <a:extLst>
                <a:ext uri="{FF2B5EF4-FFF2-40B4-BE49-F238E27FC236}">
                  <a16:creationId xmlns:a16="http://schemas.microsoft.com/office/drawing/2014/main" id="{56EAA837-E838-4B24-A435-58E6E8519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113" y="9201150"/>
              <a:ext cx="227013" cy="858838"/>
            </a:xfrm>
            <a:prstGeom prst="rect">
              <a:avLst/>
            </a:prstGeom>
            <a:solidFill>
              <a:srgbClr val="2B2B2B">
                <a:alpha val="3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41E2CC6-0328-4019-A7F6-86B0E66D0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4946650"/>
              <a:ext cx="1360488" cy="3838575"/>
            </a:xfrm>
            <a:custGeom>
              <a:avLst/>
              <a:gdLst>
                <a:gd name="connsiteX0" fmla="*/ 1221934 w 1360488"/>
                <a:gd name="connsiteY0" fmla="*/ 2711450 h 3838575"/>
                <a:gd name="connsiteX1" fmla="*/ 1357443 w 1360488"/>
                <a:gd name="connsiteY1" fmla="*/ 2779139 h 3838575"/>
                <a:gd name="connsiteX2" fmla="*/ 1255431 w 1360488"/>
                <a:gd name="connsiteY2" fmla="*/ 2979161 h 3838575"/>
                <a:gd name="connsiteX3" fmla="*/ 1360488 w 1360488"/>
                <a:gd name="connsiteY3" fmla="*/ 3062061 h 3838575"/>
                <a:gd name="connsiteX4" fmla="*/ 1027806 w 1360488"/>
                <a:gd name="connsiteY4" fmla="*/ 3521428 h 3838575"/>
                <a:gd name="connsiteX5" fmla="*/ 909807 w 1360488"/>
                <a:gd name="connsiteY5" fmla="*/ 3494810 h 3838575"/>
                <a:gd name="connsiteX6" fmla="*/ 615950 w 1360488"/>
                <a:gd name="connsiteY6" fmla="*/ 3838575 h 3838575"/>
                <a:gd name="connsiteX7" fmla="*/ 831394 w 1360488"/>
                <a:gd name="connsiteY7" fmla="*/ 3440811 h 3838575"/>
                <a:gd name="connsiteX8" fmla="*/ 932645 w 1360488"/>
                <a:gd name="connsiteY8" fmla="*/ 3439290 h 3838575"/>
                <a:gd name="connsiteX9" fmla="*/ 1141238 w 1360488"/>
                <a:gd name="connsiteY9" fmla="*/ 3160171 h 3838575"/>
                <a:gd name="connsiteX10" fmla="*/ 1097083 w 1360488"/>
                <a:gd name="connsiteY10" fmla="*/ 3056737 h 3838575"/>
                <a:gd name="connsiteX11" fmla="*/ 266700 w 1360488"/>
                <a:gd name="connsiteY11" fmla="*/ 1855788 h 3838575"/>
                <a:gd name="connsiteX12" fmla="*/ 632403 w 1360488"/>
                <a:gd name="connsiteY12" fmla="*/ 1885326 h 3838575"/>
                <a:gd name="connsiteX13" fmla="*/ 663575 w 1360488"/>
                <a:gd name="connsiteY13" fmla="*/ 1996664 h 3838575"/>
                <a:gd name="connsiteX14" fmla="*/ 266700 w 1360488"/>
                <a:gd name="connsiteY14" fmla="*/ 1855788 h 3838575"/>
                <a:gd name="connsiteX15" fmla="*/ 424168 w 1360488"/>
                <a:gd name="connsiteY15" fmla="*/ 0 h 3838575"/>
                <a:gd name="connsiteX16" fmla="*/ 506413 w 1360488"/>
                <a:gd name="connsiteY16" fmla="*/ 176143 h 3838575"/>
                <a:gd name="connsiteX17" fmla="*/ 370862 w 1360488"/>
                <a:gd name="connsiteY17" fmla="*/ 104775 h 3838575"/>
                <a:gd name="connsiteX18" fmla="*/ 0 w 1360488"/>
                <a:gd name="connsiteY18" fmla="*/ 279400 h 3838575"/>
                <a:gd name="connsiteX19" fmla="*/ 424168 w 1360488"/>
                <a:gd name="connsiteY19" fmla="*/ 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0488" h="3838575">
                  <a:moveTo>
                    <a:pt x="1221934" y="2711450"/>
                  </a:moveTo>
                  <a:lnTo>
                    <a:pt x="1357443" y="2779139"/>
                  </a:lnTo>
                  <a:lnTo>
                    <a:pt x="1255431" y="2979161"/>
                  </a:lnTo>
                  <a:lnTo>
                    <a:pt x="1360488" y="3062061"/>
                  </a:lnTo>
                  <a:lnTo>
                    <a:pt x="1027806" y="3521428"/>
                  </a:lnTo>
                  <a:lnTo>
                    <a:pt x="909807" y="3494810"/>
                  </a:lnTo>
                  <a:lnTo>
                    <a:pt x="615950" y="3838575"/>
                  </a:lnTo>
                  <a:lnTo>
                    <a:pt x="831394" y="3440811"/>
                  </a:lnTo>
                  <a:lnTo>
                    <a:pt x="932645" y="3439290"/>
                  </a:lnTo>
                  <a:lnTo>
                    <a:pt x="1141238" y="3160171"/>
                  </a:lnTo>
                  <a:cubicBezTo>
                    <a:pt x="1211276" y="3074990"/>
                    <a:pt x="1097083" y="3056737"/>
                    <a:pt x="1097083" y="3056737"/>
                  </a:cubicBezTo>
                  <a:close/>
                  <a:moveTo>
                    <a:pt x="266700" y="1855788"/>
                  </a:moveTo>
                  <a:cubicBezTo>
                    <a:pt x="419519" y="1930770"/>
                    <a:pt x="632403" y="1885326"/>
                    <a:pt x="632403" y="1885326"/>
                  </a:cubicBezTo>
                  <a:lnTo>
                    <a:pt x="663575" y="1996664"/>
                  </a:lnTo>
                  <a:cubicBezTo>
                    <a:pt x="351853" y="2054226"/>
                    <a:pt x="266700" y="1855788"/>
                    <a:pt x="266700" y="1855788"/>
                  </a:cubicBezTo>
                  <a:close/>
                  <a:moveTo>
                    <a:pt x="424168" y="0"/>
                  </a:moveTo>
                  <a:lnTo>
                    <a:pt x="506413" y="176143"/>
                  </a:lnTo>
                  <a:cubicBezTo>
                    <a:pt x="381523" y="186773"/>
                    <a:pt x="370862" y="104775"/>
                    <a:pt x="370862" y="104775"/>
                  </a:cubicBezTo>
                  <a:lnTo>
                    <a:pt x="0" y="279400"/>
                  </a:lnTo>
                  <a:cubicBezTo>
                    <a:pt x="108898" y="132107"/>
                    <a:pt x="424168" y="0"/>
                    <a:pt x="424168" y="0"/>
                  </a:cubicBezTo>
                  <a:close/>
                </a:path>
              </a:pathLst>
            </a:custGeom>
            <a:solidFill>
              <a:srgbClr val="D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0" name="Freeform 36">
              <a:extLst>
                <a:ext uri="{FF2B5EF4-FFF2-40B4-BE49-F238E27FC236}">
                  <a16:creationId xmlns:a16="http://schemas.microsoft.com/office/drawing/2014/main" id="{126D9FCB-8429-42B6-87A1-39BEA3E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8250238"/>
              <a:ext cx="633413" cy="830263"/>
            </a:xfrm>
            <a:custGeom>
              <a:avLst/>
              <a:gdLst>
                <a:gd name="T0" fmla="*/ 370 w 832"/>
                <a:gd name="T1" fmla="*/ 0 h 1092"/>
                <a:gd name="T2" fmla="*/ 181 w 832"/>
                <a:gd name="T3" fmla="*/ 549 h 1092"/>
                <a:gd name="T4" fmla="*/ 19 w 832"/>
                <a:gd name="T5" fmla="*/ 755 h 1092"/>
                <a:gd name="T6" fmla="*/ 5 w 832"/>
                <a:gd name="T7" fmla="*/ 816 h 1092"/>
                <a:gd name="T8" fmla="*/ 101 w 832"/>
                <a:gd name="T9" fmla="*/ 1046 h 1092"/>
                <a:gd name="T10" fmla="*/ 192 w 832"/>
                <a:gd name="T11" fmla="*/ 1033 h 1092"/>
                <a:gd name="T12" fmla="*/ 253 w 832"/>
                <a:gd name="T13" fmla="*/ 1071 h 1092"/>
                <a:gd name="T14" fmla="*/ 338 w 832"/>
                <a:gd name="T15" fmla="*/ 1050 h 1092"/>
                <a:gd name="T16" fmla="*/ 411 w 832"/>
                <a:gd name="T17" fmla="*/ 1089 h 1092"/>
                <a:gd name="T18" fmla="*/ 519 w 832"/>
                <a:gd name="T19" fmla="*/ 1043 h 1092"/>
                <a:gd name="T20" fmla="*/ 599 w 832"/>
                <a:gd name="T21" fmla="*/ 1060 h 1092"/>
                <a:gd name="T22" fmla="*/ 676 w 832"/>
                <a:gd name="T23" fmla="*/ 895 h 1092"/>
                <a:gd name="T24" fmla="*/ 589 w 832"/>
                <a:gd name="T25" fmla="*/ 895 h 1092"/>
                <a:gd name="T26" fmla="*/ 549 w 832"/>
                <a:gd name="T27" fmla="*/ 704 h 1092"/>
                <a:gd name="T28" fmla="*/ 832 w 832"/>
                <a:gd name="T29" fmla="*/ 181 h 1092"/>
                <a:gd name="T30" fmla="*/ 581 w 832"/>
                <a:gd name="T31" fmla="*/ 114 h 1092"/>
                <a:gd name="T32" fmla="*/ 370 w 832"/>
                <a:gd name="T33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2" h="1092">
                  <a:moveTo>
                    <a:pt x="370" y="0"/>
                  </a:moveTo>
                  <a:lnTo>
                    <a:pt x="181" y="549"/>
                  </a:lnTo>
                  <a:lnTo>
                    <a:pt x="19" y="755"/>
                  </a:lnTo>
                  <a:cubicBezTo>
                    <a:pt x="5" y="772"/>
                    <a:pt x="0" y="795"/>
                    <a:pt x="5" y="816"/>
                  </a:cubicBezTo>
                  <a:cubicBezTo>
                    <a:pt x="21" y="883"/>
                    <a:pt x="59" y="1027"/>
                    <a:pt x="101" y="1046"/>
                  </a:cubicBezTo>
                  <a:cubicBezTo>
                    <a:pt x="152" y="1070"/>
                    <a:pt x="192" y="1033"/>
                    <a:pt x="192" y="1033"/>
                  </a:cubicBezTo>
                  <a:cubicBezTo>
                    <a:pt x="192" y="1033"/>
                    <a:pt x="209" y="1076"/>
                    <a:pt x="253" y="1071"/>
                  </a:cubicBezTo>
                  <a:cubicBezTo>
                    <a:pt x="298" y="1065"/>
                    <a:pt x="338" y="1050"/>
                    <a:pt x="338" y="1050"/>
                  </a:cubicBezTo>
                  <a:cubicBezTo>
                    <a:pt x="338" y="1050"/>
                    <a:pt x="352" y="1092"/>
                    <a:pt x="411" y="1089"/>
                  </a:cubicBezTo>
                  <a:cubicBezTo>
                    <a:pt x="469" y="1087"/>
                    <a:pt x="519" y="1043"/>
                    <a:pt x="519" y="1043"/>
                  </a:cubicBezTo>
                  <a:cubicBezTo>
                    <a:pt x="519" y="1043"/>
                    <a:pt x="556" y="1074"/>
                    <a:pt x="599" y="1060"/>
                  </a:cubicBezTo>
                  <a:cubicBezTo>
                    <a:pt x="642" y="1046"/>
                    <a:pt x="676" y="895"/>
                    <a:pt x="676" y="895"/>
                  </a:cubicBezTo>
                  <a:lnTo>
                    <a:pt x="589" y="895"/>
                  </a:lnTo>
                  <a:cubicBezTo>
                    <a:pt x="589" y="895"/>
                    <a:pt x="628" y="823"/>
                    <a:pt x="549" y="704"/>
                  </a:cubicBezTo>
                  <a:lnTo>
                    <a:pt x="832" y="181"/>
                  </a:lnTo>
                  <a:lnTo>
                    <a:pt x="581" y="11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EA6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1" name="Freeform 37">
              <a:extLst>
                <a:ext uri="{FF2B5EF4-FFF2-40B4-BE49-F238E27FC236}">
                  <a16:creationId xmlns:a16="http://schemas.microsoft.com/office/drawing/2014/main" id="{E3BBA4E4-8A68-453E-A99D-25C590FD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8250238"/>
              <a:ext cx="381000" cy="280988"/>
            </a:xfrm>
            <a:custGeom>
              <a:avLst/>
              <a:gdLst>
                <a:gd name="T0" fmla="*/ 398 w 500"/>
                <a:gd name="T1" fmla="*/ 370 h 370"/>
                <a:gd name="T2" fmla="*/ 500 w 500"/>
                <a:gd name="T3" fmla="*/ 181 h 370"/>
                <a:gd name="T4" fmla="*/ 249 w 500"/>
                <a:gd name="T5" fmla="*/ 114 h 370"/>
                <a:gd name="T6" fmla="*/ 38 w 500"/>
                <a:gd name="T7" fmla="*/ 0 h 370"/>
                <a:gd name="T8" fmla="*/ 0 w 500"/>
                <a:gd name="T9" fmla="*/ 110 h 370"/>
                <a:gd name="T10" fmla="*/ 398 w 500"/>
                <a:gd name="T11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" h="370">
                  <a:moveTo>
                    <a:pt x="398" y="370"/>
                  </a:moveTo>
                  <a:lnTo>
                    <a:pt x="500" y="181"/>
                  </a:lnTo>
                  <a:lnTo>
                    <a:pt x="249" y="114"/>
                  </a:lnTo>
                  <a:lnTo>
                    <a:pt x="38" y="0"/>
                  </a:lnTo>
                  <a:lnTo>
                    <a:pt x="0" y="110"/>
                  </a:lnTo>
                  <a:cubicBezTo>
                    <a:pt x="79" y="189"/>
                    <a:pt x="229" y="320"/>
                    <a:pt x="398" y="370"/>
                  </a:cubicBezTo>
                  <a:close/>
                </a:path>
              </a:pathLst>
            </a:custGeom>
            <a:solidFill>
              <a:srgbClr val="DC4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907456D-A3BD-4363-8DF4-0F2B76FE2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11264900"/>
              <a:ext cx="3321102" cy="1163638"/>
            </a:xfrm>
            <a:custGeom>
              <a:avLst/>
              <a:gdLst>
                <a:gd name="connsiteX0" fmla="*/ 2513803 w 3321102"/>
                <a:gd name="connsiteY0" fmla="*/ 561281 h 1163638"/>
                <a:gd name="connsiteX1" fmla="*/ 2681976 w 3321102"/>
                <a:gd name="connsiteY1" fmla="*/ 626474 h 1163638"/>
                <a:gd name="connsiteX2" fmla="*/ 2928546 w 3321102"/>
                <a:gd name="connsiteY2" fmla="*/ 888579 h 1163638"/>
                <a:gd name="connsiteX3" fmla="*/ 3315904 w 3321102"/>
                <a:gd name="connsiteY3" fmla="*/ 1163638 h 1163638"/>
                <a:gd name="connsiteX4" fmla="*/ 2097514 w 3321102"/>
                <a:gd name="connsiteY4" fmla="*/ 1163638 h 1163638"/>
                <a:gd name="connsiteX5" fmla="*/ 2136326 w 3321102"/>
                <a:gd name="connsiteY5" fmla="*/ 861912 h 1163638"/>
                <a:gd name="connsiteX6" fmla="*/ 2117300 w 3321102"/>
                <a:gd name="connsiteY6" fmla="*/ 760574 h 1163638"/>
                <a:gd name="connsiteX7" fmla="*/ 2513803 w 3321102"/>
                <a:gd name="connsiteY7" fmla="*/ 561281 h 1163638"/>
                <a:gd name="connsiteX8" fmla="*/ 351444 w 3321102"/>
                <a:gd name="connsiteY8" fmla="*/ 0 h 1163638"/>
                <a:gd name="connsiteX9" fmla="*/ 791890 w 3321102"/>
                <a:gd name="connsiteY9" fmla="*/ 317688 h 1163638"/>
                <a:gd name="connsiteX10" fmla="*/ 781240 w 3321102"/>
                <a:gd name="connsiteY10" fmla="*/ 677177 h 1163638"/>
                <a:gd name="connsiteX11" fmla="*/ 861114 w 3321102"/>
                <a:gd name="connsiteY11" fmla="*/ 1144588 h 1163638"/>
                <a:gd name="connsiteX12" fmla="*/ 0 w 3321102"/>
                <a:gd name="connsiteY12" fmla="*/ 284247 h 1163638"/>
                <a:gd name="connsiteX13" fmla="*/ 240382 w 3321102"/>
                <a:gd name="connsiteY13" fmla="*/ 98802 h 116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1102" h="1163638">
                  <a:moveTo>
                    <a:pt x="2513803" y="561281"/>
                  </a:moveTo>
                  <a:cubicBezTo>
                    <a:pt x="2575623" y="558281"/>
                    <a:pt x="2634602" y="575424"/>
                    <a:pt x="2681976" y="626474"/>
                  </a:cubicBezTo>
                  <a:cubicBezTo>
                    <a:pt x="2681976" y="626474"/>
                    <a:pt x="2820481" y="842863"/>
                    <a:pt x="2928546" y="888579"/>
                  </a:cubicBezTo>
                  <a:cubicBezTo>
                    <a:pt x="3086837" y="955630"/>
                    <a:pt x="3362326" y="954106"/>
                    <a:pt x="3315904" y="1163638"/>
                  </a:cubicBezTo>
                  <a:lnTo>
                    <a:pt x="2097514" y="1163638"/>
                  </a:lnTo>
                  <a:cubicBezTo>
                    <a:pt x="2097514" y="1163638"/>
                    <a:pt x="2033588" y="1018108"/>
                    <a:pt x="2136326" y="861912"/>
                  </a:cubicBezTo>
                  <a:lnTo>
                    <a:pt x="2117300" y="760574"/>
                  </a:lnTo>
                  <a:cubicBezTo>
                    <a:pt x="2117300" y="760574"/>
                    <a:pt x="2328340" y="570281"/>
                    <a:pt x="2513803" y="561281"/>
                  </a:cubicBezTo>
                  <a:close/>
                  <a:moveTo>
                    <a:pt x="351444" y="0"/>
                  </a:moveTo>
                  <a:cubicBezTo>
                    <a:pt x="351444" y="0"/>
                    <a:pt x="802540" y="40281"/>
                    <a:pt x="791890" y="317688"/>
                  </a:cubicBezTo>
                  <a:cubicBezTo>
                    <a:pt x="791890" y="317688"/>
                    <a:pt x="737120" y="568494"/>
                    <a:pt x="781240" y="677177"/>
                  </a:cubicBezTo>
                  <a:cubicBezTo>
                    <a:pt x="845900" y="836020"/>
                    <a:pt x="1041400" y="1029825"/>
                    <a:pt x="861114" y="1144588"/>
                  </a:cubicBezTo>
                  <a:lnTo>
                    <a:pt x="0" y="284247"/>
                  </a:lnTo>
                  <a:cubicBezTo>
                    <a:pt x="0" y="284247"/>
                    <a:pt x="57053" y="136803"/>
                    <a:pt x="240382" y="98802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33C5C678-91C0-4665-9D5A-FC74FC0B0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8884275"/>
              <a:ext cx="2416175" cy="3245295"/>
            </a:xfrm>
            <a:custGeom>
              <a:avLst/>
              <a:gdLst>
                <a:gd name="connsiteX0" fmla="*/ 1717191 w 2416175"/>
                <a:gd name="connsiteY0" fmla="*/ 363 h 3245295"/>
                <a:gd name="connsiteX1" fmla="*/ 2225033 w 2416175"/>
                <a:gd name="connsiteY1" fmla="*/ 40790 h 3245295"/>
                <a:gd name="connsiteX2" fmla="*/ 2416175 w 2416175"/>
                <a:gd name="connsiteY2" fmla="*/ 3006359 h 3245295"/>
                <a:gd name="connsiteX3" fmla="*/ 1907477 w 2416175"/>
                <a:gd name="connsiteY3" fmla="*/ 3155513 h 3245295"/>
                <a:gd name="connsiteX4" fmla="*/ 1431525 w 2416175"/>
                <a:gd name="connsiteY4" fmla="*/ 3176821 h 3245295"/>
                <a:gd name="connsiteX5" fmla="*/ 1487116 w 2416175"/>
                <a:gd name="connsiteY5" fmla="*/ 2368652 h 3245295"/>
                <a:gd name="connsiteX6" fmla="*/ 1404836 w 2416175"/>
                <a:gd name="connsiteY6" fmla="*/ 2117252 h 3245295"/>
                <a:gd name="connsiteX7" fmla="*/ 1396345 w 2416175"/>
                <a:gd name="connsiteY7" fmla="*/ 2067955 h 3245295"/>
                <a:gd name="connsiteX8" fmla="*/ 1355086 w 2416175"/>
                <a:gd name="connsiteY8" fmla="*/ 2142375 h 3245295"/>
                <a:gd name="connsiteX9" fmla="*/ 1168803 w 2416175"/>
                <a:gd name="connsiteY9" fmla="*/ 2374863 h 3245295"/>
                <a:gd name="connsiteX10" fmla="*/ 720610 w 2416175"/>
                <a:gd name="connsiteY10" fmla="*/ 3037679 h 3245295"/>
                <a:gd name="connsiteX11" fmla="*/ 297528 w 2416175"/>
                <a:gd name="connsiteY11" fmla="*/ 2674691 h 3245295"/>
                <a:gd name="connsiteX12" fmla="*/ 0 w 2416175"/>
                <a:gd name="connsiteY12" fmla="*/ 2336814 h 3245295"/>
                <a:gd name="connsiteX13" fmla="*/ 818771 w 2416175"/>
                <a:gd name="connsiteY13" fmla="*/ 250200 h 3245295"/>
                <a:gd name="connsiteX14" fmla="*/ 1247403 w 2416175"/>
                <a:gd name="connsiteY14" fmla="*/ 266317 h 3245295"/>
                <a:gd name="connsiteX15" fmla="*/ 1246474 w 2416175"/>
                <a:gd name="connsiteY15" fmla="*/ 260716 h 3245295"/>
                <a:gd name="connsiteX16" fmla="*/ 1717191 w 2416175"/>
                <a:gd name="connsiteY16" fmla="*/ 363 h 324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6175" h="3245295">
                  <a:moveTo>
                    <a:pt x="1717191" y="363"/>
                  </a:moveTo>
                  <a:cubicBezTo>
                    <a:pt x="1968018" y="-4489"/>
                    <a:pt x="2225033" y="40790"/>
                    <a:pt x="2225033" y="40790"/>
                  </a:cubicBezTo>
                  <a:cubicBezTo>
                    <a:pt x="2225033" y="40790"/>
                    <a:pt x="2249401" y="2591621"/>
                    <a:pt x="2416175" y="3006359"/>
                  </a:cubicBezTo>
                  <a:cubicBezTo>
                    <a:pt x="2416175" y="3006359"/>
                    <a:pt x="2157257" y="2964505"/>
                    <a:pt x="1907477" y="3155513"/>
                  </a:cubicBezTo>
                  <a:cubicBezTo>
                    <a:pt x="1660743" y="3344238"/>
                    <a:pt x="1431525" y="3176821"/>
                    <a:pt x="1431525" y="3176821"/>
                  </a:cubicBezTo>
                  <a:cubicBezTo>
                    <a:pt x="1431525" y="3176821"/>
                    <a:pt x="1636375" y="2701203"/>
                    <a:pt x="1487116" y="2368652"/>
                  </a:cubicBezTo>
                  <a:cubicBezTo>
                    <a:pt x="1449991" y="2285324"/>
                    <a:pt x="1423243" y="2201139"/>
                    <a:pt x="1404836" y="2117252"/>
                  </a:cubicBezTo>
                  <a:lnTo>
                    <a:pt x="1396345" y="2067955"/>
                  </a:lnTo>
                  <a:lnTo>
                    <a:pt x="1355086" y="2142375"/>
                  </a:lnTo>
                  <a:cubicBezTo>
                    <a:pt x="1295419" y="2241659"/>
                    <a:pt x="1232580" y="2321357"/>
                    <a:pt x="1168803" y="2374863"/>
                  </a:cubicBezTo>
                  <a:cubicBezTo>
                    <a:pt x="693216" y="2772857"/>
                    <a:pt x="797465" y="3052138"/>
                    <a:pt x="720610" y="3037679"/>
                  </a:cubicBezTo>
                  <a:cubicBezTo>
                    <a:pt x="644516" y="3023982"/>
                    <a:pt x="563095" y="2825365"/>
                    <a:pt x="297528" y="2674691"/>
                  </a:cubicBezTo>
                  <a:cubicBezTo>
                    <a:pt x="31960" y="2524016"/>
                    <a:pt x="0" y="2336814"/>
                    <a:pt x="0" y="2336814"/>
                  </a:cubicBezTo>
                  <a:cubicBezTo>
                    <a:pt x="843121" y="1387108"/>
                    <a:pt x="818771" y="250200"/>
                    <a:pt x="818771" y="250200"/>
                  </a:cubicBezTo>
                  <a:lnTo>
                    <a:pt x="1247403" y="266317"/>
                  </a:lnTo>
                  <a:lnTo>
                    <a:pt x="1246474" y="260716"/>
                  </a:lnTo>
                  <a:cubicBezTo>
                    <a:pt x="1221725" y="60196"/>
                    <a:pt x="1466364" y="5214"/>
                    <a:pt x="1717191" y="363"/>
                  </a:cubicBezTo>
                  <a:close/>
                </a:path>
              </a:pathLst>
            </a:custGeom>
            <a:solidFill>
              <a:srgbClr val="58A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4DB0CE15-864E-47FA-A9A4-E14A8A26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9134475"/>
              <a:ext cx="1598612" cy="1210726"/>
            </a:xfrm>
            <a:custGeom>
              <a:avLst/>
              <a:gdLst>
                <a:gd name="connsiteX0" fmla="*/ 181088 w 1598612"/>
                <a:gd name="connsiteY0" fmla="*/ 0 h 1210726"/>
                <a:gd name="connsiteX1" fmla="*/ 610822 w 1598612"/>
                <a:gd name="connsiteY1" fmla="*/ 16162 h 1210726"/>
                <a:gd name="connsiteX2" fmla="*/ 628258 w 1598612"/>
                <a:gd name="connsiteY2" fmla="*/ 121363 h 1210726"/>
                <a:gd name="connsiteX3" fmla="*/ 681024 w 1598612"/>
                <a:gd name="connsiteY3" fmla="*/ 369201 h 1210726"/>
                <a:gd name="connsiteX4" fmla="*/ 684349 w 1598612"/>
                <a:gd name="connsiteY4" fmla="*/ 384676 h 1210726"/>
                <a:gd name="connsiteX5" fmla="*/ 731487 w 1598612"/>
                <a:gd name="connsiteY5" fmla="*/ 382446 h 1210726"/>
                <a:gd name="connsiteX6" fmla="*/ 1537863 w 1598612"/>
                <a:gd name="connsiteY6" fmla="*/ 175241 h 1210726"/>
                <a:gd name="connsiteX7" fmla="*/ 1594183 w 1598612"/>
                <a:gd name="connsiteY7" fmla="*/ 144864 h 1210726"/>
                <a:gd name="connsiteX8" fmla="*/ 1598612 w 1598612"/>
                <a:gd name="connsiteY8" fmla="*/ 359281 h 1210726"/>
                <a:gd name="connsiteX9" fmla="*/ 742438 w 1598612"/>
                <a:gd name="connsiteY9" fmla="*/ 668338 h 1210726"/>
                <a:gd name="connsiteX10" fmla="*/ 739714 w 1598612"/>
                <a:gd name="connsiteY10" fmla="*/ 654722 h 1210726"/>
                <a:gd name="connsiteX11" fmla="*/ 762358 w 1598612"/>
                <a:gd name="connsiteY11" fmla="*/ 791216 h 1210726"/>
                <a:gd name="connsiteX12" fmla="*/ 772852 w 1598612"/>
                <a:gd name="connsiteY12" fmla="*/ 1151236 h 1210726"/>
                <a:gd name="connsiteX13" fmla="*/ 764604 w 1598612"/>
                <a:gd name="connsiteY13" fmla="*/ 1210726 h 1210726"/>
                <a:gd name="connsiteX14" fmla="*/ 672160 w 1598612"/>
                <a:gd name="connsiteY14" fmla="*/ 1205592 h 1210726"/>
                <a:gd name="connsiteX15" fmla="*/ 0 w 1598612"/>
                <a:gd name="connsiteY15" fmla="*/ 986305 h 1210726"/>
                <a:gd name="connsiteX16" fmla="*/ 181088 w 1598612"/>
                <a:gd name="connsiteY16" fmla="*/ 0 h 121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8612" h="1210726">
                  <a:moveTo>
                    <a:pt x="181088" y="0"/>
                  </a:moveTo>
                  <a:lnTo>
                    <a:pt x="610822" y="16162"/>
                  </a:lnTo>
                  <a:lnTo>
                    <a:pt x="628258" y="121363"/>
                  </a:lnTo>
                  <a:cubicBezTo>
                    <a:pt x="642251" y="193846"/>
                    <a:pt x="661200" y="278723"/>
                    <a:pt x="681024" y="369201"/>
                  </a:cubicBezTo>
                  <a:lnTo>
                    <a:pt x="684349" y="384676"/>
                  </a:lnTo>
                  <a:lnTo>
                    <a:pt x="731487" y="382446"/>
                  </a:lnTo>
                  <a:cubicBezTo>
                    <a:pt x="991400" y="361283"/>
                    <a:pt x="1269267" y="301409"/>
                    <a:pt x="1537863" y="175241"/>
                  </a:cubicBezTo>
                  <a:lnTo>
                    <a:pt x="1594183" y="144864"/>
                  </a:lnTo>
                  <a:lnTo>
                    <a:pt x="1598612" y="359281"/>
                  </a:lnTo>
                  <a:cubicBezTo>
                    <a:pt x="1248983" y="574707"/>
                    <a:pt x="937439" y="646263"/>
                    <a:pt x="742438" y="668338"/>
                  </a:cubicBezTo>
                  <a:lnTo>
                    <a:pt x="739714" y="654722"/>
                  </a:lnTo>
                  <a:lnTo>
                    <a:pt x="762358" y="791216"/>
                  </a:lnTo>
                  <a:cubicBezTo>
                    <a:pt x="782254" y="929199"/>
                    <a:pt x="790344" y="1056850"/>
                    <a:pt x="772852" y="1151236"/>
                  </a:cubicBezTo>
                  <a:lnTo>
                    <a:pt x="764604" y="1210726"/>
                  </a:lnTo>
                  <a:lnTo>
                    <a:pt x="672160" y="1205592"/>
                  </a:lnTo>
                  <a:cubicBezTo>
                    <a:pt x="367217" y="1172950"/>
                    <a:pt x="123262" y="1056511"/>
                    <a:pt x="0" y="986305"/>
                  </a:cubicBezTo>
                  <a:cubicBezTo>
                    <a:pt x="190219" y="432270"/>
                    <a:pt x="181088" y="0"/>
                    <a:pt x="181088" y="0"/>
                  </a:cubicBezTo>
                  <a:close/>
                </a:path>
              </a:pathLst>
            </a:custGeom>
            <a:solidFill>
              <a:srgbClr val="3C9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410633C-E7CA-4CBB-B698-9372A0FC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10" y="3524389"/>
              <a:ext cx="955266" cy="1290499"/>
            </a:xfrm>
            <a:custGeom>
              <a:avLst/>
              <a:gdLst>
                <a:gd name="connsiteX0" fmla="*/ 466264 w 955266"/>
                <a:gd name="connsiteY0" fmla="*/ 795 h 1290499"/>
                <a:gd name="connsiteX1" fmla="*/ 799363 w 955266"/>
                <a:gd name="connsiteY1" fmla="*/ 253461 h 1290499"/>
                <a:gd name="connsiteX2" fmla="*/ 955266 w 955266"/>
                <a:gd name="connsiteY2" fmla="*/ 538853 h 1290499"/>
                <a:gd name="connsiteX3" fmla="*/ 870090 w 955266"/>
                <a:gd name="connsiteY3" fmla="*/ 583755 h 1290499"/>
                <a:gd name="connsiteX4" fmla="*/ 487558 w 955266"/>
                <a:gd name="connsiteY4" fmla="*/ 946012 h 1290499"/>
                <a:gd name="connsiteX5" fmla="*/ 466315 w 955266"/>
                <a:gd name="connsiteY5" fmla="*/ 944385 h 1290499"/>
                <a:gd name="connsiteX6" fmla="*/ 466315 w 955266"/>
                <a:gd name="connsiteY6" fmla="*/ 1290499 h 1290499"/>
                <a:gd name="connsiteX7" fmla="*/ 117065 w 955266"/>
                <a:gd name="connsiteY7" fmla="*/ 1080969 h 1290499"/>
                <a:gd name="connsiteX8" fmla="*/ 117065 w 955266"/>
                <a:gd name="connsiteY8" fmla="*/ 784106 h 1290499"/>
                <a:gd name="connsiteX9" fmla="*/ 71753 w 955266"/>
                <a:gd name="connsiteY9" fmla="*/ 723514 h 1290499"/>
                <a:gd name="connsiteX10" fmla="*/ 9963 w 955266"/>
                <a:gd name="connsiteY10" fmla="*/ 548747 h 1290499"/>
                <a:gd name="connsiteX11" fmla="*/ 466264 w 955266"/>
                <a:gd name="connsiteY11" fmla="*/ 795 h 12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266" h="1290499">
                  <a:moveTo>
                    <a:pt x="466264" y="795"/>
                  </a:moveTo>
                  <a:cubicBezTo>
                    <a:pt x="663234" y="9927"/>
                    <a:pt x="799363" y="253461"/>
                    <a:pt x="799363" y="253461"/>
                  </a:cubicBezTo>
                  <a:lnTo>
                    <a:pt x="955266" y="538853"/>
                  </a:lnTo>
                  <a:cubicBezTo>
                    <a:pt x="955266" y="538853"/>
                    <a:pt x="920283" y="579949"/>
                    <a:pt x="870090" y="583755"/>
                  </a:cubicBezTo>
                  <a:cubicBezTo>
                    <a:pt x="858683" y="785432"/>
                    <a:pt x="692133" y="946012"/>
                    <a:pt x="487558" y="946012"/>
                  </a:cubicBezTo>
                  <a:lnTo>
                    <a:pt x="466315" y="944385"/>
                  </a:lnTo>
                  <a:lnTo>
                    <a:pt x="466315" y="1290499"/>
                  </a:lnTo>
                  <a:lnTo>
                    <a:pt x="117065" y="1080969"/>
                  </a:lnTo>
                  <a:lnTo>
                    <a:pt x="117065" y="784106"/>
                  </a:lnTo>
                  <a:lnTo>
                    <a:pt x="71753" y="723514"/>
                  </a:lnTo>
                  <a:cubicBezTo>
                    <a:pt x="41666" y="673749"/>
                    <a:pt x="20039" y="615528"/>
                    <a:pt x="9963" y="548747"/>
                  </a:cubicBezTo>
                  <a:cubicBezTo>
                    <a:pt x="-43272" y="189534"/>
                    <a:pt x="117954" y="-14426"/>
                    <a:pt x="466264" y="795"/>
                  </a:cubicBezTo>
                  <a:close/>
                </a:path>
              </a:pathLst>
            </a:custGeom>
            <a:solidFill>
              <a:srgbClr val="F6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77E79EB-DDC5-4A41-BA04-6E9B9613A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4308495"/>
              <a:ext cx="349250" cy="257155"/>
            </a:xfrm>
            <a:custGeom>
              <a:avLst/>
              <a:gdLst>
                <a:gd name="connsiteX0" fmla="*/ 0 w 349250"/>
                <a:gd name="connsiteY0" fmla="*/ 0 h 257155"/>
                <a:gd name="connsiteX1" fmla="*/ 5779 w 349250"/>
                <a:gd name="connsiteY1" fmla="*/ 7728 h 257155"/>
                <a:gd name="connsiteX2" fmla="*/ 290706 w 349250"/>
                <a:gd name="connsiteY2" fmla="*/ 155793 h 257155"/>
                <a:gd name="connsiteX3" fmla="*/ 349250 w 349250"/>
                <a:gd name="connsiteY3" fmla="*/ 160279 h 257155"/>
                <a:gd name="connsiteX4" fmla="*/ 349250 w 349250"/>
                <a:gd name="connsiteY4" fmla="*/ 257155 h 257155"/>
                <a:gd name="connsiteX5" fmla="*/ 0 w 349250"/>
                <a:gd name="connsiteY5" fmla="*/ 130933 h 25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250" h="257155">
                  <a:moveTo>
                    <a:pt x="0" y="0"/>
                  </a:moveTo>
                  <a:lnTo>
                    <a:pt x="5779" y="7728"/>
                  </a:lnTo>
                  <a:cubicBezTo>
                    <a:pt x="81330" y="90402"/>
                    <a:pt x="184545" y="139472"/>
                    <a:pt x="290706" y="155793"/>
                  </a:cubicBezTo>
                  <a:lnTo>
                    <a:pt x="349250" y="160279"/>
                  </a:lnTo>
                  <a:lnTo>
                    <a:pt x="349250" y="257155"/>
                  </a:lnTo>
                  <a:lnTo>
                    <a:pt x="0" y="130933"/>
                  </a:lnTo>
                  <a:close/>
                </a:path>
              </a:pathLst>
            </a:custGeom>
            <a:solidFill>
              <a:srgbClr val="FA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7" name="Oval 53">
              <a:extLst>
                <a:ext uri="{FF2B5EF4-FFF2-40B4-BE49-F238E27FC236}">
                  <a16:creationId xmlns:a16="http://schemas.microsoft.com/office/drawing/2014/main" id="{EC9C1A85-6E7F-47BE-B2BB-D0C6A14C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0" y="5672138"/>
              <a:ext cx="379413" cy="379413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8" name="Oval 54">
              <a:extLst>
                <a:ext uri="{FF2B5EF4-FFF2-40B4-BE49-F238E27FC236}">
                  <a16:creationId xmlns:a16="http://schemas.microsoft.com/office/drawing/2014/main" id="{E535B5F3-42EE-43DF-B7F1-6C9EA2AA8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788" y="5757863"/>
              <a:ext cx="211138" cy="207963"/>
            </a:xfrm>
            <a:prstGeom prst="ellipse">
              <a:avLst/>
            </a:prstGeom>
            <a:solidFill>
              <a:srgbClr val="D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29" name="Freeform 56">
              <a:extLst>
                <a:ext uri="{FF2B5EF4-FFF2-40B4-BE49-F238E27FC236}">
                  <a16:creationId xmlns:a16="http://schemas.microsoft.com/office/drawing/2014/main" id="{57C73C7F-AF15-4124-8EFE-4A80F7046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3894138"/>
              <a:ext cx="150813" cy="115888"/>
            </a:xfrm>
            <a:custGeom>
              <a:avLst/>
              <a:gdLst>
                <a:gd name="T0" fmla="*/ 99 w 198"/>
                <a:gd name="T1" fmla="*/ 153 h 153"/>
                <a:gd name="T2" fmla="*/ 132 w 198"/>
                <a:gd name="T3" fmla="*/ 147 h 153"/>
                <a:gd name="T4" fmla="*/ 187 w 198"/>
                <a:gd name="T5" fmla="*/ 94 h 153"/>
                <a:gd name="T6" fmla="*/ 188 w 198"/>
                <a:gd name="T7" fmla="*/ 16 h 153"/>
                <a:gd name="T8" fmla="*/ 162 w 198"/>
                <a:gd name="T9" fmla="*/ 4 h 153"/>
                <a:gd name="T10" fmla="*/ 150 w 198"/>
                <a:gd name="T11" fmla="*/ 30 h 153"/>
                <a:gd name="T12" fmla="*/ 149 w 198"/>
                <a:gd name="T13" fmla="*/ 78 h 153"/>
                <a:gd name="T14" fmla="*/ 118 w 198"/>
                <a:gd name="T15" fmla="*/ 109 h 153"/>
                <a:gd name="T16" fmla="*/ 42 w 198"/>
                <a:gd name="T17" fmla="*/ 71 h 153"/>
                <a:gd name="T18" fmla="*/ 16 w 198"/>
                <a:gd name="T19" fmla="*/ 59 h 153"/>
                <a:gd name="T20" fmla="*/ 4 w 198"/>
                <a:gd name="T21" fmla="*/ 85 h 153"/>
                <a:gd name="T22" fmla="*/ 99 w 198"/>
                <a:gd name="T2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53">
                  <a:moveTo>
                    <a:pt x="99" y="153"/>
                  </a:moveTo>
                  <a:cubicBezTo>
                    <a:pt x="110" y="153"/>
                    <a:pt x="121" y="151"/>
                    <a:pt x="132" y="147"/>
                  </a:cubicBezTo>
                  <a:cubicBezTo>
                    <a:pt x="157" y="138"/>
                    <a:pt x="177" y="119"/>
                    <a:pt x="187" y="94"/>
                  </a:cubicBezTo>
                  <a:cubicBezTo>
                    <a:pt x="197" y="69"/>
                    <a:pt x="198" y="42"/>
                    <a:pt x="188" y="16"/>
                  </a:cubicBezTo>
                  <a:cubicBezTo>
                    <a:pt x="184" y="5"/>
                    <a:pt x="172" y="0"/>
                    <a:pt x="162" y="4"/>
                  </a:cubicBezTo>
                  <a:cubicBezTo>
                    <a:pt x="151" y="8"/>
                    <a:pt x="146" y="20"/>
                    <a:pt x="150" y="30"/>
                  </a:cubicBezTo>
                  <a:cubicBezTo>
                    <a:pt x="156" y="46"/>
                    <a:pt x="155" y="63"/>
                    <a:pt x="149" y="78"/>
                  </a:cubicBezTo>
                  <a:cubicBezTo>
                    <a:pt x="143" y="93"/>
                    <a:pt x="132" y="104"/>
                    <a:pt x="118" y="109"/>
                  </a:cubicBezTo>
                  <a:cubicBezTo>
                    <a:pt x="88" y="120"/>
                    <a:pt x="54" y="103"/>
                    <a:pt x="42" y="71"/>
                  </a:cubicBezTo>
                  <a:cubicBezTo>
                    <a:pt x="38" y="60"/>
                    <a:pt x="26" y="55"/>
                    <a:pt x="16" y="59"/>
                  </a:cubicBezTo>
                  <a:cubicBezTo>
                    <a:pt x="5" y="63"/>
                    <a:pt x="0" y="75"/>
                    <a:pt x="4" y="85"/>
                  </a:cubicBezTo>
                  <a:cubicBezTo>
                    <a:pt x="20" y="127"/>
                    <a:pt x="59" y="153"/>
                    <a:pt x="99" y="1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0" name="Freeform 57">
              <a:extLst>
                <a:ext uri="{FF2B5EF4-FFF2-40B4-BE49-F238E27FC236}">
                  <a16:creationId xmlns:a16="http://schemas.microsoft.com/office/drawing/2014/main" id="{2363956E-C550-4DC6-9339-A89D0E697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3257550"/>
              <a:ext cx="1198563" cy="1412875"/>
            </a:xfrm>
            <a:custGeom>
              <a:avLst/>
              <a:gdLst>
                <a:gd name="T0" fmla="*/ 1575 w 1575"/>
                <a:gd name="T1" fmla="*/ 524 h 1856"/>
                <a:gd name="T2" fmla="*/ 675 w 1575"/>
                <a:gd name="T3" fmla="*/ 119 h 1856"/>
                <a:gd name="T4" fmla="*/ 349 w 1575"/>
                <a:gd name="T5" fmla="*/ 1071 h 1856"/>
                <a:gd name="T6" fmla="*/ 368 w 1575"/>
                <a:gd name="T7" fmla="*/ 1592 h 1856"/>
                <a:gd name="T8" fmla="*/ 1113 w 1575"/>
                <a:gd name="T9" fmla="*/ 1851 h 1856"/>
                <a:gd name="T10" fmla="*/ 1090 w 1575"/>
                <a:gd name="T11" fmla="*/ 1429 h 1856"/>
                <a:gd name="T12" fmla="*/ 1060 w 1575"/>
                <a:gd name="T13" fmla="*/ 1125 h 1856"/>
                <a:gd name="T14" fmla="*/ 942 w 1575"/>
                <a:gd name="T15" fmla="*/ 1078 h 1856"/>
                <a:gd name="T16" fmla="*/ 920 w 1575"/>
                <a:gd name="T17" fmla="*/ 906 h 1856"/>
                <a:gd name="T18" fmla="*/ 1092 w 1575"/>
                <a:gd name="T19" fmla="*/ 928 h 1856"/>
                <a:gd name="T20" fmla="*/ 1122 w 1575"/>
                <a:gd name="T21" fmla="*/ 968 h 1856"/>
                <a:gd name="T22" fmla="*/ 1575 w 1575"/>
                <a:gd name="T23" fmla="*/ 524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5" h="1856">
                  <a:moveTo>
                    <a:pt x="1575" y="524"/>
                  </a:moveTo>
                  <a:cubicBezTo>
                    <a:pt x="1511" y="128"/>
                    <a:pt x="919" y="0"/>
                    <a:pt x="675" y="119"/>
                  </a:cubicBezTo>
                  <a:cubicBezTo>
                    <a:pt x="192" y="354"/>
                    <a:pt x="393" y="829"/>
                    <a:pt x="349" y="1071"/>
                  </a:cubicBezTo>
                  <a:cubicBezTo>
                    <a:pt x="303" y="1326"/>
                    <a:pt x="0" y="1596"/>
                    <a:pt x="368" y="1592"/>
                  </a:cubicBezTo>
                  <a:cubicBezTo>
                    <a:pt x="870" y="1587"/>
                    <a:pt x="998" y="1856"/>
                    <a:pt x="1113" y="1851"/>
                  </a:cubicBezTo>
                  <a:cubicBezTo>
                    <a:pt x="1220" y="1846"/>
                    <a:pt x="994" y="1623"/>
                    <a:pt x="1090" y="1429"/>
                  </a:cubicBezTo>
                  <a:cubicBezTo>
                    <a:pt x="1149" y="1310"/>
                    <a:pt x="1091" y="1197"/>
                    <a:pt x="1060" y="1125"/>
                  </a:cubicBezTo>
                  <a:cubicBezTo>
                    <a:pt x="1022" y="1129"/>
                    <a:pt x="977" y="1113"/>
                    <a:pt x="942" y="1078"/>
                  </a:cubicBezTo>
                  <a:cubicBezTo>
                    <a:pt x="889" y="1024"/>
                    <a:pt x="879" y="947"/>
                    <a:pt x="920" y="906"/>
                  </a:cubicBezTo>
                  <a:cubicBezTo>
                    <a:pt x="961" y="864"/>
                    <a:pt x="1039" y="874"/>
                    <a:pt x="1092" y="928"/>
                  </a:cubicBezTo>
                  <a:cubicBezTo>
                    <a:pt x="1104" y="940"/>
                    <a:pt x="1114" y="954"/>
                    <a:pt x="1122" y="968"/>
                  </a:cubicBezTo>
                  <a:cubicBezTo>
                    <a:pt x="1488" y="884"/>
                    <a:pt x="1575" y="524"/>
                    <a:pt x="1575" y="52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1" name="Freeform 58">
              <a:extLst>
                <a:ext uri="{FF2B5EF4-FFF2-40B4-BE49-F238E27FC236}">
                  <a16:creationId xmlns:a16="http://schemas.microsoft.com/office/drawing/2014/main" id="{714CB5D6-530B-4638-B3A4-24DDBCD1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605338"/>
              <a:ext cx="2744788" cy="5259388"/>
            </a:xfrm>
            <a:custGeom>
              <a:avLst/>
              <a:gdLst>
                <a:gd name="T0" fmla="*/ 1735 w 3606"/>
                <a:gd name="T1" fmla="*/ 275 h 6912"/>
                <a:gd name="T2" fmla="*/ 3606 w 3606"/>
                <a:gd name="T3" fmla="*/ 5864 h 6912"/>
                <a:gd name="T4" fmla="*/ 471 w 3606"/>
                <a:gd name="T5" fmla="*/ 6276 h 6912"/>
                <a:gd name="T6" fmla="*/ 890 w 3606"/>
                <a:gd name="T7" fmla="*/ 4919 h 6912"/>
                <a:gd name="T8" fmla="*/ 759 w 3606"/>
                <a:gd name="T9" fmla="*/ 4966 h 6912"/>
                <a:gd name="T10" fmla="*/ 149 w 3606"/>
                <a:gd name="T11" fmla="*/ 3415 h 6912"/>
                <a:gd name="T12" fmla="*/ 410 w 3606"/>
                <a:gd name="T13" fmla="*/ 1427 h 6912"/>
                <a:gd name="T14" fmla="*/ 869 w 3606"/>
                <a:gd name="T15" fmla="*/ 529 h 6912"/>
                <a:gd name="T16" fmla="*/ 739 w 3606"/>
                <a:gd name="T17" fmla="*/ 470 h 6912"/>
                <a:gd name="T18" fmla="*/ 1278 w 3606"/>
                <a:gd name="T19" fmla="*/ 0 h 6912"/>
                <a:gd name="T20" fmla="*/ 1735 w 3606"/>
                <a:gd name="T21" fmla="*/ 275 h 6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6" h="6912">
                  <a:moveTo>
                    <a:pt x="1735" y="275"/>
                  </a:moveTo>
                  <a:cubicBezTo>
                    <a:pt x="3578" y="2345"/>
                    <a:pt x="3606" y="5864"/>
                    <a:pt x="3606" y="5864"/>
                  </a:cubicBezTo>
                  <a:cubicBezTo>
                    <a:pt x="2279" y="6912"/>
                    <a:pt x="471" y="6276"/>
                    <a:pt x="471" y="6276"/>
                  </a:cubicBezTo>
                  <a:lnTo>
                    <a:pt x="890" y="4919"/>
                  </a:lnTo>
                  <a:lnTo>
                    <a:pt x="759" y="4966"/>
                  </a:lnTo>
                  <a:cubicBezTo>
                    <a:pt x="759" y="4966"/>
                    <a:pt x="298" y="3834"/>
                    <a:pt x="149" y="3415"/>
                  </a:cubicBezTo>
                  <a:cubicBezTo>
                    <a:pt x="0" y="2996"/>
                    <a:pt x="275" y="2098"/>
                    <a:pt x="410" y="1427"/>
                  </a:cubicBezTo>
                  <a:cubicBezTo>
                    <a:pt x="545" y="757"/>
                    <a:pt x="869" y="529"/>
                    <a:pt x="869" y="529"/>
                  </a:cubicBezTo>
                  <a:lnTo>
                    <a:pt x="739" y="470"/>
                  </a:lnTo>
                  <a:lnTo>
                    <a:pt x="1278" y="0"/>
                  </a:lnTo>
                  <a:lnTo>
                    <a:pt x="1735" y="275"/>
                  </a:lnTo>
                  <a:close/>
                </a:path>
              </a:pathLst>
            </a:custGeom>
            <a:solidFill>
              <a:srgbClr val="58A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2" name="Freeform 61">
              <a:extLst>
                <a:ext uri="{FF2B5EF4-FFF2-40B4-BE49-F238E27FC236}">
                  <a16:creationId xmlns:a16="http://schemas.microsoft.com/office/drawing/2014/main" id="{10C85F36-9A0F-4031-982A-BE9FB5AA8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8688388"/>
              <a:ext cx="1666875" cy="1279525"/>
            </a:xfrm>
            <a:custGeom>
              <a:avLst/>
              <a:gdLst>
                <a:gd name="T0" fmla="*/ 1946 w 2192"/>
                <a:gd name="T1" fmla="*/ 1681 h 1681"/>
                <a:gd name="T2" fmla="*/ 0 w 2192"/>
                <a:gd name="T3" fmla="*/ 1319 h 1681"/>
                <a:gd name="T4" fmla="*/ 246 w 2192"/>
                <a:gd name="T5" fmla="*/ 0 h 1681"/>
                <a:gd name="T6" fmla="*/ 2192 w 2192"/>
                <a:gd name="T7" fmla="*/ 363 h 1681"/>
                <a:gd name="T8" fmla="*/ 1946 w 2192"/>
                <a:gd name="T9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2" h="1681">
                  <a:moveTo>
                    <a:pt x="1946" y="1681"/>
                  </a:moveTo>
                  <a:lnTo>
                    <a:pt x="0" y="1319"/>
                  </a:lnTo>
                  <a:lnTo>
                    <a:pt x="246" y="0"/>
                  </a:lnTo>
                  <a:lnTo>
                    <a:pt x="2192" y="363"/>
                  </a:lnTo>
                  <a:lnTo>
                    <a:pt x="1946" y="1681"/>
                  </a:lnTo>
                  <a:close/>
                </a:path>
              </a:pathLst>
            </a:custGeom>
            <a:solidFill>
              <a:srgbClr val="B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3" name="Freeform 62">
              <a:extLst>
                <a:ext uri="{FF2B5EF4-FFF2-40B4-BE49-F238E27FC236}">
                  <a16:creationId xmlns:a16="http://schemas.microsoft.com/office/drawing/2014/main" id="{9AE4D8E0-D08B-4843-A2E7-57B0E545C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8816975"/>
              <a:ext cx="1428750" cy="1023938"/>
            </a:xfrm>
            <a:custGeom>
              <a:avLst/>
              <a:gdLst>
                <a:gd name="T0" fmla="*/ 1667 w 1877"/>
                <a:gd name="T1" fmla="*/ 1346 h 1346"/>
                <a:gd name="T2" fmla="*/ 0 w 1877"/>
                <a:gd name="T3" fmla="*/ 1055 h 1346"/>
                <a:gd name="T4" fmla="*/ 211 w 1877"/>
                <a:gd name="T5" fmla="*/ 0 h 1346"/>
                <a:gd name="T6" fmla="*/ 1877 w 1877"/>
                <a:gd name="T7" fmla="*/ 290 h 1346"/>
                <a:gd name="T8" fmla="*/ 1667 w 1877"/>
                <a:gd name="T9" fmla="*/ 1346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7" h="1346">
                  <a:moveTo>
                    <a:pt x="1667" y="1346"/>
                  </a:moveTo>
                  <a:lnTo>
                    <a:pt x="0" y="1055"/>
                  </a:lnTo>
                  <a:lnTo>
                    <a:pt x="211" y="0"/>
                  </a:lnTo>
                  <a:lnTo>
                    <a:pt x="1877" y="290"/>
                  </a:lnTo>
                  <a:lnTo>
                    <a:pt x="1667" y="1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4" name="Freeform 63">
              <a:extLst>
                <a:ext uri="{FF2B5EF4-FFF2-40B4-BE49-F238E27FC236}">
                  <a16:creationId xmlns:a16="http://schemas.microsoft.com/office/drawing/2014/main" id="{F678D119-125C-4E80-90AF-B22665C89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9264650"/>
              <a:ext cx="271463" cy="404813"/>
            </a:xfrm>
            <a:custGeom>
              <a:avLst/>
              <a:gdLst>
                <a:gd name="T0" fmla="*/ 0 w 357"/>
                <a:gd name="T1" fmla="*/ 533 h 533"/>
                <a:gd name="T2" fmla="*/ 105 w 357"/>
                <a:gd name="T3" fmla="*/ 528 h 533"/>
                <a:gd name="T4" fmla="*/ 333 w 357"/>
                <a:gd name="T5" fmla="*/ 328 h 533"/>
                <a:gd name="T6" fmla="*/ 337 w 357"/>
                <a:gd name="T7" fmla="*/ 310 h 533"/>
                <a:gd name="T8" fmla="*/ 196 w 357"/>
                <a:gd name="T9" fmla="*/ 42 h 533"/>
                <a:gd name="T10" fmla="*/ 100 w 357"/>
                <a:gd name="T11" fmla="*/ 0 h 533"/>
                <a:gd name="T12" fmla="*/ 0 w 357"/>
                <a:gd name="T1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533">
                  <a:moveTo>
                    <a:pt x="0" y="533"/>
                  </a:moveTo>
                  <a:lnTo>
                    <a:pt x="105" y="528"/>
                  </a:lnTo>
                  <a:cubicBezTo>
                    <a:pt x="218" y="522"/>
                    <a:pt x="313" y="439"/>
                    <a:pt x="333" y="328"/>
                  </a:cubicBezTo>
                  <a:lnTo>
                    <a:pt x="337" y="310"/>
                  </a:lnTo>
                  <a:cubicBezTo>
                    <a:pt x="357" y="199"/>
                    <a:pt x="299" y="88"/>
                    <a:pt x="196" y="42"/>
                  </a:cubicBezTo>
                  <a:lnTo>
                    <a:pt x="100" y="0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5" name="Freeform 64">
              <a:extLst>
                <a:ext uri="{FF2B5EF4-FFF2-40B4-BE49-F238E27FC236}">
                  <a16:creationId xmlns:a16="http://schemas.microsoft.com/office/drawing/2014/main" id="{9090F1DC-4C88-42AD-9E31-740A10B55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9371013"/>
              <a:ext cx="141288" cy="211138"/>
            </a:xfrm>
            <a:custGeom>
              <a:avLst/>
              <a:gdLst>
                <a:gd name="T0" fmla="*/ 0 w 185"/>
                <a:gd name="T1" fmla="*/ 278 h 278"/>
                <a:gd name="T2" fmla="*/ 54 w 185"/>
                <a:gd name="T3" fmla="*/ 275 h 278"/>
                <a:gd name="T4" fmla="*/ 173 w 185"/>
                <a:gd name="T5" fmla="*/ 171 h 278"/>
                <a:gd name="T6" fmla="*/ 174 w 185"/>
                <a:gd name="T7" fmla="*/ 162 h 278"/>
                <a:gd name="T8" fmla="*/ 101 w 185"/>
                <a:gd name="T9" fmla="*/ 23 h 278"/>
                <a:gd name="T10" fmla="*/ 51 w 185"/>
                <a:gd name="T11" fmla="*/ 0 h 278"/>
                <a:gd name="T12" fmla="*/ 0 w 185"/>
                <a:gd name="T13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78">
                  <a:moveTo>
                    <a:pt x="0" y="278"/>
                  </a:moveTo>
                  <a:lnTo>
                    <a:pt x="54" y="275"/>
                  </a:lnTo>
                  <a:cubicBezTo>
                    <a:pt x="113" y="272"/>
                    <a:pt x="162" y="229"/>
                    <a:pt x="173" y="171"/>
                  </a:cubicBezTo>
                  <a:lnTo>
                    <a:pt x="174" y="162"/>
                  </a:lnTo>
                  <a:cubicBezTo>
                    <a:pt x="185" y="104"/>
                    <a:pt x="155" y="47"/>
                    <a:pt x="101" y="23"/>
                  </a:cubicBezTo>
                  <a:lnTo>
                    <a:pt x="51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58A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700960CE-4AAE-418C-8D32-29B4D6E9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999" y="5788025"/>
              <a:ext cx="1684338" cy="2998788"/>
            </a:xfrm>
            <a:custGeom>
              <a:avLst/>
              <a:gdLst>
                <a:gd name="connsiteX0" fmla="*/ 183799 w 1684338"/>
                <a:gd name="connsiteY0" fmla="*/ 2533650 h 2998788"/>
                <a:gd name="connsiteX1" fmla="*/ 404813 w 1684338"/>
                <a:gd name="connsiteY1" fmla="*/ 2998788 h 2998788"/>
                <a:gd name="connsiteX2" fmla="*/ 0 w 1684338"/>
                <a:gd name="connsiteY2" fmla="*/ 2926585 h 2998788"/>
                <a:gd name="connsiteX3" fmla="*/ 115444 w 1684338"/>
                <a:gd name="connsiteY3" fmla="*/ 2560251 h 2998788"/>
                <a:gd name="connsiteX4" fmla="*/ 603949 w 1684338"/>
                <a:gd name="connsiteY4" fmla="*/ 0 h 2998788"/>
                <a:gd name="connsiteX5" fmla="*/ 1684338 w 1684338"/>
                <a:gd name="connsiteY5" fmla="*/ 930275 h 2998788"/>
                <a:gd name="connsiteX6" fmla="*/ 527050 w 1684338"/>
                <a:gd name="connsiteY6" fmla="*/ 385965 h 299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338" h="2998788">
                  <a:moveTo>
                    <a:pt x="183799" y="2533650"/>
                  </a:moveTo>
                  <a:lnTo>
                    <a:pt x="404813" y="2998788"/>
                  </a:lnTo>
                  <a:lnTo>
                    <a:pt x="0" y="2926585"/>
                  </a:lnTo>
                  <a:lnTo>
                    <a:pt x="115444" y="2560251"/>
                  </a:lnTo>
                  <a:close/>
                  <a:moveTo>
                    <a:pt x="603949" y="0"/>
                  </a:moveTo>
                  <a:cubicBezTo>
                    <a:pt x="1452119" y="311360"/>
                    <a:pt x="1684338" y="930275"/>
                    <a:pt x="1684338" y="930275"/>
                  </a:cubicBezTo>
                  <a:cubicBezTo>
                    <a:pt x="1406437" y="522233"/>
                    <a:pt x="527050" y="385965"/>
                    <a:pt x="527050" y="385965"/>
                  </a:cubicBezTo>
                  <a:close/>
                </a:path>
              </a:pathLst>
            </a:custGeom>
            <a:solidFill>
              <a:srgbClr val="3C9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7" name="Freeform 66">
              <a:extLst>
                <a:ext uri="{FF2B5EF4-FFF2-40B4-BE49-F238E27FC236}">
                  <a16:creationId xmlns:a16="http://schemas.microsoft.com/office/drawing/2014/main" id="{35FD8704-5A25-44DC-936B-5515556F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8183563"/>
              <a:ext cx="677863" cy="1058863"/>
            </a:xfrm>
            <a:custGeom>
              <a:avLst/>
              <a:gdLst>
                <a:gd name="T0" fmla="*/ 0 w 892"/>
                <a:gd name="T1" fmla="*/ 181 h 1392"/>
                <a:gd name="T2" fmla="*/ 221 w 892"/>
                <a:gd name="T3" fmla="*/ 730 h 1392"/>
                <a:gd name="T4" fmla="*/ 243 w 892"/>
                <a:gd name="T5" fmla="*/ 1020 h 1392"/>
                <a:gd name="T6" fmla="*/ 524 w 892"/>
                <a:gd name="T7" fmla="*/ 1364 h 1392"/>
                <a:gd name="T8" fmla="*/ 597 w 892"/>
                <a:gd name="T9" fmla="*/ 1321 h 1392"/>
                <a:gd name="T10" fmla="*/ 679 w 892"/>
                <a:gd name="T11" fmla="*/ 1378 h 1392"/>
                <a:gd name="T12" fmla="*/ 697 w 892"/>
                <a:gd name="T13" fmla="*/ 1280 h 1392"/>
                <a:gd name="T14" fmla="*/ 766 w 892"/>
                <a:gd name="T15" fmla="*/ 1283 h 1392"/>
                <a:gd name="T16" fmla="*/ 764 w 892"/>
                <a:gd name="T17" fmla="*/ 1168 h 1392"/>
                <a:gd name="T18" fmla="*/ 838 w 892"/>
                <a:gd name="T19" fmla="*/ 1126 h 1392"/>
                <a:gd name="T20" fmla="*/ 750 w 892"/>
                <a:gd name="T21" fmla="*/ 880 h 1392"/>
                <a:gd name="T22" fmla="*/ 892 w 892"/>
                <a:gd name="T23" fmla="*/ 907 h 1392"/>
                <a:gd name="T24" fmla="*/ 610 w 892"/>
                <a:gd name="T25" fmla="*/ 657 h 1392"/>
                <a:gd name="T26" fmla="*/ 438 w 892"/>
                <a:gd name="T27" fmla="*/ 0 h 1392"/>
                <a:gd name="T28" fmla="*/ 0 w 892"/>
                <a:gd name="T29" fmla="*/ 181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2" h="1392">
                  <a:moveTo>
                    <a:pt x="0" y="181"/>
                  </a:moveTo>
                  <a:lnTo>
                    <a:pt x="221" y="730"/>
                  </a:lnTo>
                  <a:cubicBezTo>
                    <a:pt x="221" y="730"/>
                    <a:pt x="171" y="922"/>
                    <a:pt x="243" y="1020"/>
                  </a:cubicBezTo>
                  <a:cubicBezTo>
                    <a:pt x="315" y="1117"/>
                    <a:pt x="482" y="1345"/>
                    <a:pt x="524" y="1364"/>
                  </a:cubicBezTo>
                  <a:cubicBezTo>
                    <a:pt x="587" y="1392"/>
                    <a:pt x="597" y="1321"/>
                    <a:pt x="597" y="1321"/>
                  </a:cubicBezTo>
                  <a:cubicBezTo>
                    <a:pt x="597" y="1321"/>
                    <a:pt x="629" y="1387"/>
                    <a:pt x="679" y="1378"/>
                  </a:cubicBezTo>
                  <a:cubicBezTo>
                    <a:pt x="728" y="1368"/>
                    <a:pt x="697" y="1280"/>
                    <a:pt x="697" y="1280"/>
                  </a:cubicBezTo>
                  <a:cubicBezTo>
                    <a:pt x="697" y="1280"/>
                    <a:pt x="745" y="1301"/>
                    <a:pt x="766" y="1283"/>
                  </a:cubicBezTo>
                  <a:cubicBezTo>
                    <a:pt x="799" y="1255"/>
                    <a:pt x="764" y="1168"/>
                    <a:pt x="764" y="1168"/>
                  </a:cubicBezTo>
                  <a:cubicBezTo>
                    <a:pt x="764" y="1168"/>
                    <a:pt x="866" y="1213"/>
                    <a:pt x="838" y="1126"/>
                  </a:cubicBezTo>
                  <a:cubicBezTo>
                    <a:pt x="825" y="1084"/>
                    <a:pt x="750" y="880"/>
                    <a:pt x="750" y="880"/>
                  </a:cubicBezTo>
                  <a:lnTo>
                    <a:pt x="892" y="907"/>
                  </a:lnTo>
                  <a:cubicBezTo>
                    <a:pt x="892" y="907"/>
                    <a:pt x="853" y="689"/>
                    <a:pt x="610" y="657"/>
                  </a:cubicBezTo>
                  <a:lnTo>
                    <a:pt x="43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6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8" name="Freeform 67">
              <a:extLst>
                <a:ext uri="{FF2B5EF4-FFF2-40B4-BE49-F238E27FC236}">
                  <a16:creationId xmlns:a16="http://schemas.microsoft.com/office/drawing/2014/main" id="{9E8CC452-FA22-451E-BCC0-0DA0BE923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8183563"/>
              <a:ext cx="354013" cy="290513"/>
            </a:xfrm>
            <a:custGeom>
              <a:avLst/>
              <a:gdLst>
                <a:gd name="T0" fmla="*/ 438 w 466"/>
                <a:gd name="T1" fmla="*/ 0 h 382"/>
                <a:gd name="T2" fmla="*/ 0 w 466"/>
                <a:gd name="T3" fmla="*/ 181 h 382"/>
                <a:gd name="T4" fmla="*/ 81 w 466"/>
                <a:gd name="T5" fmla="*/ 382 h 382"/>
                <a:gd name="T6" fmla="*/ 466 w 466"/>
                <a:gd name="T7" fmla="*/ 106 h 382"/>
                <a:gd name="T8" fmla="*/ 438 w 466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382">
                  <a:moveTo>
                    <a:pt x="438" y="0"/>
                  </a:moveTo>
                  <a:lnTo>
                    <a:pt x="0" y="181"/>
                  </a:lnTo>
                  <a:lnTo>
                    <a:pt x="81" y="382"/>
                  </a:lnTo>
                  <a:lnTo>
                    <a:pt x="466" y="10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A8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06D236C0-360D-475F-B454-46663202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63" y="9938115"/>
              <a:ext cx="2141824" cy="2201644"/>
            </a:xfrm>
            <a:custGeom>
              <a:avLst/>
              <a:gdLst>
                <a:gd name="connsiteX0" fmla="*/ 437254 w 2141824"/>
                <a:gd name="connsiteY0" fmla="*/ 550434 h 2201644"/>
                <a:gd name="connsiteX1" fmla="*/ 444854 w 2141824"/>
                <a:gd name="connsiteY1" fmla="*/ 562624 h 2201644"/>
                <a:gd name="connsiteX2" fmla="*/ 16941 w 2141824"/>
                <a:gd name="connsiteY2" fmla="*/ 1266588 h 2201644"/>
                <a:gd name="connsiteX3" fmla="*/ 10100 w 2141824"/>
                <a:gd name="connsiteY3" fmla="*/ 1269635 h 2201644"/>
                <a:gd name="connsiteX4" fmla="*/ 2500 w 2141824"/>
                <a:gd name="connsiteY4" fmla="*/ 1265826 h 2201644"/>
                <a:gd name="connsiteX5" fmla="*/ 3260 w 2141824"/>
                <a:gd name="connsiteY5" fmla="*/ 1251350 h 2201644"/>
                <a:gd name="connsiteX6" fmla="*/ 425093 w 2141824"/>
                <a:gd name="connsiteY6" fmla="*/ 557291 h 2201644"/>
                <a:gd name="connsiteX7" fmla="*/ 437254 w 2141824"/>
                <a:gd name="connsiteY7" fmla="*/ 550434 h 2201644"/>
                <a:gd name="connsiteX8" fmla="*/ 1113687 w 2141824"/>
                <a:gd name="connsiteY8" fmla="*/ 0 h 2201644"/>
                <a:gd name="connsiteX9" fmla="*/ 1135748 w 2141824"/>
                <a:gd name="connsiteY9" fmla="*/ 4107 h 2201644"/>
                <a:gd name="connsiteX10" fmla="*/ 1145026 w 2141824"/>
                <a:gd name="connsiteY10" fmla="*/ 75488 h 2201644"/>
                <a:gd name="connsiteX11" fmla="*/ 1144130 w 2141824"/>
                <a:gd name="connsiteY11" fmla="*/ 349554 h 2201644"/>
                <a:gd name="connsiteX12" fmla="*/ 1221753 w 2141824"/>
                <a:gd name="connsiteY12" fmla="*/ 1310601 h 2201644"/>
                <a:gd name="connsiteX13" fmla="*/ 1169243 w 2141824"/>
                <a:gd name="connsiteY13" fmla="*/ 2119464 h 2201644"/>
                <a:gd name="connsiteX14" fmla="*/ 1625854 w 2141824"/>
                <a:gd name="connsiteY14" fmla="*/ 2093593 h 2201644"/>
                <a:gd name="connsiteX15" fmla="*/ 2141824 w 2141824"/>
                <a:gd name="connsiteY15" fmla="*/ 1942169 h 2201644"/>
                <a:gd name="connsiteX16" fmla="*/ 2138780 w 2141824"/>
                <a:gd name="connsiteY16" fmla="*/ 1962713 h 2201644"/>
                <a:gd name="connsiteX17" fmla="*/ 1638030 w 2141824"/>
                <a:gd name="connsiteY17" fmla="*/ 2110333 h 2201644"/>
                <a:gd name="connsiteX18" fmla="*/ 1383089 w 2141824"/>
                <a:gd name="connsiteY18" fmla="*/ 2201644 h 2201644"/>
                <a:gd name="connsiteX19" fmla="*/ 1150218 w 2141824"/>
                <a:gd name="connsiteY19" fmla="*/ 2131639 h 2201644"/>
                <a:gd name="connsiteX20" fmla="*/ 1143369 w 2141824"/>
                <a:gd name="connsiteY20" fmla="*/ 2127073 h 2201644"/>
                <a:gd name="connsiteX21" fmla="*/ 1147174 w 2141824"/>
                <a:gd name="connsiteY21" fmla="*/ 2119464 h 2201644"/>
                <a:gd name="connsiteX22" fmla="*/ 1202728 w 2141824"/>
                <a:gd name="connsiteY22" fmla="*/ 1318972 h 2201644"/>
                <a:gd name="connsiteX23" fmla="*/ 1124343 w 2141824"/>
                <a:gd name="connsiteY23" fmla="*/ 345749 h 2201644"/>
                <a:gd name="connsiteX24" fmla="*/ 1132310 w 2141824"/>
                <a:gd name="connsiteY24" fmla="*/ 175314 h 22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41824" h="2201644">
                  <a:moveTo>
                    <a:pt x="437254" y="550434"/>
                  </a:moveTo>
                  <a:cubicBezTo>
                    <a:pt x="443334" y="551957"/>
                    <a:pt x="446374" y="557291"/>
                    <a:pt x="444854" y="562624"/>
                  </a:cubicBezTo>
                  <a:cubicBezTo>
                    <a:pt x="444094" y="567195"/>
                    <a:pt x="327045" y="1002220"/>
                    <a:pt x="16941" y="1266588"/>
                  </a:cubicBezTo>
                  <a:cubicBezTo>
                    <a:pt x="14660" y="1268873"/>
                    <a:pt x="12380" y="1269635"/>
                    <a:pt x="10100" y="1269635"/>
                  </a:cubicBezTo>
                  <a:cubicBezTo>
                    <a:pt x="7060" y="1269635"/>
                    <a:pt x="4780" y="1268111"/>
                    <a:pt x="2500" y="1265826"/>
                  </a:cubicBezTo>
                  <a:cubicBezTo>
                    <a:pt x="-1301" y="1261255"/>
                    <a:pt x="-541" y="1255160"/>
                    <a:pt x="3260" y="1251350"/>
                  </a:cubicBezTo>
                  <a:cubicBezTo>
                    <a:pt x="308803" y="990030"/>
                    <a:pt x="423572" y="561862"/>
                    <a:pt x="425093" y="557291"/>
                  </a:cubicBezTo>
                  <a:cubicBezTo>
                    <a:pt x="426613" y="551957"/>
                    <a:pt x="431933" y="548910"/>
                    <a:pt x="437254" y="550434"/>
                  </a:cubicBezTo>
                  <a:close/>
                  <a:moveTo>
                    <a:pt x="1113687" y="0"/>
                  </a:moveTo>
                  <a:lnTo>
                    <a:pt x="1135748" y="4107"/>
                  </a:lnTo>
                  <a:lnTo>
                    <a:pt x="1145026" y="75488"/>
                  </a:lnTo>
                  <a:cubicBezTo>
                    <a:pt x="1156152" y="179951"/>
                    <a:pt x="1158114" y="275079"/>
                    <a:pt x="1144130" y="349554"/>
                  </a:cubicBezTo>
                  <a:cubicBezTo>
                    <a:pt x="1074877" y="724690"/>
                    <a:pt x="1099991" y="1038951"/>
                    <a:pt x="1221753" y="1310601"/>
                  </a:cubicBezTo>
                  <a:cubicBezTo>
                    <a:pt x="1360259" y="1620298"/>
                    <a:pt x="1195118" y="2055546"/>
                    <a:pt x="1169243" y="2119464"/>
                  </a:cubicBezTo>
                  <a:cubicBezTo>
                    <a:pt x="1208816" y="2145335"/>
                    <a:pt x="1408203" y="2260235"/>
                    <a:pt x="1625854" y="2093593"/>
                  </a:cubicBezTo>
                  <a:cubicBezTo>
                    <a:pt x="1876229" y="1901840"/>
                    <a:pt x="2139541" y="1941408"/>
                    <a:pt x="2141824" y="1942169"/>
                  </a:cubicBezTo>
                  <a:lnTo>
                    <a:pt x="2138780" y="1962713"/>
                  </a:lnTo>
                  <a:cubicBezTo>
                    <a:pt x="2136497" y="1961953"/>
                    <a:pt x="1881556" y="1923907"/>
                    <a:pt x="1638030" y="2110333"/>
                  </a:cubicBezTo>
                  <a:cubicBezTo>
                    <a:pt x="1548230" y="2179577"/>
                    <a:pt x="1459191" y="2201644"/>
                    <a:pt x="1383089" y="2201644"/>
                  </a:cubicBezTo>
                  <a:cubicBezTo>
                    <a:pt x="1248389" y="2201644"/>
                    <a:pt x="1151740" y="2133161"/>
                    <a:pt x="1150218" y="2131639"/>
                  </a:cubicBezTo>
                  <a:lnTo>
                    <a:pt x="1143369" y="2127073"/>
                  </a:lnTo>
                  <a:lnTo>
                    <a:pt x="1147174" y="2119464"/>
                  </a:lnTo>
                  <a:cubicBezTo>
                    <a:pt x="1148696" y="2114899"/>
                    <a:pt x="1348082" y="1643886"/>
                    <a:pt x="1202728" y="1318972"/>
                  </a:cubicBezTo>
                  <a:cubicBezTo>
                    <a:pt x="1079443" y="1043517"/>
                    <a:pt x="1053568" y="725451"/>
                    <a:pt x="1124343" y="345749"/>
                  </a:cubicBezTo>
                  <a:cubicBezTo>
                    <a:pt x="1133285" y="297050"/>
                    <a:pt x="1135283" y="239125"/>
                    <a:pt x="1132310" y="17531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D2C383E-99A1-456C-91D9-973964136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61" y="4529937"/>
              <a:ext cx="1760502" cy="2232813"/>
            </a:xfrm>
            <a:custGeom>
              <a:avLst/>
              <a:gdLst>
                <a:gd name="connsiteX0" fmla="*/ 597376 w 1760502"/>
                <a:gd name="connsiteY0" fmla="*/ 300469 h 2232813"/>
                <a:gd name="connsiteX1" fmla="*/ 602217 w 1760502"/>
                <a:gd name="connsiteY1" fmla="*/ 300903 h 2232813"/>
                <a:gd name="connsiteX2" fmla="*/ 1107613 w 1760502"/>
                <a:gd name="connsiteY2" fmla="*/ 701812 h 2232813"/>
                <a:gd name="connsiteX3" fmla="*/ 1760502 w 1760502"/>
                <a:gd name="connsiteY3" fmla="*/ 1310654 h 2232813"/>
                <a:gd name="connsiteX4" fmla="*/ 1760502 w 1760502"/>
                <a:gd name="connsiteY4" fmla="*/ 1351751 h 2232813"/>
                <a:gd name="connsiteX5" fmla="*/ 1068044 w 1760502"/>
                <a:gd name="connsiteY5" fmla="*/ 713228 h 2232813"/>
                <a:gd name="connsiteX6" fmla="*/ 676820 w 1760502"/>
                <a:gd name="connsiteY6" fmla="*/ 354187 h 2232813"/>
                <a:gd name="connsiteX7" fmla="*/ 637258 w 1760502"/>
                <a:gd name="connsiteY7" fmla="*/ 347629 h 2232813"/>
                <a:gd name="connsiteX8" fmla="*/ 157120 w 1760502"/>
                <a:gd name="connsiteY8" fmla="*/ 2332 h 2232813"/>
                <a:gd name="connsiteX9" fmla="*/ 235463 w 1760502"/>
                <a:gd name="connsiteY9" fmla="*/ 5090 h 2232813"/>
                <a:gd name="connsiteX10" fmla="*/ 235463 w 1760502"/>
                <a:gd name="connsiteY10" fmla="*/ 48457 h 2232813"/>
                <a:gd name="connsiteX11" fmla="*/ 102955 w 1760502"/>
                <a:gd name="connsiteY11" fmla="*/ 67478 h 2232813"/>
                <a:gd name="connsiteX12" fmla="*/ 42793 w 1760502"/>
                <a:gd name="connsiteY12" fmla="*/ 153453 h 2232813"/>
                <a:gd name="connsiteX13" fmla="*/ 418234 w 1760502"/>
                <a:gd name="connsiteY13" fmla="*/ 765164 h 2232813"/>
                <a:gd name="connsiteX14" fmla="*/ 716759 w 1760502"/>
                <a:gd name="connsiteY14" fmla="*/ 1631754 h 2232813"/>
                <a:gd name="connsiteX15" fmla="*/ 1029753 w 1760502"/>
                <a:gd name="connsiteY15" fmla="*/ 1981738 h 2232813"/>
                <a:gd name="connsiteX16" fmla="*/ 1149315 w 1760502"/>
                <a:gd name="connsiteY16" fmla="*/ 2173468 h 2232813"/>
                <a:gd name="connsiteX17" fmla="*/ 1126469 w 1760502"/>
                <a:gd name="connsiteY17" fmla="*/ 2208466 h 2232813"/>
                <a:gd name="connsiteX18" fmla="*/ 993199 w 1760502"/>
                <a:gd name="connsiteY18" fmla="*/ 1999998 h 2232813"/>
                <a:gd name="connsiteX19" fmla="*/ 696197 w 1760502"/>
                <a:gd name="connsiteY19" fmla="*/ 1675122 h 2232813"/>
                <a:gd name="connsiteX20" fmla="*/ 610143 w 1760502"/>
                <a:gd name="connsiteY20" fmla="*/ 1739032 h 2232813"/>
                <a:gd name="connsiteX21" fmla="*/ 786059 w 1760502"/>
                <a:gd name="connsiteY21" fmla="*/ 2208466 h 2232813"/>
                <a:gd name="connsiteX22" fmla="*/ 752551 w 1760502"/>
                <a:gd name="connsiteY22" fmla="*/ 2232813 h 2232813"/>
                <a:gd name="connsiteX23" fmla="*/ 571304 w 1760502"/>
                <a:gd name="connsiteY23" fmla="*/ 1723815 h 2232813"/>
                <a:gd name="connsiteX24" fmla="*/ 673351 w 1760502"/>
                <a:gd name="connsiteY24" fmla="*/ 1638601 h 2232813"/>
                <a:gd name="connsiteX25" fmla="*/ 386249 w 1760502"/>
                <a:gd name="connsiteY25" fmla="*/ 791793 h 2232813"/>
                <a:gd name="connsiteX26" fmla="*/ 1670 w 1760502"/>
                <a:gd name="connsiteY26" fmla="*/ 147366 h 2232813"/>
                <a:gd name="connsiteX27" fmla="*/ 79347 w 1760502"/>
                <a:gd name="connsiteY27" fmla="*/ 33241 h 2232813"/>
                <a:gd name="connsiteX28" fmla="*/ 157120 w 1760502"/>
                <a:gd name="connsiteY28" fmla="*/ 2332 h 223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0502" h="2232813">
                  <a:moveTo>
                    <a:pt x="597376" y="300469"/>
                  </a:moveTo>
                  <a:lnTo>
                    <a:pt x="602217" y="300903"/>
                  </a:lnTo>
                  <a:cubicBezTo>
                    <a:pt x="737082" y="315958"/>
                    <a:pt x="1014588" y="385594"/>
                    <a:pt x="1107613" y="701812"/>
                  </a:cubicBezTo>
                  <a:cubicBezTo>
                    <a:pt x="1226320" y="1105170"/>
                    <a:pt x="1446233" y="1310654"/>
                    <a:pt x="1760502" y="1310654"/>
                  </a:cubicBezTo>
                  <a:lnTo>
                    <a:pt x="1760502" y="1351751"/>
                  </a:lnTo>
                  <a:cubicBezTo>
                    <a:pt x="1530698" y="1351751"/>
                    <a:pt x="1223277" y="1241398"/>
                    <a:pt x="1068044" y="713228"/>
                  </a:cubicBezTo>
                  <a:cubicBezTo>
                    <a:pt x="996231" y="469691"/>
                    <a:pt x="810275" y="384013"/>
                    <a:pt x="676820" y="354187"/>
                  </a:cubicBezTo>
                  <a:lnTo>
                    <a:pt x="637258" y="347629"/>
                  </a:lnTo>
                  <a:close/>
                  <a:moveTo>
                    <a:pt x="157120" y="2332"/>
                  </a:moveTo>
                  <a:cubicBezTo>
                    <a:pt x="183488" y="-1758"/>
                    <a:pt x="209952" y="-236"/>
                    <a:pt x="235463" y="5090"/>
                  </a:cubicBezTo>
                  <a:lnTo>
                    <a:pt x="235463" y="48457"/>
                  </a:lnTo>
                  <a:cubicBezTo>
                    <a:pt x="191294" y="37806"/>
                    <a:pt x="144840" y="39327"/>
                    <a:pt x="102955" y="67478"/>
                  </a:cubicBezTo>
                  <a:cubicBezTo>
                    <a:pt x="66401" y="92586"/>
                    <a:pt x="47362" y="119976"/>
                    <a:pt x="42793" y="153453"/>
                  </a:cubicBezTo>
                  <a:cubicBezTo>
                    <a:pt x="26801" y="265295"/>
                    <a:pt x="168448" y="462351"/>
                    <a:pt x="418234" y="765164"/>
                  </a:cubicBezTo>
                  <a:cubicBezTo>
                    <a:pt x="744936" y="1160797"/>
                    <a:pt x="728943" y="1529041"/>
                    <a:pt x="716759" y="1631754"/>
                  </a:cubicBezTo>
                  <a:cubicBezTo>
                    <a:pt x="853836" y="1630232"/>
                    <a:pt x="951314" y="1823484"/>
                    <a:pt x="1029753" y="1981738"/>
                  </a:cubicBezTo>
                  <a:cubicBezTo>
                    <a:pt x="1073922" y="2068473"/>
                    <a:pt x="1115046" y="2150643"/>
                    <a:pt x="1149315" y="2173468"/>
                  </a:cubicBezTo>
                  <a:lnTo>
                    <a:pt x="1126469" y="2208466"/>
                  </a:lnTo>
                  <a:cubicBezTo>
                    <a:pt x="1082299" y="2178794"/>
                    <a:pt x="1041176" y="2095863"/>
                    <a:pt x="993199" y="1999998"/>
                  </a:cubicBezTo>
                  <a:cubicBezTo>
                    <a:pt x="914760" y="1844027"/>
                    <a:pt x="818044" y="1650775"/>
                    <a:pt x="696197" y="1675122"/>
                  </a:cubicBezTo>
                  <a:cubicBezTo>
                    <a:pt x="651266" y="1685012"/>
                    <a:pt x="623089" y="1705555"/>
                    <a:pt x="610143" y="1739032"/>
                  </a:cubicBezTo>
                  <a:cubicBezTo>
                    <a:pt x="562927" y="1860004"/>
                    <a:pt x="721328" y="2119449"/>
                    <a:pt x="786059" y="2208466"/>
                  </a:cubicBezTo>
                  <a:lnTo>
                    <a:pt x="752551" y="2232813"/>
                  </a:lnTo>
                  <a:cubicBezTo>
                    <a:pt x="742651" y="2219118"/>
                    <a:pt x="506573" y="1890438"/>
                    <a:pt x="571304" y="1723815"/>
                  </a:cubicBezTo>
                  <a:cubicBezTo>
                    <a:pt x="588058" y="1680447"/>
                    <a:pt x="622327" y="1652296"/>
                    <a:pt x="673351" y="1638601"/>
                  </a:cubicBezTo>
                  <a:cubicBezTo>
                    <a:pt x="683251" y="1565561"/>
                    <a:pt x="714474" y="1188948"/>
                    <a:pt x="386249" y="791793"/>
                  </a:cubicBezTo>
                  <a:cubicBezTo>
                    <a:pt x="82393" y="423549"/>
                    <a:pt x="-14323" y="260730"/>
                    <a:pt x="1670" y="147366"/>
                  </a:cubicBezTo>
                  <a:cubicBezTo>
                    <a:pt x="7762" y="102477"/>
                    <a:pt x="33654" y="65196"/>
                    <a:pt x="79347" y="33241"/>
                  </a:cubicBezTo>
                  <a:cubicBezTo>
                    <a:pt x="104478" y="16122"/>
                    <a:pt x="130751" y="6421"/>
                    <a:pt x="157120" y="2332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27F45D94-720E-4342-A1F2-FBBF465E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713" y="6621350"/>
              <a:ext cx="431768" cy="224067"/>
            </a:xfrm>
            <a:custGeom>
              <a:avLst/>
              <a:gdLst>
                <a:gd name="connsiteX0" fmla="*/ 38755 w 431768"/>
                <a:gd name="connsiteY0" fmla="*/ 66720 h 224067"/>
                <a:gd name="connsiteX1" fmla="*/ 89453 w 431768"/>
                <a:gd name="connsiteY1" fmla="*/ 141950 h 224067"/>
                <a:gd name="connsiteX2" fmla="*/ 51045 w 431768"/>
                <a:gd name="connsiteY2" fmla="*/ 224018 h 224067"/>
                <a:gd name="connsiteX3" fmla="*/ 348 w 431768"/>
                <a:gd name="connsiteY3" fmla="*/ 148789 h 224067"/>
                <a:gd name="connsiteX4" fmla="*/ 38755 w 431768"/>
                <a:gd name="connsiteY4" fmla="*/ 66720 h 224067"/>
                <a:gd name="connsiteX5" fmla="*/ 385617 w 431768"/>
                <a:gd name="connsiteY5" fmla="*/ 44 h 224067"/>
                <a:gd name="connsiteX6" fmla="*/ 431541 w 431768"/>
                <a:gd name="connsiteY6" fmla="*/ 82834 h 224067"/>
                <a:gd name="connsiteX7" fmla="*/ 396333 w 431768"/>
                <a:gd name="connsiteY7" fmla="*/ 173219 h 224067"/>
                <a:gd name="connsiteX8" fmla="*/ 351174 w 431768"/>
                <a:gd name="connsiteY8" fmla="*/ 90429 h 224067"/>
                <a:gd name="connsiteX9" fmla="*/ 385617 w 431768"/>
                <a:gd name="connsiteY9" fmla="*/ 44 h 22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68" h="224067">
                  <a:moveTo>
                    <a:pt x="38755" y="66720"/>
                  </a:moveTo>
                  <a:cubicBezTo>
                    <a:pt x="63336" y="65200"/>
                    <a:pt x="86380" y="98636"/>
                    <a:pt x="89453" y="141950"/>
                  </a:cubicBezTo>
                  <a:cubicBezTo>
                    <a:pt x="92525" y="185264"/>
                    <a:pt x="74858" y="221739"/>
                    <a:pt x="51045" y="224018"/>
                  </a:cubicBezTo>
                  <a:cubicBezTo>
                    <a:pt x="26465" y="225538"/>
                    <a:pt x="3420" y="192103"/>
                    <a:pt x="348" y="148789"/>
                  </a:cubicBezTo>
                  <a:cubicBezTo>
                    <a:pt x="-2725" y="105475"/>
                    <a:pt x="14943" y="69000"/>
                    <a:pt x="38755" y="66720"/>
                  </a:cubicBezTo>
                  <a:close/>
                  <a:moveTo>
                    <a:pt x="385617" y="44"/>
                  </a:moveTo>
                  <a:cubicBezTo>
                    <a:pt x="407814" y="-1475"/>
                    <a:pt x="428479" y="35742"/>
                    <a:pt x="431541" y="82834"/>
                  </a:cubicBezTo>
                  <a:cubicBezTo>
                    <a:pt x="433837" y="130685"/>
                    <a:pt x="418529" y="170941"/>
                    <a:pt x="396333" y="173219"/>
                  </a:cubicBezTo>
                  <a:cubicBezTo>
                    <a:pt x="374136" y="174738"/>
                    <a:pt x="354235" y="137521"/>
                    <a:pt x="351174" y="90429"/>
                  </a:cubicBezTo>
                  <a:cubicBezTo>
                    <a:pt x="348112" y="42578"/>
                    <a:pt x="364186" y="2322"/>
                    <a:pt x="385617" y="44"/>
                  </a:cubicBezTo>
                  <a:close/>
                </a:path>
              </a:pathLst>
            </a:custGeom>
            <a:solidFill>
              <a:srgbClr val="DB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2BE206CC-948B-477A-8FC9-9A90EFEE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728" y="4933950"/>
              <a:ext cx="1229148" cy="3465513"/>
            </a:xfrm>
            <a:custGeom>
              <a:avLst/>
              <a:gdLst>
                <a:gd name="connsiteX0" fmla="*/ 580041 w 1229148"/>
                <a:gd name="connsiteY0" fmla="*/ 3257426 h 3465513"/>
                <a:gd name="connsiteX1" fmla="*/ 892344 w 1229148"/>
                <a:gd name="connsiteY1" fmla="*/ 3370307 h 3465513"/>
                <a:gd name="connsiteX2" fmla="*/ 901485 w 1229148"/>
                <a:gd name="connsiteY2" fmla="*/ 3381748 h 3465513"/>
                <a:gd name="connsiteX3" fmla="*/ 890821 w 1229148"/>
                <a:gd name="connsiteY3" fmla="*/ 3390900 h 3465513"/>
                <a:gd name="connsiteX4" fmla="*/ 890059 w 1229148"/>
                <a:gd name="connsiteY4" fmla="*/ 3390900 h 3465513"/>
                <a:gd name="connsiteX5" fmla="*/ 569377 w 1229148"/>
                <a:gd name="connsiteY5" fmla="*/ 3274968 h 3465513"/>
                <a:gd name="connsiteX6" fmla="*/ 565568 w 1229148"/>
                <a:gd name="connsiteY6" fmla="*/ 3261240 h 3465513"/>
                <a:gd name="connsiteX7" fmla="*/ 580041 w 1229148"/>
                <a:gd name="connsiteY7" fmla="*/ 3257426 h 3465513"/>
                <a:gd name="connsiteX8" fmla="*/ 618210 w 1229148"/>
                <a:gd name="connsiteY8" fmla="*/ 2861374 h 3465513"/>
                <a:gd name="connsiteX9" fmla="*/ 1153838 w 1229148"/>
                <a:gd name="connsiteY9" fmla="*/ 3076970 h 3465513"/>
                <a:gd name="connsiteX10" fmla="*/ 1186601 w 1229148"/>
                <a:gd name="connsiteY10" fmla="*/ 3113537 h 3465513"/>
                <a:gd name="connsiteX11" fmla="*/ 1177458 w 1229148"/>
                <a:gd name="connsiteY11" fmla="*/ 3161532 h 3465513"/>
                <a:gd name="connsiteX12" fmla="*/ 990788 w 1229148"/>
                <a:gd name="connsiteY12" fmla="*/ 3403792 h 3465513"/>
                <a:gd name="connsiteX13" fmla="*/ 983168 w 1229148"/>
                <a:gd name="connsiteY13" fmla="*/ 3408363 h 3465513"/>
                <a:gd name="connsiteX14" fmla="*/ 976311 w 1229148"/>
                <a:gd name="connsiteY14" fmla="*/ 3406078 h 3465513"/>
                <a:gd name="connsiteX15" fmla="*/ 974787 w 1229148"/>
                <a:gd name="connsiteY15" fmla="*/ 3391603 h 3465513"/>
                <a:gd name="connsiteX16" fmla="*/ 1160695 w 1229148"/>
                <a:gd name="connsiteY16" fmla="*/ 3148581 h 3465513"/>
                <a:gd name="connsiteX17" fmla="*/ 1166791 w 1229148"/>
                <a:gd name="connsiteY17" fmla="*/ 3118870 h 3465513"/>
                <a:gd name="connsiteX18" fmla="*/ 1146219 w 1229148"/>
                <a:gd name="connsiteY18" fmla="*/ 3096015 h 3465513"/>
                <a:gd name="connsiteX19" fmla="*/ 609828 w 1229148"/>
                <a:gd name="connsiteY19" fmla="*/ 2880419 h 3465513"/>
                <a:gd name="connsiteX20" fmla="*/ 604495 w 1229148"/>
                <a:gd name="connsiteY20" fmla="*/ 2866706 h 3465513"/>
                <a:gd name="connsiteX21" fmla="*/ 618210 w 1229148"/>
                <a:gd name="connsiteY21" fmla="*/ 2861374 h 3465513"/>
                <a:gd name="connsiteX22" fmla="*/ 1217007 w 1229148"/>
                <a:gd name="connsiteY22" fmla="*/ 2746555 h 3465513"/>
                <a:gd name="connsiteX23" fmla="*/ 1229148 w 1229148"/>
                <a:gd name="connsiteY23" fmla="*/ 2777499 h 3465513"/>
                <a:gd name="connsiteX24" fmla="*/ 1220764 w 1229148"/>
                <a:gd name="connsiteY24" fmla="*/ 2802153 h 3465513"/>
                <a:gd name="connsiteX25" fmla="*/ 1131478 w 1229148"/>
                <a:gd name="connsiteY25" fmla="*/ 3028447 h 3465513"/>
                <a:gd name="connsiteX26" fmla="*/ 1121603 w 1229148"/>
                <a:gd name="connsiteY26" fmla="*/ 3035301 h 3465513"/>
                <a:gd name="connsiteX27" fmla="*/ 1117805 w 1229148"/>
                <a:gd name="connsiteY27" fmla="*/ 3033778 h 3465513"/>
                <a:gd name="connsiteX28" fmla="*/ 1112488 w 1229148"/>
                <a:gd name="connsiteY28" fmla="*/ 3020069 h 3465513"/>
                <a:gd name="connsiteX29" fmla="*/ 1196927 w 1229148"/>
                <a:gd name="connsiteY29" fmla="*/ 2805088 h 3465513"/>
                <a:gd name="connsiteX30" fmla="*/ 836200 w 1229148"/>
                <a:gd name="connsiteY30" fmla="*/ 2272007 h 3465513"/>
                <a:gd name="connsiteX31" fmla="*/ 1006525 w 1229148"/>
                <a:gd name="connsiteY31" fmla="*/ 2323515 h 3465513"/>
                <a:gd name="connsiteX32" fmla="*/ 1010329 w 1229148"/>
                <a:gd name="connsiteY32" fmla="*/ 2337109 h 3465513"/>
                <a:gd name="connsiteX33" fmla="*/ 1001199 w 1229148"/>
                <a:gd name="connsiteY33" fmla="*/ 2343151 h 3465513"/>
                <a:gd name="connsiteX34" fmla="*/ 996635 w 1229148"/>
                <a:gd name="connsiteY34" fmla="*/ 2341641 h 3465513"/>
                <a:gd name="connsiteX35" fmla="*/ 823171 w 1229148"/>
                <a:gd name="connsiteY35" fmla="*/ 2292551 h 3465513"/>
                <a:gd name="connsiteX36" fmla="*/ 812520 w 1229148"/>
                <a:gd name="connsiteY36" fmla="*/ 2283489 h 3465513"/>
                <a:gd name="connsiteX37" fmla="*/ 821650 w 1229148"/>
                <a:gd name="connsiteY37" fmla="*/ 2272160 h 3465513"/>
                <a:gd name="connsiteX38" fmla="*/ 836200 w 1229148"/>
                <a:gd name="connsiteY38" fmla="*/ 2272007 h 3465513"/>
                <a:gd name="connsiteX39" fmla="*/ 370000 w 1229148"/>
                <a:gd name="connsiteY39" fmla="*/ 944497 h 3465513"/>
                <a:gd name="connsiteX40" fmla="*/ 382948 w 1229148"/>
                <a:gd name="connsiteY40" fmla="*/ 951346 h 3465513"/>
                <a:gd name="connsiteX41" fmla="*/ 732529 w 1229148"/>
                <a:gd name="connsiteY41" fmla="*/ 2151358 h 3465513"/>
                <a:gd name="connsiteX42" fmla="*/ 727959 w 1229148"/>
                <a:gd name="connsiteY42" fmla="*/ 2155924 h 3465513"/>
                <a:gd name="connsiteX43" fmla="*/ 715773 w 1229148"/>
                <a:gd name="connsiteY43" fmla="*/ 2214517 h 3465513"/>
                <a:gd name="connsiteX44" fmla="*/ 1011280 w 1229148"/>
                <a:gd name="connsiteY44" fmla="*/ 2258652 h 3465513"/>
                <a:gd name="connsiteX45" fmla="*/ 1015088 w 1229148"/>
                <a:gd name="connsiteY45" fmla="*/ 2273110 h 3465513"/>
                <a:gd name="connsiteX46" fmla="*/ 1005948 w 1229148"/>
                <a:gd name="connsiteY46" fmla="*/ 2278436 h 3465513"/>
                <a:gd name="connsiteX47" fmla="*/ 1000617 w 1229148"/>
                <a:gd name="connsiteY47" fmla="*/ 2276915 h 3465513"/>
                <a:gd name="connsiteX48" fmla="*/ 727198 w 1229148"/>
                <a:gd name="connsiteY48" fmla="*/ 2232780 h 3465513"/>
                <a:gd name="connsiteX49" fmla="*/ 727959 w 1229148"/>
                <a:gd name="connsiteY49" fmla="*/ 2232780 h 3465513"/>
                <a:gd name="connsiteX50" fmla="*/ 715012 w 1229148"/>
                <a:gd name="connsiteY50" fmla="*/ 2237345 h 3465513"/>
                <a:gd name="connsiteX51" fmla="*/ 692925 w 1229148"/>
                <a:gd name="connsiteY51" fmla="*/ 2255608 h 3465513"/>
                <a:gd name="connsiteX52" fmla="*/ 693687 w 1229148"/>
                <a:gd name="connsiteY52" fmla="*/ 2263218 h 3465513"/>
                <a:gd name="connsiteX53" fmla="*/ 561927 w 1229148"/>
                <a:gd name="connsiteY53" fmla="*/ 2843820 h 3465513"/>
                <a:gd name="connsiteX54" fmla="*/ 559642 w 1229148"/>
                <a:gd name="connsiteY54" fmla="*/ 2852190 h 3465513"/>
                <a:gd name="connsiteX55" fmla="*/ 530701 w 1229148"/>
                <a:gd name="connsiteY55" fmla="*/ 2848385 h 3465513"/>
                <a:gd name="connsiteX56" fmla="*/ 497952 w 1229148"/>
                <a:gd name="connsiteY56" fmla="*/ 2873497 h 3465513"/>
                <a:gd name="connsiteX57" fmla="*/ 449208 w 1229148"/>
                <a:gd name="connsiteY57" fmla="*/ 3202987 h 3465513"/>
                <a:gd name="connsiteX58" fmla="*/ 477388 w 1229148"/>
                <a:gd name="connsiteY58" fmla="*/ 3282886 h 3465513"/>
                <a:gd name="connsiteX59" fmla="*/ 909223 w 1229148"/>
                <a:gd name="connsiteY59" fmla="*/ 3444968 h 3465513"/>
                <a:gd name="connsiteX60" fmla="*/ 919124 w 1229148"/>
                <a:gd name="connsiteY60" fmla="*/ 3456382 h 3465513"/>
                <a:gd name="connsiteX61" fmla="*/ 908462 w 1229148"/>
                <a:gd name="connsiteY61" fmla="*/ 3465513 h 3465513"/>
                <a:gd name="connsiteX62" fmla="*/ 907700 w 1229148"/>
                <a:gd name="connsiteY62" fmla="*/ 3465513 h 3465513"/>
                <a:gd name="connsiteX63" fmla="*/ 462917 w 1229148"/>
                <a:gd name="connsiteY63" fmla="*/ 3298105 h 3465513"/>
                <a:gd name="connsiteX64" fmla="*/ 428645 w 1229148"/>
                <a:gd name="connsiteY64" fmla="*/ 3199943 h 3465513"/>
                <a:gd name="connsiteX65" fmla="*/ 477388 w 1229148"/>
                <a:gd name="connsiteY65" fmla="*/ 2870453 h 3465513"/>
                <a:gd name="connsiteX66" fmla="*/ 532986 w 1229148"/>
                <a:gd name="connsiteY66" fmla="*/ 2827840 h 3465513"/>
                <a:gd name="connsiteX67" fmla="*/ 544410 w 1229148"/>
                <a:gd name="connsiteY67" fmla="*/ 2829362 h 3465513"/>
                <a:gd name="connsiteX68" fmla="*/ 675408 w 1229148"/>
                <a:gd name="connsiteY68" fmla="*/ 2273110 h 3465513"/>
                <a:gd name="connsiteX69" fmla="*/ 673123 w 1229148"/>
                <a:gd name="connsiteY69" fmla="*/ 2248760 h 3465513"/>
                <a:gd name="connsiteX70" fmla="*/ 696733 w 1229148"/>
                <a:gd name="connsiteY70" fmla="*/ 2223648 h 3465513"/>
                <a:gd name="connsiteX71" fmla="*/ 708919 w 1229148"/>
                <a:gd name="connsiteY71" fmla="*/ 2145271 h 3465513"/>
                <a:gd name="connsiteX72" fmla="*/ 640374 w 1229148"/>
                <a:gd name="connsiteY72" fmla="*/ 1910138 h 3465513"/>
                <a:gd name="connsiteX73" fmla="*/ 505568 w 1229148"/>
                <a:gd name="connsiteY73" fmla="*/ 1918509 h 3465513"/>
                <a:gd name="connsiteX74" fmla="*/ 271752 w 1229148"/>
                <a:gd name="connsiteY74" fmla="*/ 1874374 h 3465513"/>
                <a:gd name="connsiteX75" fmla="*/ 268706 w 1229148"/>
                <a:gd name="connsiteY75" fmla="*/ 1859916 h 3465513"/>
                <a:gd name="connsiteX76" fmla="*/ 283176 w 1229148"/>
                <a:gd name="connsiteY76" fmla="*/ 1856872 h 3465513"/>
                <a:gd name="connsiteX77" fmla="*/ 634281 w 1229148"/>
                <a:gd name="connsiteY77" fmla="*/ 1889593 h 3465513"/>
                <a:gd name="connsiteX78" fmla="*/ 363146 w 1229148"/>
                <a:gd name="connsiteY78" fmla="*/ 957433 h 3465513"/>
                <a:gd name="connsiteX79" fmla="*/ 370000 w 1229148"/>
                <a:gd name="connsiteY79" fmla="*/ 944497 h 3465513"/>
                <a:gd name="connsiteX80" fmla="*/ 541538 w 1229148"/>
                <a:gd name="connsiteY80" fmla="*/ 340326 h 3465513"/>
                <a:gd name="connsiteX81" fmla="*/ 547536 w 1229148"/>
                <a:gd name="connsiteY81" fmla="*/ 345746 h 3465513"/>
                <a:gd name="connsiteX82" fmla="*/ 542967 w 1229148"/>
                <a:gd name="connsiteY82" fmla="*/ 359440 h 3465513"/>
                <a:gd name="connsiteX83" fmla="*/ 342657 w 1229148"/>
                <a:gd name="connsiteY83" fmla="*/ 802976 h 3465513"/>
                <a:gd name="connsiteX84" fmla="*/ 333517 w 1229148"/>
                <a:gd name="connsiteY84" fmla="*/ 814388 h 3465513"/>
                <a:gd name="connsiteX85" fmla="*/ 332756 w 1229148"/>
                <a:gd name="connsiteY85" fmla="*/ 814388 h 3465513"/>
                <a:gd name="connsiteX86" fmla="*/ 322093 w 1229148"/>
                <a:gd name="connsiteY86" fmla="*/ 804498 h 3465513"/>
                <a:gd name="connsiteX87" fmla="*/ 533827 w 1229148"/>
                <a:gd name="connsiteY87" fmla="*/ 341181 h 3465513"/>
                <a:gd name="connsiteX88" fmla="*/ 541538 w 1229148"/>
                <a:gd name="connsiteY88" fmla="*/ 340326 h 3465513"/>
                <a:gd name="connsiteX89" fmla="*/ 440222 w 1229148"/>
                <a:gd name="connsiteY89" fmla="*/ 0 h 3465513"/>
                <a:gd name="connsiteX90" fmla="*/ 501191 w 1229148"/>
                <a:gd name="connsiteY90" fmla="*/ 153098 h 3465513"/>
                <a:gd name="connsiteX91" fmla="*/ 530152 w 1229148"/>
                <a:gd name="connsiteY91" fmla="*/ 181280 h 3465513"/>
                <a:gd name="connsiteX92" fmla="*/ 569781 w 1229148"/>
                <a:gd name="connsiteY92" fmla="*/ 178995 h 3465513"/>
                <a:gd name="connsiteX93" fmla="*/ 842618 w 1229148"/>
                <a:gd name="connsiteY93" fmla="*/ 40369 h 3465513"/>
                <a:gd name="connsiteX94" fmla="*/ 857098 w 1229148"/>
                <a:gd name="connsiteY94" fmla="*/ 44939 h 3465513"/>
                <a:gd name="connsiteX95" fmla="*/ 852525 w 1229148"/>
                <a:gd name="connsiteY95" fmla="*/ 59411 h 3465513"/>
                <a:gd name="connsiteX96" fmla="*/ 579689 w 1229148"/>
                <a:gd name="connsiteY96" fmla="*/ 198037 h 3465513"/>
                <a:gd name="connsiteX97" fmla="*/ 522531 w 1229148"/>
                <a:gd name="connsiteY97" fmla="*/ 201084 h 3465513"/>
                <a:gd name="connsiteX98" fmla="*/ 482139 w 1229148"/>
                <a:gd name="connsiteY98" fmla="*/ 160715 h 3465513"/>
                <a:gd name="connsiteX99" fmla="*/ 428029 w 1229148"/>
                <a:gd name="connsiteY99" fmla="*/ 25897 h 3465513"/>
                <a:gd name="connsiteX100" fmla="*/ 17250 w 1229148"/>
                <a:gd name="connsiteY100" fmla="*/ 298579 h 3465513"/>
                <a:gd name="connsiteX101" fmla="*/ 10391 w 1229148"/>
                <a:gd name="connsiteY101" fmla="*/ 301625 h 3465513"/>
                <a:gd name="connsiteX102" fmla="*/ 2770 w 1229148"/>
                <a:gd name="connsiteY102" fmla="*/ 297817 h 3465513"/>
                <a:gd name="connsiteX103" fmla="*/ 3532 w 1229148"/>
                <a:gd name="connsiteY103" fmla="*/ 283345 h 3465513"/>
                <a:gd name="connsiteX104" fmla="*/ 431077 w 1229148"/>
                <a:gd name="connsiteY104" fmla="*/ 3047 h 346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29148" h="3465513">
                  <a:moveTo>
                    <a:pt x="580041" y="3257426"/>
                  </a:moveTo>
                  <a:cubicBezTo>
                    <a:pt x="581564" y="3258189"/>
                    <a:pt x="735431" y="3352002"/>
                    <a:pt x="892344" y="3370307"/>
                  </a:cubicBezTo>
                  <a:cubicBezTo>
                    <a:pt x="897676" y="3371070"/>
                    <a:pt x="902246" y="3376409"/>
                    <a:pt x="901485" y="3381748"/>
                  </a:cubicBezTo>
                  <a:cubicBezTo>
                    <a:pt x="900723" y="3387087"/>
                    <a:pt x="896153" y="3390900"/>
                    <a:pt x="890821" y="3390900"/>
                  </a:cubicBezTo>
                  <a:cubicBezTo>
                    <a:pt x="890821" y="3390900"/>
                    <a:pt x="890059" y="3390900"/>
                    <a:pt x="890059" y="3390900"/>
                  </a:cubicBezTo>
                  <a:cubicBezTo>
                    <a:pt x="728575" y="3372595"/>
                    <a:pt x="575470" y="3279545"/>
                    <a:pt x="569377" y="3274968"/>
                  </a:cubicBezTo>
                  <a:cubicBezTo>
                    <a:pt x="564045" y="3271918"/>
                    <a:pt x="562521" y="3265816"/>
                    <a:pt x="565568" y="3261240"/>
                  </a:cubicBezTo>
                  <a:cubicBezTo>
                    <a:pt x="568615" y="3255901"/>
                    <a:pt x="575470" y="3254375"/>
                    <a:pt x="580041" y="3257426"/>
                  </a:cubicBezTo>
                  <a:close/>
                  <a:moveTo>
                    <a:pt x="618210" y="2861374"/>
                  </a:moveTo>
                  <a:lnTo>
                    <a:pt x="1153838" y="3076970"/>
                  </a:lnTo>
                  <a:cubicBezTo>
                    <a:pt x="1169839" y="3083826"/>
                    <a:pt x="1182029" y="3096777"/>
                    <a:pt x="1186601" y="3113537"/>
                  </a:cubicBezTo>
                  <a:cubicBezTo>
                    <a:pt x="1191172" y="3130298"/>
                    <a:pt x="1187363" y="3147819"/>
                    <a:pt x="1177458" y="3161532"/>
                  </a:cubicBezTo>
                  <a:lnTo>
                    <a:pt x="990788" y="3403792"/>
                  </a:lnTo>
                  <a:cubicBezTo>
                    <a:pt x="989264" y="3406840"/>
                    <a:pt x="986216" y="3408363"/>
                    <a:pt x="983168" y="3408363"/>
                  </a:cubicBezTo>
                  <a:cubicBezTo>
                    <a:pt x="980883" y="3408363"/>
                    <a:pt x="978597" y="3407601"/>
                    <a:pt x="976311" y="3406078"/>
                  </a:cubicBezTo>
                  <a:cubicBezTo>
                    <a:pt x="971740" y="3402269"/>
                    <a:pt x="970978" y="3396174"/>
                    <a:pt x="974787" y="3391603"/>
                  </a:cubicBezTo>
                  <a:lnTo>
                    <a:pt x="1160695" y="3148581"/>
                  </a:lnTo>
                  <a:cubicBezTo>
                    <a:pt x="1166791" y="3140201"/>
                    <a:pt x="1169077" y="3129536"/>
                    <a:pt x="1166791" y="3118870"/>
                  </a:cubicBezTo>
                  <a:cubicBezTo>
                    <a:pt x="1163743" y="3108966"/>
                    <a:pt x="1156124" y="3100586"/>
                    <a:pt x="1146219" y="3096015"/>
                  </a:cubicBezTo>
                  <a:lnTo>
                    <a:pt x="609828" y="2880419"/>
                  </a:lnTo>
                  <a:cubicBezTo>
                    <a:pt x="604495" y="2878134"/>
                    <a:pt x="602209" y="2872039"/>
                    <a:pt x="604495" y="2866706"/>
                  </a:cubicBezTo>
                  <a:cubicBezTo>
                    <a:pt x="606781" y="2861374"/>
                    <a:pt x="612876" y="2859088"/>
                    <a:pt x="618210" y="2861374"/>
                  </a:cubicBezTo>
                  <a:close/>
                  <a:moveTo>
                    <a:pt x="1217007" y="2746555"/>
                  </a:moveTo>
                  <a:lnTo>
                    <a:pt x="1229148" y="2777499"/>
                  </a:lnTo>
                  <a:lnTo>
                    <a:pt x="1220764" y="2802153"/>
                  </a:lnTo>
                  <a:cubicBezTo>
                    <a:pt x="1176021" y="2926129"/>
                    <a:pt x="1135751" y="3018737"/>
                    <a:pt x="1131478" y="3028447"/>
                  </a:cubicBezTo>
                  <a:cubicBezTo>
                    <a:pt x="1129959" y="3033016"/>
                    <a:pt x="1126161" y="3035301"/>
                    <a:pt x="1121603" y="3035301"/>
                  </a:cubicBezTo>
                  <a:cubicBezTo>
                    <a:pt x="1120844" y="3035301"/>
                    <a:pt x="1119324" y="3034540"/>
                    <a:pt x="1117805" y="3033778"/>
                  </a:cubicBezTo>
                  <a:cubicBezTo>
                    <a:pt x="1112488" y="3031493"/>
                    <a:pt x="1110209" y="3025400"/>
                    <a:pt x="1112488" y="3020069"/>
                  </a:cubicBezTo>
                  <a:cubicBezTo>
                    <a:pt x="1113343" y="3017784"/>
                    <a:pt x="1152331" y="2927997"/>
                    <a:pt x="1196927" y="2805088"/>
                  </a:cubicBezTo>
                  <a:close/>
                  <a:moveTo>
                    <a:pt x="836200" y="2272007"/>
                  </a:moveTo>
                  <a:cubicBezTo>
                    <a:pt x="862590" y="2272821"/>
                    <a:pt x="923217" y="2279901"/>
                    <a:pt x="1006525" y="2323515"/>
                  </a:cubicBezTo>
                  <a:cubicBezTo>
                    <a:pt x="1011090" y="2325781"/>
                    <a:pt x="1013372" y="2332578"/>
                    <a:pt x="1010329" y="2337109"/>
                  </a:cubicBezTo>
                  <a:cubicBezTo>
                    <a:pt x="1008807" y="2340886"/>
                    <a:pt x="1005003" y="2343151"/>
                    <a:pt x="1001199" y="2343151"/>
                  </a:cubicBezTo>
                  <a:cubicBezTo>
                    <a:pt x="999678" y="2343151"/>
                    <a:pt x="998156" y="2342396"/>
                    <a:pt x="996635" y="2341641"/>
                  </a:cubicBezTo>
                  <a:cubicBezTo>
                    <a:pt x="892404" y="2287265"/>
                    <a:pt x="823932" y="2292551"/>
                    <a:pt x="823171" y="2292551"/>
                  </a:cubicBezTo>
                  <a:cubicBezTo>
                    <a:pt x="817846" y="2293307"/>
                    <a:pt x="812520" y="2288775"/>
                    <a:pt x="812520" y="2283489"/>
                  </a:cubicBezTo>
                  <a:cubicBezTo>
                    <a:pt x="811759" y="2277447"/>
                    <a:pt x="815563" y="2272915"/>
                    <a:pt x="821650" y="2272160"/>
                  </a:cubicBezTo>
                  <a:cubicBezTo>
                    <a:pt x="822410" y="2272160"/>
                    <a:pt x="827403" y="2271735"/>
                    <a:pt x="836200" y="2272007"/>
                  </a:cubicBezTo>
                  <a:close/>
                  <a:moveTo>
                    <a:pt x="370000" y="944497"/>
                  </a:moveTo>
                  <a:cubicBezTo>
                    <a:pt x="375332" y="942975"/>
                    <a:pt x="381425" y="946019"/>
                    <a:pt x="382948" y="951346"/>
                  </a:cubicBezTo>
                  <a:lnTo>
                    <a:pt x="732529" y="2151358"/>
                  </a:lnTo>
                  <a:lnTo>
                    <a:pt x="727959" y="2155924"/>
                  </a:lnTo>
                  <a:cubicBezTo>
                    <a:pt x="726436" y="2156685"/>
                    <a:pt x="699779" y="2183318"/>
                    <a:pt x="715773" y="2214517"/>
                  </a:cubicBezTo>
                  <a:cubicBezTo>
                    <a:pt x="747000" y="2201581"/>
                    <a:pt x="856672" y="2169621"/>
                    <a:pt x="1011280" y="2258652"/>
                  </a:cubicBezTo>
                  <a:cubicBezTo>
                    <a:pt x="1015849" y="2261696"/>
                    <a:pt x="1018134" y="2267783"/>
                    <a:pt x="1015088" y="2273110"/>
                  </a:cubicBezTo>
                  <a:cubicBezTo>
                    <a:pt x="1012803" y="2276154"/>
                    <a:pt x="1009756" y="2278436"/>
                    <a:pt x="1005948" y="2278436"/>
                  </a:cubicBezTo>
                  <a:cubicBezTo>
                    <a:pt x="1004425" y="2278436"/>
                    <a:pt x="1002140" y="2277676"/>
                    <a:pt x="1000617" y="2276915"/>
                  </a:cubicBezTo>
                  <a:cubicBezTo>
                    <a:pt x="860480" y="2195493"/>
                    <a:pt x="759947" y="2220605"/>
                    <a:pt x="727198" y="2232780"/>
                  </a:cubicBezTo>
                  <a:lnTo>
                    <a:pt x="727959" y="2232780"/>
                  </a:lnTo>
                  <a:lnTo>
                    <a:pt x="715012" y="2237345"/>
                  </a:lnTo>
                  <a:cubicBezTo>
                    <a:pt x="708157" y="2240389"/>
                    <a:pt x="695210" y="2247999"/>
                    <a:pt x="692925" y="2255608"/>
                  </a:cubicBezTo>
                  <a:cubicBezTo>
                    <a:pt x="692163" y="2257130"/>
                    <a:pt x="692163" y="2259413"/>
                    <a:pt x="693687" y="2263218"/>
                  </a:cubicBezTo>
                  <a:cubicBezTo>
                    <a:pt x="708157" y="2288329"/>
                    <a:pt x="617525" y="2637603"/>
                    <a:pt x="561927" y="2843820"/>
                  </a:cubicBezTo>
                  <a:lnTo>
                    <a:pt x="559642" y="2852190"/>
                  </a:lnTo>
                  <a:lnTo>
                    <a:pt x="530701" y="2848385"/>
                  </a:lnTo>
                  <a:cubicBezTo>
                    <a:pt x="514707" y="2846864"/>
                    <a:pt x="500236" y="2857517"/>
                    <a:pt x="497952" y="2873497"/>
                  </a:cubicBezTo>
                  <a:lnTo>
                    <a:pt x="449208" y="3202987"/>
                  </a:lnTo>
                  <a:cubicBezTo>
                    <a:pt x="444639" y="3232663"/>
                    <a:pt x="455301" y="3263101"/>
                    <a:pt x="477388" y="3282886"/>
                  </a:cubicBezTo>
                  <a:cubicBezTo>
                    <a:pt x="537556" y="3337674"/>
                    <a:pt x="673885" y="3431271"/>
                    <a:pt x="909223" y="3444968"/>
                  </a:cubicBezTo>
                  <a:cubicBezTo>
                    <a:pt x="914555" y="3445729"/>
                    <a:pt x="919124" y="3450294"/>
                    <a:pt x="919124" y="3456382"/>
                  </a:cubicBezTo>
                  <a:cubicBezTo>
                    <a:pt x="918363" y="3461708"/>
                    <a:pt x="913793" y="3465513"/>
                    <a:pt x="908462" y="3465513"/>
                  </a:cubicBezTo>
                  <a:cubicBezTo>
                    <a:pt x="908462" y="3465513"/>
                    <a:pt x="907700" y="3465513"/>
                    <a:pt x="907700" y="3465513"/>
                  </a:cubicBezTo>
                  <a:cubicBezTo>
                    <a:pt x="666268" y="3451816"/>
                    <a:pt x="525370" y="3355176"/>
                    <a:pt x="462917" y="3298105"/>
                  </a:cubicBezTo>
                  <a:cubicBezTo>
                    <a:pt x="436261" y="3273755"/>
                    <a:pt x="422552" y="3236468"/>
                    <a:pt x="428645" y="3199943"/>
                  </a:cubicBezTo>
                  <a:lnTo>
                    <a:pt x="477388" y="2870453"/>
                  </a:lnTo>
                  <a:cubicBezTo>
                    <a:pt x="481196" y="2843059"/>
                    <a:pt x="505568" y="2824796"/>
                    <a:pt x="532986" y="2827840"/>
                  </a:cubicBezTo>
                  <a:lnTo>
                    <a:pt x="544410" y="2829362"/>
                  </a:lnTo>
                  <a:cubicBezTo>
                    <a:pt x="598485" y="2626189"/>
                    <a:pt x="680739" y="2303548"/>
                    <a:pt x="675408" y="2273110"/>
                  </a:cubicBezTo>
                  <a:cubicBezTo>
                    <a:pt x="670838" y="2264739"/>
                    <a:pt x="670076" y="2256369"/>
                    <a:pt x="673123" y="2248760"/>
                  </a:cubicBezTo>
                  <a:cubicBezTo>
                    <a:pt x="677693" y="2236584"/>
                    <a:pt x="688355" y="2228214"/>
                    <a:pt x="696733" y="2223648"/>
                  </a:cubicBezTo>
                  <a:cubicBezTo>
                    <a:pt x="680739" y="2191689"/>
                    <a:pt x="695210" y="2161251"/>
                    <a:pt x="708919" y="2145271"/>
                  </a:cubicBezTo>
                  <a:lnTo>
                    <a:pt x="640374" y="1910138"/>
                  </a:lnTo>
                  <a:cubicBezTo>
                    <a:pt x="590107" y="1916226"/>
                    <a:pt x="545172" y="1918509"/>
                    <a:pt x="505568" y="1918509"/>
                  </a:cubicBezTo>
                  <a:cubicBezTo>
                    <a:pt x="344106" y="1918509"/>
                    <a:pt x="275560" y="1876657"/>
                    <a:pt x="271752" y="1874374"/>
                  </a:cubicBezTo>
                  <a:cubicBezTo>
                    <a:pt x="267182" y="1871330"/>
                    <a:pt x="265659" y="1865243"/>
                    <a:pt x="268706" y="1859916"/>
                  </a:cubicBezTo>
                  <a:cubicBezTo>
                    <a:pt x="271752" y="1855350"/>
                    <a:pt x="278607" y="1853828"/>
                    <a:pt x="283176" y="1856872"/>
                  </a:cubicBezTo>
                  <a:cubicBezTo>
                    <a:pt x="284700" y="1857633"/>
                    <a:pt x="387518" y="1919270"/>
                    <a:pt x="634281" y="1889593"/>
                  </a:cubicBezTo>
                  <a:lnTo>
                    <a:pt x="363146" y="957433"/>
                  </a:lnTo>
                  <a:cubicBezTo>
                    <a:pt x="361623" y="952107"/>
                    <a:pt x="364669" y="946019"/>
                    <a:pt x="370000" y="944497"/>
                  </a:cubicBezTo>
                  <a:close/>
                  <a:moveTo>
                    <a:pt x="541538" y="340326"/>
                  </a:moveTo>
                  <a:cubicBezTo>
                    <a:pt x="544109" y="341182"/>
                    <a:pt x="546394" y="343084"/>
                    <a:pt x="547536" y="345746"/>
                  </a:cubicBezTo>
                  <a:cubicBezTo>
                    <a:pt x="549821" y="351072"/>
                    <a:pt x="547536" y="357158"/>
                    <a:pt x="542967" y="359440"/>
                  </a:cubicBezTo>
                  <a:cubicBezTo>
                    <a:pt x="539920" y="360962"/>
                    <a:pt x="308384" y="478122"/>
                    <a:pt x="342657" y="802976"/>
                  </a:cubicBezTo>
                  <a:cubicBezTo>
                    <a:pt x="343419" y="808302"/>
                    <a:pt x="338849" y="813627"/>
                    <a:pt x="333517" y="814388"/>
                  </a:cubicBezTo>
                  <a:cubicBezTo>
                    <a:pt x="332756" y="814388"/>
                    <a:pt x="332756" y="814388"/>
                    <a:pt x="332756" y="814388"/>
                  </a:cubicBezTo>
                  <a:cubicBezTo>
                    <a:pt x="327424" y="814388"/>
                    <a:pt x="322855" y="809824"/>
                    <a:pt x="322093" y="804498"/>
                  </a:cubicBezTo>
                  <a:cubicBezTo>
                    <a:pt x="286296" y="465189"/>
                    <a:pt x="530780" y="341942"/>
                    <a:pt x="533827" y="341181"/>
                  </a:cubicBezTo>
                  <a:cubicBezTo>
                    <a:pt x="536112" y="339660"/>
                    <a:pt x="538968" y="339470"/>
                    <a:pt x="541538" y="340326"/>
                  </a:cubicBezTo>
                  <a:close/>
                  <a:moveTo>
                    <a:pt x="440222" y="0"/>
                  </a:moveTo>
                  <a:lnTo>
                    <a:pt x="501191" y="153098"/>
                  </a:lnTo>
                  <a:cubicBezTo>
                    <a:pt x="506526" y="166046"/>
                    <a:pt x="516434" y="176710"/>
                    <a:pt x="530152" y="181280"/>
                  </a:cubicBezTo>
                  <a:cubicBezTo>
                    <a:pt x="543108" y="186612"/>
                    <a:pt x="557588" y="185850"/>
                    <a:pt x="569781" y="178995"/>
                  </a:cubicBezTo>
                  <a:lnTo>
                    <a:pt x="842618" y="40369"/>
                  </a:lnTo>
                  <a:cubicBezTo>
                    <a:pt x="847953" y="38084"/>
                    <a:pt x="854049" y="40369"/>
                    <a:pt x="857098" y="44939"/>
                  </a:cubicBezTo>
                  <a:cubicBezTo>
                    <a:pt x="859384" y="50271"/>
                    <a:pt x="857860" y="56365"/>
                    <a:pt x="852525" y="59411"/>
                  </a:cubicBezTo>
                  <a:lnTo>
                    <a:pt x="579689" y="198037"/>
                  </a:lnTo>
                  <a:cubicBezTo>
                    <a:pt x="562160" y="206415"/>
                    <a:pt x="540821" y="207939"/>
                    <a:pt x="522531" y="201084"/>
                  </a:cubicBezTo>
                  <a:cubicBezTo>
                    <a:pt x="504240" y="194228"/>
                    <a:pt x="488998" y="178995"/>
                    <a:pt x="482139" y="160715"/>
                  </a:cubicBezTo>
                  <a:lnTo>
                    <a:pt x="428029" y="25897"/>
                  </a:lnTo>
                  <a:cubicBezTo>
                    <a:pt x="388399" y="41131"/>
                    <a:pt x="223782" y="111967"/>
                    <a:pt x="17250" y="298579"/>
                  </a:cubicBezTo>
                  <a:cubicBezTo>
                    <a:pt x="14964" y="300864"/>
                    <a:pt x="12677" y="301625"/>
                    <a:pt x="10391" y="301625"/>
                  </a:cubicBezTo>
                  <a:cubicBezTo>
                    <a:pt x="7342" y="301625"/>
                    <a:pt x="4294" y="300102"/>
                    <a:pt x="2770" y="297817"/>
                  </a:cubicBezTo>
                  <a:cubicBezTo>
                    <a:pt x="-1041" y="294008"/>
                    <a:pt x="-1041" y="287153"/>
                    <a:pt x="3532" y="283345"/>
                  </a:cubicBezTo>
                  <a:cubicBezTo>
                    <a:pt x="243597" y="66266"/>
                    <a:pt x="423456" y="5332"/>
                    <a:pt x="431077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D193C316-04CD-4F40-94C6-FCD05297C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682" y="5000555"/>
              <a:ext cx="2137182" cy="4211708"/>
            </a:xfrm>
            <a:custGeom>
              <a:avLst/>
              <a:gdLst>
                <a:gd name="connsiteX0" fmla="*/ 2052044 w 2137182"/>
                <a:gd name="connsiteY0" fmla="*/ 3545651 h 4211708"/>
                <a:gd name="connsiteX1" fmla="*/ 2064949 w 2137182"/>
                <a:gd name="connsiteY1" fmla="*/ 3551734 h 4211708"/>
                <a:gd name="connsiteX2" fmla="*/ 2137062 w 2137182"/>
                <a:gd name="connsiteY2" fmla="*/ 3964598 h 4211708"/>
                <a:gd name="connsiteX3" fmla="*/ 2104421 w 2137182"/>
                <a:gd name="connsiteY3" fmla="*/ 4026185 h 4211708"/>
                <a:gd name="connsiteX4" fmla="*/ 1808376 w 2137182"/>
                <a:gd name="connsiteY4" fmla="*/ 4210187 h 4211708"/>
                <a:gd name="connsiteX5" fmla="*/ 1803063 w 2137182"/>
                <a:gd name="connsiteY5" fmla="*/ 4211708 h 4211708"/>
                <a:gd name="connsiteX6" fmla="*/ 1793954 w 2137182"/>
                <a:gd name="connsiteY6" fmla="*/ 4206386 h 4211708"/>
                <a:gd name="connsiteX7" fmla="*/ 1796990 w 2137182"/>
                <a:gd name="connsiteY7" fmla="*/ 4191939 h 4211708"/>
                <a:gd name="connsiteX8" fmla="*/ 2093794 w 2137182"/>
                <a:gd name="connsiteY8" fmla="*/ 4008697 h 4211708"/>
                <a:gd name="connsiteX9" fmla="*/ 2116566 w 2137182"/>
                <a:gd name="connsiteY9" fmla="*/ 3965358 h 4211708"/>
                <a:gd name="connsiteX10" fmla="*/ 2045971 w 2137182"/>
                <a:gd name="connsiteY10" fmla="*/ 3558577 h 4211708"/>
                <a:gd name="connsiteX11" fmla="*/ 2052044 w 2137182"/>
                <a:gd name="connsiteY11" fmla="*/ 3545651 h 4211708"/>
                <a:gd name="connsiteX12" fmla="*/ 1736896 w 2137182"/>
                <a:gd name="connsiteY12" fmla="*/ 2989333 h 4211708"/>
                <a:gd name="connsiteX13" fmla="*/ 1739935 w 2137182"/>
                <a:gd name="connsiteY13" fmla="*/ 3003799 h 4211708"/>
                <a:gd name="connsiteX14" fmla="*/ 1717899 w 2137182"/>
                <a:gd name="connsiteY14" fmla="*/ 3823060 h 4211708"/>
                <a:gd name="connsiteX15" fmla="*/ 1617598 w 2137182"/>
                <a:gd name="connsiteY15" fmla="*/ 3849709 h 4211708"/>
                <a:gd name="connsiteX16" fmla="*/ 1350127 w 2137182"/>
                <a:gd name="connsiteY16" fmla="*/ 3760626 h 4211708"/>
                <a:gd name="connsiteX17" fmla="*/ 1252105 w 2137182"/>
                <a:gd name="connsiteY17" fmla="*/ 3615199 h 4211708"/>
                <a:gd name="connsiteX18" fmla="*/ 1202715 w 2137182"/>
                <a:gd name="connsiteY18" fmla="*/ 3204046 h 4211708"/>
                <a:gd name="connsiteX19" fmla="*/ 1211833 w 2137182"/>
                <a:gd name="connsiteY19" fmla="*/ 3192625 h 4211708"/>
                <a:gd name="connsiteX20" fmla="*/ 1223231 w 2137182"/>
                <a:gd name="connsiteY20" fmla="*/ 3201762 h 4211708"/>
                <a:gd name="connsiteX21" fmla="*/ 1272622 w 2137182"/>
                <a:gd name="connsiteY21" fmla="*/ 3612154 h 4211708"/>
                <a:gd name="connsiteX22" fmla="*/ 1360006 w 2137182"/>
                <a:gd name="connsiteY22" fmla="*/ 3742352 h 4211708"/>
                <a:gd name="connsiteX23" fmla="*/ 1705742 w 2137182"/>
                <a:gd name="connsiteY23" fmla="*/ 3805548 h 4211708"/>
                <a:gd name="connsiteX24" fmla="*/ 1721699 w 2137182"/>
                <a:gd name="connsiteY24" fmla="*/ 3022073 h 4211708"/>
                <a:gd name="connsiteX25" fmla="*/ 1288579 w 2137182"/>
                <a:gd name="connsiteY25" fmla="*/ 3103542 h 4211708"/>
                <a:gd name="connsiteX26" fmla="*/ 1278701 w 2137182"/>
                <a:gd name="connsiteY26" fmla="*/ 3092121 h 4211708"/>
                <a:gd name="connsiteX27" fmla="*/ 1289339 w 2137182"/>
                <a:gd name="connsiteY27" fmla="*/ 3082223 h 4211708"/>
                <a:gd name="connsiteX28" fmla="*/ 1723978 w 2137182"/>
                <a:gd name="connsiteY28" fmla="*/ 2996947 h 4211708"/>
                <a:gd name="connsiteX29" fmla="*/ 188168 w 2137182"/>
                <a:gd name="connsiteY29" fmla="*/ 766 h 4211708"/>
                <a:gd name="connsiteX30" fmla="*/ 737752 w 2137182"/>
                <a:gd name="connsiteY30" fmla="*/ 385817 h 4211708"/>
                <a:gd name="connsiteX31" fmla="*/ 734707 w 2137182"/>
                <a:gd name="connsiteY31" fmla="*/ 470285 h 4211708"/>
                <a:gd name="connsiteX32" fmla="*/ 554303 w 2137182"/>
                <a:gd name="connsiteY32" fmla="*/ 675747 h 4211708"/>
                <a:gd name="connsiteX33" fmla="*/ 544408 w 2137182"/>
                <a:gd name="connsiteY33" fmla="*/ 717601 h 4211708"/>
                <a:gd name="connsiteX34" fmla="*/ 573333 w 2137182"/>
                <a:gd name="connsiteY34" fmla="*/ 749562 h 4211708"/>
                <a:gd name="connsiteX35" fmla="*/ 1741009 w 2137182"/>
                <a:gd name="connsiteY35" fmla="*/ 1709147 h 4211708"/>
                <a:gd name="connsiteX36" fmla="*/ 1736442 w 2137182"/>
                <a:gd name="connsiteY36" fmla="*/ 1722844 h 4211708"/>
                <a:gd name="connsiteX37" fmla="*/ 1731875 w 2137182"/>
                <a:gd name="connsiteY37" fmla="*/ 1723605 h 4211708"/>
                <a:gd name="connsiteX38" fmla="*/ 1721979 w 2137182"/>
                <a:gd name="connsiteY38" fmla="*/ 1718278 h 4211708"/>
                <a:gd name="connsiteX39" fmla="*/ 647169 w 2137182"/>
                <a:gd name="connsiteY39" fmla="*/ 799786 h 4211708"/>
                <a:gd name="connsiteX40" fmla="*/ 326706 w 2137182"/>
                <a:gd name="connsiteY40" fmla="*/ 1995272 h 4211708"/>
                <a:gd name="connsiteX41" fmla="*/ 325183 w 2137182"/>
                <a:gd name="connsiteY41" fmla="*/ 2107896 h 4211708"/>
                <a:gd name="connsiteX42" fmla="*/ 326706 w 2137182"/>
                <a:gd name="connsiteY42" fmla="*/ 2196929 h 4211708"/>
                <a:gd name="connsiteX43" fmla="*/ 619766 w 2137182"/>
                <a:gd name="connsiteY43" fmla="*/ 3167168 h 4211708"/>
                <a:gd name="connsiteX44" fmla="*/ 226228 w 2137182"/>
                <a:gd name="connsiteY44" fmla="*/ 3333060 h 4211708"/>
                <a:gd name="connsiteX45" fmla="*/ 221660 w 2137182"/>
                <a:gd name="connsiteY45" fmla="*/ 3333821 h 4211708"/>
                <a:gd name="connsiteX46" fmla="*/ 212526 w 2137182"/>
                <a:gd name="connsiteY46" fmla="*/ 3327733 h 4211708"/>
                <a:gd name="connsiteX47" fmla="*/ 217854 w 2137182"/>
                <a:gd name="connsiteY47" fmla="*/ 3314036 h 4211708"/>
                <a:gd name="connsiteX48" fmla="*/ 594647 w 2137182"/>
                <a:gd name="connsiteY48" fmla="*/ 3155754 h 4211708"/>
                <a:gd name="connsiteX49" fmla="*/ 306914 w 2137182"/>
                <a:gd name="connsiteY49" fmla="*/ 2203017 h 4211708"/>
                <a:gd name="connsiteX50" fmla="*/ 17660 w 2137182"/>
                <a:gd name="connsiteY50" fmla="*/ 2282919 h 4211708"/>
                <a:gd name="connsiteX51" fmla="*/ 10809 w 2137182"/>
                <a:gd name="connsiteY51" fmla="*/ 2285963 h 4211708"/>
                <a:gd name="connsiteX52" fmla="*/ 2436 w 2137182"/>
                <a:gd name="connsiteY52" fmla="*/ 2282158 h 4211708"/>
                <a:gd name="connsiteX53" fmla="*/ 3958 w 2137182"/>
                <a:gd name="connsiteY53" fmla="*/ 2267700 h 4211708"/>
                <a:gd name="connsiteX54" fmla="*/ 310720 w 2137182"/>
                <a:gd name="connsiteY54" fmla="*/ 2183232 h 4211708"/>
                <a:gd name="connsiteX55" fmla="*/ 305392 w 2137182"/>
                <a:gd name="connsiteY55" fmla="*/ 2115506 h 4211708"/>
                <a:gd name="connsiteX56" fmla="*/ 128794 w 2137182"/>
                <a:gd name="connsiteY56" fmla="*/ 2128442 h 4211708"/>
                <a:gd name="connsiteX57" fmla="*/ 124988 w 2137182"/>
                <a:gd name="connsiteY57" fmla="*/ 2129203 h 4211708"/>
                <a:gd name="connsiteX58" fmla="*/ 115854 w 2137182"/>
                <a:gd name="connsiteY58" fmla="*/ 2123115 h 4211708"/>
                <a:gd name="connsiteX59" fmla="*/ 121182 w 2137182"/>
                <a:gd name="connsiteY59" fmla="*/ 2109418 h 4211708"/>
                <a:gd name="connsiteX60" fmla="*/ 309198 w 2137182"/>
                <a:gd name="connsiteY60" fmla="*/ 2094959 h 4211708"/>
                <a:gd name="connsiteX61" fmla="*/ 306153 w 2137182"/>
                <a:gd name="connsiteY61" fmla="*/ 2000599 h 4211708"/>
                <a:gd name="connsiteX62" fmla="*/ 303108 w 2137182"/>
                <a:gd name="connsiteY62" fmla="*/ 1995272 h 4211708"/>
                <a:gd name="connsiteX63" fmla="*/ 306153 w 2137182"/>
                <a:gd name="connsiteY63" fmla="*/ 1989945 h 4211708"/>
                <a:gd name="connsiteX64" fmla="*/ 627378 w 2137182"/>
                <a:gd name="connsiteY64" fmla="*/ 792176 h 4211708"/>
                <a:gd name="connsiteX65" fmla="*/ 566483 w 2137182"/>
                <a:gd name="connsiteY65" fmla="*/ 769347 h 4211708"/>
                <a:gd name="connsiteX66" fmla="*/ 523856 w 2137182"/>
                <a:gd name="connsiteY66" fmla="*/ 722928 h 4211708"/>
                <a:gd name="connsiteX67" fmla="*/ 538318 w 2137182"/>
                <a:gd name="connsiteY67" fmla="*/ 662050 h 4211708"/>
                <a:gd name="connsiteX68" fmla="*/ 719483 w 2137182"/>
                <a:gd name="connsiteY68" fmla="*/ 456588 h 4211708"/>
                <a:gd name="connsiteX69" fmla="*/ 721006 w 2137182"/>
                <a:gd name="connsiteY69" fmla="*/ 397993 h 4211708"/>
                <a:gd name="connsiteX70" fmla="*/ 181317 w 2137182"/>
                <a:gd name="connsiteY70" fmla="*/ 19790 h 4211708"/>
                <a:gd name="connsiteX71" fmla="*/ 175227 w 2137182"/>
                <a:gd name="connsiteY71" fmla="*/ 6853 h 4211708"/>
                <a:gd name="connsiteX72" fmla="*/ 188168 w 2137182"/>
                <a:gd name="connsiteY72" fmla="*/ 766 h 421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137182" h="4211708">
                  <a:moveTo>
                    <a:pt x="2052044" y="3545651"/>
                  </a:moveTo>
                  <a:cubicBezTo>
                    <a:pt x="2057358" y="3543370"/>
                    <a:pt x="2063430" y="3545651"/>
                    <a:pt x="2064949" y="3551734"/>
                  </a:cubicBezTo>
                  <a:cubicBezTo>
                    <a:pt x="2121121" y="3697719"/>
                    <a:pt x="2134025" y="3889324"/>
                    <a:pt x="2137062" y="3964598"/>
                  </a:cubicBezTo>
                  <a:cubicBezTo>
                    <a:pt x="2138580" y="3988929"/>
                    <a:pt x="2125675" y="4012499"/>
                    <a:pt x="2104421" y="4026185"/>
                  </a:cubicBezTo>
                  <a:lnTo>
                    <a:pt x="1808376" y="4210187"/>
                  </a:lnTo>
                  <a:cubicBezTo>
                    <a:pt x="1806858" y="4210948"/>
                    <a:pt x="1804581" y="4211708"/>
                    <a:pt x="1803063" y="4211708"/>
                  </a:cubicBezTo>
                  <a:cubicBezTo>
                    <a:pt x="1799267" y="4211708"/>
                    <a:pt x="1796231" y="4209427"/>
                    <a:pt x="1793954" y="4206386"/>
                  </a:cubicBezTo>
                  <a:cubicBezTo>
                    <a:pt x="1790917" y="4201824"/>
                    <a:pt x="1792435" y="4194981"/>
                    <a:pt x="1796990" y="4191939"/>
                  </a:cubicBezTo>
                  <a:lnTo>
                    <a:pt x="2093794" y="4008697"/>
                  </a:lnTo>
                  <a:cubicBezTo>
                    <a:pt x="2108216" y="3998813"/>
                    <a:pt x="2117325" y="3982846"/>
                    <a:pt x="2116566" y="3965358"/>
                  </a:cubicBezTo>
                  <a:cubicBezTo>
                    <a:pt x="2113530" y="3890845"/>
                    <a:pt x="2100626" y="3702281"/>
                    <a:pt x="2045971" y="3558577"/>
                  </a:cubicBezTo>
                  <a:cubicBezTo>
                    <a:pt x="2043694" y="3553254"/>
                    <a:pt x="2046730" y="3547172"/>
                    <a:pt x="2052044" y="3545651"/>
                  </a:cubicBezTo>
                  <a:close/>
                  <a:moveTo>
                    <a:pt x="1736896" y="2989333"/>
                  </a:moveTo>
                  <a:lnTo>
                    <a:pt x="1739935" y="3003799"/>
                  </a:lnTo>
                  <a:cubicBezTo>
                    <a:pt x="1745254" y="3032732"/>
                    <a:pt x="1878230" y="3716465"/>
                    <a:pt x="1717899" y="3823060"/>
                  </a:cubicBezTo>
                  <a:cubicBezTo>
                    <a:pt x="1688265" y="3842095"/>
                    <a:pt x="1654071" y="3849709"/>
                    <a:pt x="1617598" y="3849709"/>
                  </a:cubicBezTo>
                  <a:cubicBezTo>
                    <a:pt x="1530974" y="3849709"/>
                    <a:pt x="1429913" y="3805548"/>
                    <a:pt x="1350127" y="3760626"/>
                  </a:cubicBezTo>
                  <a:cubicBezTo>
                    <a:pt x="1296177" y="3730170"/>
                    <a:pt x="1259704" y="3676111"/>
                    <a:pt x="1252105" y="3615199"/>
                  </a:cubicBezTo>
                  <a:lnTo>
                    <a:pt x="1202715" y="3204046"/>
                  </a:lnTo>
                  <a:cubicBezTo>
                    <a:pt x="1201955" y="3197955"/>
                    <a:pt x="1205754" y="3192625"/>
                    <a:pt x="1211833" y="3192625"/>
                  </a:cubicBezTo>
                  <a:cubicBezTo>
                    <a:pt x="1217152" y="3191864"/>
                    <a:pt x="1222471" y="3195671"/>
                    <a:pt x="1223231" y="3201762"/>
                  </a:cubicBezTo>
                  <a:lnTo>
                    <a:pt x="1272622" y="3612154"/>
                  </a:lnTo>
                  <a:cubicBezTo>
                    <a:pt x="1279460" y="3666974"/>
                    <a:pt x="1312134" y="3715703"/>
                    <a:pt x="1360006" y="3742352"/>
                  </a:cubicBezTo>
                  <a:cubicBezTo>
                    <a:pt x="1448909" y="3792604"/>
                    <a:pt x="1612279" y="3867221"/>
                    <a:pt x="1705742" y="3805548"/>
                  </a:cubicBezTo>
                  <a:cubicBezTo>
                    <a:pt x="1843277" y="3714181"/>
                    <a:pt x="1740695" y="3121815"/>
                    <a:pt x="1721699" y="3022073"/>
                  </a:cubicBezTo>
                  <a:cubicBezTo>
                    <a:pt x="1678387" y="3044915"/>
                    <a:pt x="1527935" y="3113440"/>
                    <a:pt x="1288579" y="3103542"/>
                  </a:cubicBezTo>
                  <a:cubicBezTo>
                    <a:pt x="1282500" y="3102781"/>
                    <a:pt x="1278701" y="3098212"/>
                    <a:pt x="1278701" y="3092121"/>
                  </a:cubicBezTo>
                  <a:cubicBezTo>
                    <a:pt x="1278701" y="3086791"/>
                    <a:pt x="1284020" y="3082223"/>
                    <a:pt x="1289339" y="3082223"/>
                  </a:cubicBezTo>
                  <a:cubicBezTo>
                    <a:pt x="1563648" y="3094405"/>
                    <a:pt x="1722459" y="2997708"/>
                    <a:pt x="1723978" y="2996947"/>
                  </a:cubicBezTo>
                  <a:close/>
                  <a:moveTo>
                    <a:pt x="188168" y="766"/>
                  </a:moveTo>
                  <a:cubicBezTo>
                    <a:pt x="191974" y="1527"/>
                    <a:pt x="548214" y="132414"/>
                    <a:pt x="737752" y="385817"/>
                  </a:cubicBezTo>
                  <a:cubicBezTo>
                    <a:pt x="756782" y="410929"/>
                    <a:pt x="755259" y="446695"/>
                    <a:pt x="734707" y="470285"/>
                  </a:cubicBezTo>
                  <a:lnTo>
                    <a:pt x="554303" y="675747"/>
                  </a:lnTo>
                  <a:cubicBezTo>
                    <a:pt x="544408" y="687162"/>
                    <a:pt x="540602" y="702381"/>
                    <a:pt x="544408" y="717601"/>
                  </a:cubicBezTo>
                  <a:cubicBezTo>
                    <a:pt x="548214" y="732820"/>
                    <a:pt x="558871" y="744235"/>
                    <a:pt x="573333" y="749562"/>
                  </a:cubicBezTo>
                  <a:cubicBezTo>
                    <a:pt x="827573" y="840878"/>
                    <a:pt x="1450232" y="1117111"/>
                    <a:pt x="1741009" y="1709147"/>
                  </a:cubicBezTo>
                  <a:cubicBezTo>
                    <a:pt x="1743293" y="1713713"/>
                    <a:pt x="1741009" y="1719800"/>
                    <a:pt x="1736442" y="1722844"/>
                  </a:cubicBezTo>
                  <a:cubicBezTo>
                    <a:pt x="1734920" y="1723605"/>
                    <a:pt x="1733397" y="1723605"/>
                    <a:pt x="1731875" y="1723605"/>
                  </a:cubicBezTo>
                  <a:cubicBezTo>
                    <a:pt x="1728069" y="1723605"/>
                    <a:pt x="1724263" y="1721322"/>
                    <a:pt x="1721979" y="1718278"/>
                  </a:cubicBezTo>
                  <a:cubicBezTo>
                    <a:pt x="1462411" y="1187881"/>
                    <a:pt x="931857" y="913931"/>
                    <a:pt x="647169" y="799786"/>
                  </a:cubicBezTo>
                  <a:cubicBezTo>
                    <a:pt x="631184" y="900995"/>
                    <a:pt x="510915" y="1663488"/>
                    <a:pt x="326706" y="1995272"/>
                  </a:cubicBezTo>
                  <a:cubicBezTo>
                    <a:pt x="335840" y="2012774"/>
                    <a:pt x="360198" y="2067564"/>
                    <a:pt x="325183" y="2107896"/>
                  </a:cubicBezTo>
                  <a:cubicBezTo>
                    <a:pt x="334318" y="2124637"/>
                    <a:pt x="352586" y="2164969"/>
                    <a:pt x="326706" y="2196929"/>
                  </a:cubicBezTo>
                  <a:lnTo>
                    <a:pt x="619766" y="3167168"/>
                  </a:lnTo>
                  <a:lnTo>
                    <a:pt x="226228" y="3333060"/>
                  </a:lnTo>
                  <a:cubicBezTo>
                    <a:pt x="224705" y="3333821"/>
                    <a:pt x="223183" y="3333821"/>
                    <a:pt x="221660" y="3333821"/>
                  </a:cubicBezTo>
                  <a:cubicBezTo>
                    <a:pt x="217854" y="3333821"/>
                    <a:pt x="214048" y="3331538"/>
                    <a:pt x="212526" y="3327733"/>
                  </a:cubicBezTo>
                  <a:cubicBezTo>
                    <a:pt x="210242" y="3322406"/>
                    <a:pt x="212526" y="3316319"/>
                    <a:pt x="217854" y="3314036"/>
                  </a:cubicBezTo>
                  <a:lnTo>
                    <a:pt x="594647" y="3155754"/>
                  </a:lnTo>
                  <a:lnTo>
                    <a:pt x="306914" y="2203017"/>
                  </a:lnTo>
                  <a:cubicBezTo>
                    <a:pt x="277228" y="2198451"/>
                    <a:pt x="137168" y="2180949"/>
                    <a:pt x="17660" y="2282919"/>
                  </a:cubicBezTo>
                  <a:cubicBezTo>
                    <a:pt x="15376" y="2285202"/>
                    <a:pt x="13092" y="2285963"/>
                    <a:pt x="10809" y="2285963"/>
                  </a:cubicBezTo>
                  <a:cubicBezTo>
                    <a:pt x="7764" y="2285963"/>
                    <a:pt x="4719" y="2284441"/>
                    <a:pt x="2436" y="2282158"/>
                  </a:cubicBezTo>
                  <a:cubicBezTo>
                    <a:pt x="-1370" y="2277592"/>
                    <a:pt x="-609" y="2271505"/>
                    <a:pt x="3958" y="2267700"/>
                  </a:cubicBezTo>
                  <a:cubicBezTo>
                    <a:pt x="131839" y="2157359"/>
                    <a:pt x="278750" y="2177144"/>
                    <a:pt x="310720" y="2183232"/>
                  </a:cubicBezTo>
                  <a:cubicBezTo>
                    <a:pt x="329750" y="2158881"/>
                    <a:pt x="311482" y="2125398"/>
                    <a:pt x="305392" y="2115506"/>
                  </a:cubicBezTo>
                  <a:cubicBezTo>
                    <a:pt x="290168" y="2110940"/>
                    <a:pt x="218616" y="2093437"/>
                    <a:pt x="128794" y="2128442"/>
                  </a:cubicBezTo>
                  <a:cubicBezTo>
                    <a:pt x="128033" y="2129203"/>
                    <a:pt x="126511" y="2129203"/>
                    <a:pt x="124988" y="2129203"/>
                  </a:cubicBezTo>
                  <a:cubicBezTo>
                    <a:pt x="121182" y="2129203"/>
                    <a:pt x="117376" y="2126920"/>
                    <a:pt x="115854" y="2123115"/>
                  </a:cubicBezTo>
                  <a:cubicBezTo>
                    <a:pt x="113570" y="2117788"/>
                    <a:pt x="115854" y="2111701"/>
                    <a:pt x="121182" y="2109418"/>
                  </a:cubicBezTo>
                  <a:cubicBezTo>
                    <a:pt x="214048" y="2072891"/>
                    <a:pt x="287123" y="2088871"/>
                    <a:pt x="309198" y="2094959"/>
                  </a:cubicBezTo>
                  <a:cubicBezTo>
                    <a:pt x="340407" y="2058433"/>
                    <a:pt x="306153" y="2001360"/>
                    <a:pt x="306153" y="2000599"/>
                  </a:cubicBezTo>
                  <a:lnTo>
                    <a:pt x="303108" y="1995272"/>
                  </a:lnTo>
                  <a:lnTo>
                    <a:pt x="306153" y="1989945"/>
                  </a:lnTo>
                  <a:cubicBezTo>
                    <a:pt x="492646" y="1658162"/>
                    <a:pt x="615199" y="871317"/>
                    <a:pt x="627378" y="792176"/>
                  </a:cubicBezTo>
                  <a:cubicBezTo>
                    <a:pt x="605304" y="783044"/>
                    <a:pt x="584751" y="775435"/>
                    <a:pt x="566483" y="769347"/>
                  </a:cubicBezTo>
                  <a:cubicBezTo>
                    <a:pt x="545169" y="761737"/>
                    <a:pt x="529945" y="744235"/>
                    <a:pt x="523856" y="722928"/>
                  </a:cubicBezTo>
                  <a:cubicBezTo>
                    <a:pt x="518527" y="701620"/>
                    <a:pt x="523856" y="678791"/>
                    <a:pt x="538318" y="662050"/>
                  </a:cubicBezTo>
                  <a:lnTo>
                    <a:pt x="719483" y="456588"/>
                  </a:lnTo>
                  <a:cubicBezTo>
                    <a:pt x="733185" y="439846"/>
                    <a:pt x="733946" y="415495"/>
                    <a:pt x="721006" y="397993"/>
                  </a:cubicBezTo>
                  <a:cubicBezTo>
                    <a:pt x="535274" y="149916"/>
                    <a:pt x="184362" y="21312"/>
                    <a:pt x="181317" y="19790"/>
                  </a:cubicBezTo>
                  <a:cubicBezTo>
                    <a:pt x="175989" y="18268"/>
                    <a:pt x="172944" y="12180"/>
                    <a:pt x="175227" y="6853"/>
                  </a:cubicBezTo>
                  <a:cubicBezTo>
                    <a:pt x="176750" y="1527"/>
                    <a:pt x="182839" y="-1517"/>
                    <a:pt x="188168" y="7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Poppins" panose="00000500000000000000" pitchFamily="2" charset="0"/>
              </a:endParaRPr>
            </a:p>
          </p:txBody>
        </p:sp>
      </p:grpSp>
      <p:sp>
        <p:nvSpPr>
          <p:cNvPr id="475" name="Freeform 1">
            <a:extLst>
              <a:ext uri="{FF2B5EF4-FFF2-40B4-BE49-F238E27FC236}">
                <a16:creationId xmlns:a16="http://schemas.microsoft.com/office/drawing/2014/main" id="{7C95BACC-4F87-4242-BDA0-5045869D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0909" y="11385687"/>
            <a:ext cx="1025728" cy="1125425"/>
          </a:xfrm>
          <a:custGeom>
            <a:avLst/>
            <a:gdLst>
              <a:gd name="connsiteX0" fmla="*/ 235657 w 471314"/>
              <a:gd name="connsiteY0" fmla="*/ 141843 h 517124"/>
              <a:gd name="connsiteX1" fmla="*/ 212799 w 471314"/>
              <a:gd name="connsiteY1" fmla="*/ 164736 h 517124"/>
              <a:gd name="connsiteX2" fmla="*/ 212799 w 471314"/>
              <a:gd name="connsiteY2" fmla="*/ 233814 h 517124"/>
              <a:gd name="connsiteX3" fmla="*/ 205580 w 471314"/>
              <a:gd name="connsiteY3" fmla="*/ 241043 h 517124"/>
              <a:gd name="connsiteX4" fmla="*/ 136604 w 471314"/>
              <a:gd name="connsiteY4" fmla="*/ 241043 h 517124"/>
              <a:gd name="connsiteX5" fmla="*/ 113344 w 471314"/>
              <a:gd name="connsiteY5" fmla="*/ 263935 h 517124"/>
              <a:gd name="connsiteX6" fmla="*/ 136604 w 471314"/>
              <a:gd name="connsiteY6" fmla="*/ 286827 h 517124"/>
              <a:gd name="connsiteX7" fmla="*/ 205580 w 471314"/>
              <a:gd name="connsiteY7" fmla="*/ 286827 h 517124"/>
              <a:gd name="connsiteX8" fmla="*/ 212799 w 471314"/>
              <a:gd name="connsiteY8" fmla="*/ 293654 h 517124"/>
              <a:gd name="connsiteX9" fmla="*/ 212799 w 471314"/>
              <a:gd name="connsiteY9" fmla="*/ 363134 h 517124"/>
              <a:gd name="connsiteX10" fmla="*/ 235657 w 471314"/>
              <a:gd name="connsiteY10" fmla="*/ 386026 h 517124"/>
              <a:gd name="connsiteX11" fmla="*/ 258516 w 471314"/>
              <a:gd name="connsiteY11" fmla="*/ 363134 h 517124"/>
              <a:gd name="connsiteX12" fmla="*/ 258516 w 471314"/>
              <a:gd name="connsiteY12" fmla="*/ 293654 h 517124"/>
              <a:gd name="connsiteX13" fmla="*/ 265734 w 471314"/>
              <a:gd name="connsiteY13" fmla="*/ 286827 h 517124"/>
              <a:gd name="connsiteX14" fmla="*/ 334711 w 471314"/>
              <a:gd name="connsiteY14" fmla="*/ 286827 h 517124"/>
              <a:gd name="connsiteX15" fmla="*/ 357168 w 471314"/>
              <a:gd name="connsiteY15" fmla="*/ 263935 h 517124"/>
              <a:gd name="connsiteX16" fmla="*/ 334711 w 471314"/>
              <a:gd name="connsiteY16" fmla="*/ 241043 h 517124"/>
              <a:gd name="connsiteX17" fmla="*/ 265734 w 471314"/>
              <a:gd name="connsiteY17" fmla="*/ 241043 h 517124"/>
              <a:gd name="connsiteX18" fmla="*/ 258516 w 471314"/>
              <a:gd name="connsiteY18" fmla="*/ 233814 h 517124"/>
              <a:gd name="connsiteX19" fmla="*/ 258516 w 471314"/>
              <a:gd name="connsiteY19" fmla="*/ 164736 h 517124"/>
              <a:gd name="connsiteX20" fmla="*/ 235657 w 471314"/>
              <a:gd name="connsiteY20" fmla="*/ 141843 h 517124"/>
              <a:gd name="connsiteX21" fmla="*/ 235657 w 471314"/>
              <a:gd name="connsiteY21" fmla="*/ 127385 h 517124"/>
              <a:gd name="connsiteX22" fmla="*/ 272552 w 471314"/>
              <a:gd name="connsiteY22" fmla="*/ 164736 h 517124"/>
              <a:gd name="connsiteX23" fmla="*/ 272552 w 471314"/>
              <a:gd name="connsiteY23" fmla="*/ 226584 h 517124"/>
              <a:gd name="connsiteX24" fmla="*/ 334711 w 471314"/>
              <a:gd name="connsiteY24" fmla="*/ 226584 h 517124"/>
              <a:gd name="connsiteX25" fmla="*/ 372006 w 471314"/>
              <a:gd name="connsiteY25" fmla="*/ 263935 h 517124"/>
              <a:gd name="connsiteX26" fmla="*/ 334711 w 471314"/>
              <a:gd name="connsiteY26" fmla="*/ 300883 h 517124"/>
              <a:gd name="connsiteX27" fmla="*/ 272552 w 471314"/>
              <a:gd name="connsiteY27" fmla="*/ 300883 h 517124"/>
              <a:gd name="connsiteX28" fmla="*/ 272552 w 471314"/>
              <a:gd name="connsiteY28" fmla="*/ 363134 h 517124"/>
              <a:gd name="connsiteX29" fmla="*/ 235657 w 471314"/>
              <a:gd name="connsiteY29" fmla="*/ 400083 h 517124"/>
              <a:gd name="connsiteX30" fmla="*/ 198362 w 471314"/>
              <a:gd name="connsiteY30" fmla="*/ 363134 h 517124"/>
              <a:gd name="connsiteX31" fmla="*/ 198362 w 471314"/>
              <a:gd name="connsiteY31" fmla="*/ 300883 h 517124"/>
              <a:gd name="connsiteX32" fmla="*/ 136604 w 471314"/>
              <a:gd name="connsiteY32" fmla="*/ 300883 h 517124"/>
              <a:gd name="connsiteX33" fmla="*/ 99308 w 471314"/>
              <a:gd name="connsiteY33" fmla="*/ 263935 h 517124"/>
              <a:gd name="connsiteX34" fmla="*/ 136604 w 471314"/>
              <a:gd name="connsiteY34" fmla="*/ 226584 h 517124"/>
              <a:gd name="connsiteX35" fmla="*/ 198362 w 471314"/>
              <a:gd name="connsiteY35" fmla="*/ 226584 h 517124"/>
              <a:gd name="connsiteX36" fmla="*/ 198362 w 471314"/>
              <a:gd name="connsiteY36" fmla="*/ 164736 h 517124"/>
              <a:gd name="connsiteX37" fmla="*/ 235657 w 471314"/>
              <a:gd name="connsiteY37" fmla="*/ 127385 h 517124"/>
              <a:gd name="connsiteX38" fmla="*/ 51737 w 471314"/>
              <a:gd name="connsiteY38" fmla="*/ 62879 h 517124"/>
              <a:gd name="connsiteX39" fmla="*/ 51737 w 471314"/>
              <a:gd name="connsiteY39" fmla="*/ 245218 h 517124"/>
              <a:gd name="connsiteX40" fmla="*/ 232152 w 471314"/>
              <a:gd name="connsiteY40" fmla="*/ 465392 h 517124"/>
              <a:gd name="connsiteX41" fmla="*/ 238192 w 471314"/>
              <a:gd name="connsiteY41" fmla="*/ 465392 h 517124"/>
              <a:gd name="connsiteX42" fmla="*/ 418204 w 471314"/>
              <a:gd name="connsiteY42" fmla="*/ 245218 h 517124"/>
              <a:gd name="connsiteX43" fmla="*/ 418204 w 471314"/>
              <a:gd name="connsiteY43" fmla="*/ 62879 h 517124"/>
              <a:gd name="connsiteX44" fmla="*/ 51737 w 471314"/>
              <a:gd name="connsiteY44" fmla="*/ 62879 h 517124"/>
              <a:gd name="connsiteX45" fmla="*/ 44086 w 471314"/>
              <a:gd name="connsiteY45" fmla="*/ 47584 h 517124"/>
              <a:gd name="connsiteX46" fmla="*/ 45697 w 471314"/>
              <a:gd name="connsiteY46" fmla="*/ 47584 h 517124"/>
              <a:gd name="connsiteX47" fmla="*/ 423842 w 471314"/>
              <a:gd name="connsiteY47" fmla="*/ 47584 h 517124"/>
              <a:gd name="connsiteX48" fmla="*/ 425050 w 471314"/>
              <a:gd name="connsiteY48" fmla="*/ 47584 h 517124"/>
              <a:gd name="connsiteX49" fmla="*/ 425452 w 471314"/>
              <a:gd name="connsiteY49" fmla="*/ 47584 h 517124"/>
              <a:gd name="connsiteX50" fmla="*/ 430285 w 471314"/>
              <a:gd name="connsiteY50" fmla="*/ 49194 h 517124"/>
              <a:gd name="connsiteX51" fmla="*/ 430688 w 471314"/>
              <a:gd name="connsiteY51" fmla="*/ 49596 h 517124"/>
              <a:gd name="connsiteX52" fmla="*/ 432298 w 471314"/>
              <a:gd name="connsiteY52" fmla="*/ 54426 h 517124"/>
              <a:gd name="connsiteX53" fmla="*/ 432298 w 471314"/>
              <a:gd name="connsiteY53" fmla="*/ 245218 h 517124"/>
              <a:gd name="connsiteX54" fmla="*/ 242219 w 471314"/>
              <a:gd name="connsiteY54" fmla="*/ 479078 h 517124"/>
              <a:gd name="connsiteX55" fmla="*/ 234971 w 471314"/>
              <a:gd name="connsiteY55" fmla="*/ 479883 h 517124"/>
              <a:gd name="connsiteX56" fmla="*/ 227722 w 471314"/>
              <a:gd name="connsiteY56" fmla="*/ 479078 h 517124"/>
              <a:gd name="connsiteX57" fmla="*/ 37240 w 471314"/>
              <a:gd name="connsiteY57" fmla="*/ 245218 h 517124"/>
              <a:gd name="connsiteX58" fmla="*/ 37240 w 471314"/>
              <a:gd name="connsiteY58" fmla="*/ 54426 h 517124"/>
              <a:gd name="connsiteX59" fmla="*/ 44086 w 471314"/>
              <a:gd name="connsiteY59" fmla="*/ 47584 h 517124"/>
              <a:gd name="connsiteX60" fmla="*/ 457227 w 471314"/>
              <a:gd name="connsiteY60" fmla="*/ 15808 h 517124"/>
              <a:gd name="connsiteX61" fmla="*/ 420600 w 471314"/>
              <a:gd name="connsiteY61" fmla="*/ 23056 h 517124"/>
              <a:gd name="connsiteX62" fmla="*/ 246323 w 471314"/>
              <a:gd name="connsiteY62" fmla="*/ 37955 h 517124"/>
              <a:gd name="connsiteX63" fmla="*/ 50713 w 471314"/>
              <a:gd name="connsiteY63" fmla="*/ 22654 h 517124"/>
              <a:gd name="connsiteX64" fmla="*/ 14489 w 471314"/>
              <a:gd name="connsiteY64" fmla="*/ 16614 h 517124"/>
              <a:gd name="connsiteX65" fmla="*/ 14489 w 471314"/>
              <a:gd name="connsiteY65" fmla="*/ 244118 h 517124"/>
              <a:gd name="connsiteX66" fmla="*/ 221771 w 471314"/>
              <a:gd name="connsiteY66" fmla="*/ 500614 h 517124"/>
              <a:gd name="connsiteX67" fmla="*/ 249543 w 471314"/>
              <a:gd name="connsiteY67" fmla="*/ 500614 h 517124"/>
              <a:gd name="connsiteX68" fmla="*/ 457227 w 471314"/>
              <a:gd name="connsiteY68" fmla="*/ 244118 h 517124"/>
              <a:gd name="connsiteX69" fmla="*/ 462861 w 471314"/>
              <a:gd name="connsiteY69" fmla="*/ 104 h 517124"/>
              <a:gd name="connsiteX70" fmla="*/ 468899 w 471314"/>
              <a:gd name="connsiteY70" fmla="*/ 1715 h 517124"/>
              <a:gd name="connsiteX71" fmla="*/ 471314 w 471314"/>
              <a:gd name="connsiteY71" fmla="*/ 7352 h 517124"/>
              <a:gd name="connsiteX72" fmla="*/ 471314 w 471314"/>
              <a:gd name="connsiteY72" fmla="*/ 244118 h 517124"/>
              <a:gd name="connsiteX73" fmla="*/ 253568 w 471314"/>
              <a:gd name="connsiteY73" fmla="*/ 514708 h 517124"/>
              <a:gd name="connsiteX74" fmla="*/ 235858 w 471314"/>
              <a:gd name="connsiteY74" fmla="*/ 517124 h 517124"/>
              <a:gd name="connsiteX75" fmla="*/ 218149 w 471314"/>
              <a:gd name="connsiteY75" fmla="*/ 514708 h 517124"/>
              <a:gd name="connsiteX76" fmla="*/ 0 w 471314"/>
              <a:gd name="connsiteY76" fmla="*/ 244118 h 517124"/>
              <a:gd name="connsiteX77" fmla="*/ 0 w 471314"/>
              <a:gd name="connsiteY77" fmla="*/ 8158 h 517124"/>
              <a:gd name="connsiteX78" fmla="*/ 2817 w 471314"/>
              <a:gd name="connsiteY78" fmla="*/ 2520 h 517124"/>
              <a:gd name="connsiteX79" fmla="*/ 8452 w 471314"/>
              <a:gd name="connsiteY79" fmla="*/ 910 h 517124"/>
              <a:gd name="connsiteX80" fmla="*/ 53128 w 471314"/>
              <a:gd name="connsiteY80" fmla="*/ 8560 h 517124"/>
              <a:gd name="connsiteX81" fmla="*/ 246323 w 471314"/>
              <a:gd name="connsiteY81" fmla="*/ 23459 h 517124"/>
              <a:gd name="connsiteX82" fmla="*/ 417783 w 471314"/>
              <a:gd name="connsiteY82" fmla="*/ 8963 h 51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1314" h="517124">
                <a:moveTo>
                  <a:pt x="235657" y="141843"/>
                </a:moveTo>
                <a:cubicBezTo>
                  <a:pt x="222824" y="141843"/>
                  <a:pt x="212799" y="151884"/>
                  <a:pt x="212799" y="164736"/>
                </a:cubicBezTo>
                <a:lnTo>
                  <a:pt x="212799" y="233814"/>
                </a:lnTo>
                <a:cubicBezTo>
                  <a:pt x="212799" y="237830"/>
                  <a:pt x="209590" y="241043"/>
                  <a:pt x="205580" y="241043"/>
                </a:cubicBezTo>
                <a:lnTo>
                  <a:pt x="136604" y="241043"/>
                </a:lnTo>
                <a:cubicBezTo>
                  <a:pt x="124172" y="241043"/>
                  <a:pt x="113344" y="251083"/>
                  <a:pt x="113344" y="263935"/>
                </a:cubicBezTo>
                <a:cubicBezTo>
                  <a:pt x="113344" y="276385"/>
                  <a:pt x="124172" y="286827"/>
                  <a:pt x="136604" y="286827"/>
                </a:cubicBezTo>
                <a:lnTo>
                  <a:pt x="205580" y="286827"/>
                </a:lnTo>
                <a:cubicBezTo>
                  <a:pt x="209590" y="286827"/>
                  <a:pt x="212799" y="289638"/>
                  <a:pt x="212799" y="293654"/>
                </a:cubicBezTo>
                <a:lnTo>
                  <a:pt x="212799" y="363134"/>
                </a:lnTo>
                <a:cubicBezTo>
                  <a:pt x="212799" y="375584"/>
                  <a:pt x="222824" y="386026"/>
                  <a:pt x="235657" y="386026"/>
                </a:cubicBezTo>
                <a:cubicBezTo>
                  <a:pt x="248089" y="386026"/>
                  <a:pt x="258516" y="375584"/>
                  <a:pt x="258516" y="363134"/>
                </a:cubicBezTo>
                <a:lnTo>
                  <a:pt x="258516" y="293654"/>
                </a:lnTo>
                <a:cubicBezTo>
                  <a:pt x="258516" y="289638"/>
                  <a:pt x="261724" y="286827"/>
                  <a:pt x="265734" y="286827"/>
                </a:cubicBezTo>
                <a:lnTo>
                  <a:pt x="334711" y="286827"/>
                </a:lnTo>
                <a:cubicBezTo>
                  <a:pt x="347142" y="286827"/>
                  <a:pt x="357168" y="276385"/>
                  <a:pt x="357168" y="263935"/>
                </a:cubicBezTo>
                <a:cubicBezTo>
                  <a:pt x="357168" y="251083"/>
                  <a:pt x="347142" y="241043"/>
                  <a:pt x="334711" y="241043"/>
                </a:cubicBezTo>
                <a:lnTo>
                  <a:pt x="265734" y="241043"/>
                </a:lnTo>
                <a:cubicBezTo>
                  <a:pt x="261724" y="241043"/>
                  <a:pt x="258516" y="237830"/>
                  <a:pt x="258516" y="233814"/>
                </a:cubicBezTo>
                <a:lnTo>
                  <a:pt x="258516" y="164736"/>
                </a:lnTo>
                <a:cubicBezTo>
                  <a:pt x="258516" y="151884"/>
                  <a:pt x="248089" y="141843"/>
                  <a:pt x="235657" y="141843"/>
                </a:cubicBezTo>
                <a:close/>
                <a:moveTo>
                  <a:pt x="235657" y="127385"/>
                </a:moveTo>
                <a:cubicBezTo>
                  <a:pt x="256109" y="127385"/>
                  <a:pt x="272552" y="144253"/>
                  <a:pt x="272552" y="164736"/>
                </a:cubicBezTo>
                <a:lnTo>
                  <a:pt x="272552" y="226584"/>
                </a:lnTo>
                <a:lnTo>
                  <a:pt x="334711" y="226584"/>
                </a:lnTo>
                <a:cubicBezTo>
                  <a:pt x="355163" y="226584"/>
                  <a:pt x="372006" y="243452"/>
                  <a:pt x="372006" y="263935"/>
                </a:cubicBezTo>
                <a:cubicBezTo>
                  <a:pt x="372006" y="284417"/>
                  <a:pt x="355163" y="300883"/>
                  <a:pt x="334711" y="300883"/>
                </a:cubicBezTo>
                <a:lnTo>
                  <a:pt x="272552" y="300883"/>
                </a:lnTo>
                <a:lnTo>
                  <a:pt x="272552" y="363134"/>
                </a:lnTo>
                <a:cubicBezTo>
                  <a:pt x="272552" y="383616"/>
                  <a:pt x="256109" y="400083"/>
                  <a:pt x="235657" y="400083"/>
                </a:cubicBezTo>
                <a:cubicBezTo>
                  <a:pt x="215205" y="400083"/>
                  <a:pt x="198362" y="383616"/>
                  <a:pt x="198362" y="363134"/>
                </a:cubicBezTo>
                <a:lnTo>
                  <a:pt x="198362" y="300883"/>
                </a:lnTo>
                <a:lnTo>
                  <a:pt x="136604" y="300883"/>
                </a:lnTo>
                <a:cubicBezTo>
                  <a:pt x="116151" y="300883"/>
                  <a:pt x="99308" y="284417"/>
                  <a:pt x="99308" y="263935"/>
                </a:cubicBezTo>
                <a:cubicBezTo>
                  <a:pt x="99308" y="243452"/>
                  <a:pt x="116151" y="226584"/>
                  <a:pt x="136604" y="226584"/>
                </a:cubicBezTo>
                <a:lnTo>
                  <a:pt x="198362" y="226584"/>
                </a:lnTo>
                <a:lnTo>
                  <a:pt x="198362" y="164736"/>
                </a:lnTo>
                <a:cubicBezTo>
                  <a:pt x="198362" y="144253"/>
                  <a:pt x="215205" y="127385"/>
                  <a:pt x="235657" y="127385"/>
                </a:cubicBezTo>
                <a:close/>
                <a:moveTo>
                  <a:pt x="51737" y="62879"/>
                </a:moveTo>
                <a:lnTo>
                  <a:pt x="51737" y="245218"/>
                </a:lnTo>
                <a:cubicBezTo>
                  <a:pt x="51737" y="404613"/>
                  <a:pt x="201546" y="456537"/>
                  <a:pt x="232152" y="465392"/>
                </a:cubicBezTo>
                <a:cubicBezTo>
                  <a:pt x="233763" y="465795"/>
                  <a:pt x="235776" y="465795"/>
                  <a:pt x="238192" y="465392"/>
                </a:cubicBezTo>
                <a:cubicBezTo>
                  <a:pt x="267993" y="456537"/>
                  <a:pt x="418204" y="404613"/>
                  <a:pt x="418204" y="245218"/>
                </a:cubicBezTo>
                <a:lnTo>
                  <a:pt x="418204" y="62879"/>
                </a:lnTo>
                <a:cubicBezTo>
                  <a:pt x="259939" y="91055"/>
                  <a:pt x="90800" y="68917"/>
                  <a:pt x="51737" y="62879"/>
                </a:cubicBezTo>
                <a:close/>
                <a:moveTo>
                  <a:pt x="44086" y="47584"/>
                </a:moveTo>
                <a:cubicBezTo>
                  <a:pt x="44891" y="47584"/>
                  <a:pt x="45294" y="47584"/>
                  <a:pt x="45697" y="47584"/>
                </a:cubicBezTo>
                <a:cubicBezTo>
                  <a:pt x="51737" y="48389"/>
                  <a:pt x="246247" y="81395"/>
                  <a:pt x="423842" y="47584"/>
                </a:cubicBezTo>
                <a:cubicBezTo>
                  <a:pt x="424244" y="47584"/>
                  <a:pt x="425050" y="47584"/>
                  <a:pt x="425050" y="47584"/>
                </a:cubicBezTo>
                <a:lnTo>
                  <a:pt x="425452" y="47584"/>
                </a:lnTo>
                <a:cubicBezTo>
                  <a:pt x="427466" y="47584"/>
                  <a:pt x="429077" y="47986"/>
                  <a:pt x="430285" y="49194"/>
                </a:cubicBezTo>
                <a:lnTo>
                  <a:pt x="430688" y="49596"/>
                </a:lnTo>
                <a:cubicBezTo>
                  <a:pt x="431896" y="50804"/>
                  <a:pt x="432298" y="52816"/>
                  <a:pt x="432298" y="54426"/>
                </a:cubicBezTo>
                <a:lnTo>
                  <a:pt x="432298" y="245218"/>
                </a:lnTo>
                <a:cubicBezTo>
                  <a:pt x="432298" y="414676"/>
                  <a:pt x="274033" y="469417"/>
                  <a:pt x="242219" y="479078"/>
                </a:cubicBezTo>
                <a:cubicBezTo>
                  <a:pt x="239803" y="479883"/>
                  <a:pt x="237387" y="479883"/>
                  <a:pt x="234971" y="479883"/>
                </a:cubicBezTo>
                <a:cubicBezTo>
                  <a:pt x="232554" y="479883"/>
                  <a:pt x="230138" y="479883"/>
                  <a:pt x="227722" y="479078"/>
                </a:cubicBezTo>
                <a:cubicBezTo>
                  <a:pt x="195908" y="469417"/>
                  <a:pt x="37240" y="414676"/>
                  <a:pt x="37240" y="245218"/>
                </a:cubicBezTo>
                <a:lnTo>
                  <a:pt x="37240" y="54426"/>
                </a:lnTo>
                <a:cubicBezTo>
                  <a:pt x="37240" y="50401"/>
                  <a:pt x="40462" y="47584"/>
                  <a:pt x="44086" y="47584"/>
                </a:cubicBezTo>
                <a:close/>
                <a:moveTo>
                  <a:pt x="457227" y="15808"/>
                </a:moveTo>
                <a:lnTo>
                  <a:pt x="420600" y="23056"/>
                </a:lnTo>
                <a:cubicBezTo>
                  <a:pt x="368277" y="33123"/>
                  <a:pt x="309513" y="37955"/>
                  <a:pt x="246323" y="37955"/>
                </a:cubicBezTo>
                <a:cubicBezTo>
                  <a:pt x="138859" y="37955"/>
                  <a:pt x="54336" y="23459"/>
                  <a:pt x="50713" y="22654"/>
                </a:cubicBezTo>
                <a:lnTo>
                  <a:pt x="14489" y="16614"/>
                </a:lnTo>
                <a:lnTo>
                  <a:pt x="14489" y="244118"/>
                </a:lnTo>
                <a:cubicBezTo>
                  <a:pt x="14489" y="430551"/>
                  <a:pt x="187157" y="490548"/>
                  <a:pt x="221771" y="500614"/>
                </a:cubicBezTo>
                <a:cubicBezTo>
                  <a:pt x="231028" y="503433"/>
                  <a:pt x="240688" y="503433"/>
                  <a:pt x="249543" y="500614"/>
                </a:cubicBezTo>
                <a:cubicBezTo>
                  <a:pt x="284559" y="490548"/>
                  <a:pt x="457227" y="430551"/>
                  <a:pt x="457227" y="244118"/>
                </a:cubicBezTo>
                <a:close/>
                <a:moveTo>
                  <a:pt x="462861" y="104"/>
                </a:moveTo>
                <a:cubicBezTo>
                  <a:pt x="465276" y="-298"/>
                  <a:pt x="467289" y="507"/>
                  <a:pt x="468899" y="1715"/>
                </a:cubicBezTo>
                <a:cubicBezTo>
                  <a:pt x="470509" y="3326"/>
                  <a:pt x="471314" y="5339"/>
                  <a:pt x="471314" y="7352"/>
                </a:cubicBezTo>
                <a:lnTo>
                  <a:pt x="471314" y="244118"/>
                </a:lnTo>
                <a:cubicBezTo>
                  <a:pt x="471314" y="441020"/>
                  <a:pt x="289792" y="503836"/>
                  <a:pt x="253568" y="514708"/>
                </a:cubicBezTo>
                <a:cubicBezTo>
                  <a:pt x="247933" y="516318"/>
                  <a:pt x="241895" y="517124"/>
                  <a:pt x="235858" y="517124"/>
                </a:cubicBezTo>
                <a:cubicBezTo>
                  <a:pt x="229821" y="517124"/>
                  <a:pt x="223783" y="516318"/>
                  <a:pt x="218149" y="514708"/>
                </a:cubicBezTo>
                <a:cubicBezTo>
                  <a:pt x="181522" y="503836"/>
                  <a:pt x="0" y="441020"/>
                  <a:pt x="0" y="244118"/>
                </a:cubicBezTo>
                <a:lnTo>
                  <a:pt x="0" y="8158"/>
                </a:lnTo>
                <a:cubicBezTo>
                  <a:pt x="0" y="5742"/>
                  <a:pt x="1207" y="3728"/>
                  <a:pt x="2817" y="2520"/>
                </a:cubicBezTo>
                <a:cubicBezTo>
                  <a:pt x="4427" y="910"/>
                  <a:pt x="6440" y="507"/>
                  <a:pt x="8452" y="910"/>
                </a:cubicBezTo>
                <a:lnTo>
                  <a:pt x="53128" y="8560"/>
                </a:lnTo>
                <a:cubicBezTo>
                  <a:pt x="56348" y="9366"/>
                  <a:pt x="140066" y="23459"/>
                  <a:pt x="246323" y="23459"/>
                </a:cubicBezTo>
                <a:cubicBezTo>
                  <a:pt x="308708" y="23459"/>
                  <a:pt x="366667" y="18627"/>
                  <a:pt x="417783" y="89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76" name="Freeform 27">
            <a:extLst>
              <a:ext uri="{FF2B5EF4-FFF2-40B4-BE49-F238E27FC236}">
                <a16:creationId xmlns:a16="http://schemas.microsoft.com/office/drawing/2014/main" id="{91329B41-4B9D-4425-A136-E96AD619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899" y="8281481"/>
            <a:ext cx="926091" cy="992549"/>
          </a:xfrm>
          <a:custGeom>
            <a:avLst/>
            <a:gdLst>
              <a:gd name="connsiteX0" fmla="*/ 172423 w 426980"/>
              <a:gd name="connsiteY0" fmla="*/ 350484 h 457621"/>
              <a:gd name="connsiteX1" fmla="*/ 214091 w 426980"/>
              <a:gd name="connsiteY1" fmla="*/ 366930 h 457621"/>
              <a:gd name="connsiteX2" fmla="*/ 254156 w 426980"/>
              <a:gd name="connsiteY2" fmla="*/ 351286 h 457621"/>
              <a:gd name="connsiteX3" fmla="*/ 264172 w 426980"/>
              <a:gd name="connsiteY3" fmla="*/ 350885 h 457621"/>
              <a:gd name="connsiteX4" fmla="*/ 264573 w 426980"/>
              <a:gd name="connsiteY4" fmla="*/ 360913 h 457621"/>
              <a:gd name="connsiteX5" fmla="*/ 214091 w 426980"/>
              <a:gd name="connsiteY5" fmla="*/ 381371 h 457621"/>
              <a:gd name="connsiteX6" fmla="*/ 162807 w 426980"/>
              <a:gd name="connsiteY6" fmla="*/ 360913 h 457621"/>
              <a:gd name="connsiteX7" fmla="*/ 162407 w 426980"/>
              <a:gd name="connsiteY7" fmla="*/ 350885 h 457621"/>
              <a:gd name="connsiteX8" fmla="*/ 172423 w 426980"/>
              <a:gd name="connsiteY8" fmla="*/ 350484 h 457621"/>
              <a:gd name="connsiteX9" fmla="*/ 71900 w 426980"/>
              <a:gd name="connsiteY9" fmla="*/ 271482 h 457621"/>
              <a:gd name="connsiteX10" fmla="*/ 14862 w 426980"/>
              <a:gd name="connsiteY10" fmla="*/ 284375 h 457621"/>
              <a:gd name="connsiteX11" fmla="*/ 14058 w 426980"/>
              <a:gd name="connsiteY11" fmla="*/ 301296 h 457621"/>
              <a:gd name="connsiteX12" fmla="*/ 15264 w 426980"/>
              <a:gd name="connsiteY12" fmla="*/ 400007 h 457621"/>
              <a:gd name="connsiteX13" fmla="*/ 58644 w 426980"/>
              <a:gd name="connsiteY13" fmla="*/ 443520 h 457621"/>
              <a:gd name="connsiteX14" fmla="*/ 184369 w 426980"/>
              <a:gd name="connsiteY14" fmla="*/ 443520 h 457621"/>
              <a:gd name="connsiteX15" fmla="*/ 68686 w 426980"/>
              <a:gd name="connsiteY15" fmla="*/ 301296 h 457621"/>
              <a:gd name="connsiteX16" fmla="*/ 71900 w 426980"/>
              <a:gd name="connsiteY16" fmla="*/ 271482 h 457621"/>
              <a:gd name="connsiteX17" fmla="*/ 406495 w 426980"/>
              <a:gd name="connsiteY17" fmla="*/ 255769 h 457621"/>
              <a:gd name="connsiteX18" fmla="*/ 352671 w 426980"/>
              <a:gd name="connsiteY18" fmla="*/ 261006 h 457621"/>
              <a:gd name="connsiteX19" fmla="*/ 358294 w 426980"/>
              <a:gd name="connsiteY19" fmla="*/ 301296 h 457621"/>
              <a:gd name="connsiteX20" fmla="*/ 242210 w 426980"/>
              <a:gd name="connsiteY20" fmla="*/ 443520 h 457621"/>
              <a:gd name="connsiteX21" fmla="*/ 369139 w 426980"/>
              <a:gd name="connsiteY21" fmla="*/ 443520 h 457621"/>
              <a:gd name="connsiteX22" fmla="*/ 412520 w 426980"/>
              <a:gd name="connsiteY22" fmla="*/ 399604 h 457621"/>
              <a:gd name="connsiteX23" fmla="*/ 412520 w 426980"/>
              <a:gd name="connsiteY23" fmla="*/ 305325 h 457621"/>
              <a:gd name="connsiteX24" fmla="*/ 406495 w 426980"/>
              <a:gd name="connsiteY24" fmla="*/ 255769 h 457621"/>
              <a:gd name="connsiteX25" fmla="*/ 164285 w 426980"/>
              <a:gd name="connsiteY25" fmla="*/ 165116 h 457621"/>
              <a:gd name="connsiteX26" fmla="*/ 88368 w 426980"/>
              <a:gd name="connsiteY26" fmla="*/ 264230 h 457621"/>
              <a:gd name="connsiteX27" fmla="*/ 83147 w 426980"/>
              <a:gd name="connsiteY27" fmla="*/ 301296 h 457621"/>
              <a:gd name="connsiteX28" fmla="*/ 213289 w 426980"/>
              <a:gd name="connsiteY28" fmla="*/ 431836 h 457621"/>
              <a:gd name="connsiteX29" fmla="*/ 343834 w 426980"/>
              <a:gd name="connsiteY29" fmla="*/ 301296 h 457621"/>
              <a:gd name="connsiteX30" fmla="*/ 337407 w 426980"/>
              <a:gd name="connsiteY30" fmla="*/ 260603 h 457621"/>
              <a:gd name="connsiteX31" fmla="*/ 164285 w 426980"/>
              <a:gd name="connsiteY31" fmla="*/ 165116 h 457621"/>
              <a:gd name="connsiteX32" fmla="*/ 152235 w 426980"/>
              <a:gd name="connsiteY32" fmla="*/ 153432 h 457621"/>
              <a:gd name="connsiteX33" fmla="*/ 76720 w 426980"/>
              <a:gd name="connsiteY33" fmla="*/ 169548 h 457621"/>
              <a:gd name="connsiteX34" fmla="*/ 63063 w 426980"/>
              <a:gd name="connsiteY34" fmla="*/ 169951 h 457621"/>
              <a:gd name="connsiteX35" fmla="*/ 16870 w 426980"/>
              <a:gd name="connsiteY35" fmla="*/ 269467 h 457621"/>
              <a:gd name="connsiteX36" fmla="*/ 152235 w 426980"/>
              <a:gd name="connsiteY36" fmla="*/ 153432 h 457621"/>
              <a:gd name="connsiteX37" fmla="*/ 171917 w 426980"/>
              <a:gd name="connsiteY37" fmla="*/ 151418 h 457621"/>
              <a:gd name="connsiteX38" fmla="*/ 402478 w 426980"/>
              <a:gd name="connsiteY38" fmla="*/ 242070 h 457621"/>
              <a:gd name="connsiteX39" fmla="*/ 362712 w 426980"/>
              <a:gd name="connsiteY39" fmla="*/ 170757 h 457621"/>
              <a:gd name="connsiteX40" fmla="*/ 359499 w 426980"/>
              <a:gd name="connsiteY40" fmla="*/ 171160 h 457621"/>
              <a:gd name="connsiteX41" fmla="*/ 351466 w 426980"/>
              <a:gd name="connsiteY41" fmla="*/ 169951 h 457621"/>
              <a:gd name="connsiteX42" fmla="*/ 171917 w 426980"/>
              <a:gd name="connsiteY42" fmla="*/ 151418 h 457621"/>
              <a:gd name="connsiteX43" fmla="*/ 207478 w 426980"/>
              <a:gd name="connsiteY43" fmla="*/ 35808 h 457621"/>
              <a:gd name="connsiteX44" fmla="*/ 207478 w 426980"/>
              <a:gd name="connsiteY44" fmla="*/ 55050 h 457621"/>
              <a:gd name="connsiteX45" fmla="*/ 195051 w 426980"/>
              <a:gd name="connsiteY45" fmla="*/ 67477 h 457621"/>
              <a:gd name="connsiteX46" fmla="*/ 175408 w 426980"/>
              <a:gd name="connsiteY46" fmla="*/ 67477 h 457621"/>
              <a:gd name="connsiteX47" fmla="*/ 175408 w 426980"/>
              <a:gd name="connsiteY47" fmla="*/ 79103 h 457621"/>
              <a:gd name="connsiteX48" fmla="*/ 195051 w 426980"/>
              <a:gd name="connsiteY48" fmla="*/ 79103 h 457621"/>
              <a:gd name="connsiteX49" fmla="*/ 207478 w 426980"/>
              <a:gd name="connsiteY49" fmla="*/ 91530 h 457621"/>
              <a:gd name="connsiteX50" fmla="*/ 207478 w 426980"/>
              <a:gd name="connsiteY50" fmla="*/ 111975 h 457621"/>
              <a:gd name="connsiteX51" fmla="*/ 219103 w 426980"/>
              <a:gd name="connsiteY51" fmla="*/ 111975 h 457621"/>
              <a:gd name="connsiteX52" fmla="*/ 219103 w 426980"/>
              <a:gd name="connsiteY52" fmla="*/ 91530 h 457621"/>
              <a:gd name="connsiteX53" fmla="*/ 231530 w 426980"/>
              <a:gd name="connsiteY53" fmla="*/ 79103 h 457621"/>
              <a:gd name="connsiteX54" fmla="*/ 251574 w 426980"/>
              <a:gd name="connsiteY54" fmla="*/ 79103 h 457621"/>
              <a:gd name="connsiteX55" fmla="*/ 251574 w 426980"/>
              <a:gd name="connsiteY55" fmla="*/ 67477 h 457621"/>
              <a:gd name="connsiteX56" fmla="*/ 231530 w 426980"/>
              <a:gd name="connsiteY56" fmla="*/ 67477 h 457621"/>
              <a:gd name="connsiteX57" fmla="*/ 219103 w 426980"/>
              <a:gd name="connsiteY57" fmla="*/ 55050 h 457621"/>
              <a:gd name="connsiteX58" fmla="*/ 219103 w 426980"/>
              <a:gd name="connsiteY58" fmla="*/ 35808 h 457621"/>
              <a:gd name="connsiteX59" fmla="*/ 206275 w 426980"/>
              <a:gd name="connsiteY59" fmla="*/ 21777 h 457621"/>
              <a:gd name="connsiteX60" fmla="*/ 220306 w 426980"/>
              <a:gd name="connsiteY60" fmla="*/ 21777 h 457621"/>
              <a:gd name="connsiteX61" fmla="*/ 233534 w 426980"/>
              <a:gd name="connsiteY61" fmla="*/ 34605 h 457621"/>
              <a:gd name="connsiteX62" fmla="*/ 233534 w 426980"/>
              <a:gd name="connsiteY62" fmla="*/ 53046 h 457621"/>
              <a:gd name="connsiteX63" fmla="*/ 252776 w 426980"/>
              <a:gd name="connsiteY63" fmla="*/ 53046 h 457621"/>
              <a:gd name="connsiteX64" fmla="*/ 265604 w 426980"/>
              <a:gd name="connsiteY64" fmla="*/ 66275 h 457621"/>
              <a:gd name="connsiteX65" fmla="*/ 265604 w 426980"/>
              <a:gd name="connsiteY65" fmla="*/ 79904 h 457621"/>
              <a:gd name="connsiteX66" fmla="*/ 252776 w 426980"/>
              <a:gd name="connsiteY66" fmla="*/ 93534 h 457621"/>
              <a:gd name="connsiteX67" fmla="*/ 233534 w 426980"/>
              <a:gd name="connsiteY67" fmla="*/ 93534 h 457621"/>
              <a:gd name="connsiteX68" fmla="*/ 233534 w 426980"/>
              <a:gd name="connsiteY68" fmla="*/ 112776 h 457621"/>
              <a:gd name="connsiteX69" fmla="*/ 220306 w 426980"/>
              <a:gd name="connsiteY69" fmla="*/ 126005 h 457621"/>
              <a:gd name="connsiteX70" fmla="*/ 206275 w 426980"/>
              <a:gd name="connsiteY70" fmla="*/ 126005 h 457621"/>
              <a:gd name="connsiteX71" fmla="*/ 193046 w 426980"/>
              <a:gd name="connsiteY71" fmla="*/ 112776 h 457621"/>
              <a:gd name="connsiteX72" fmla="*/ 193046 w 426980"/>
              <a:gd name="connsiteY72" fmla="*/ 93534 h 457621"/>
              <a:gd name="connsiteX73" fmla="*/ 174606 w 426980"/>
              <a:gd name="connsiteY73" fmla="*/ 93534 h 457621"/>
              <a:gd name="connsiteX74" fmla="*/ 161377 w 426980"/>
              <a:gd name="connsiteY74" fmla="*/ 79904 h 457621"/>
              <a:gd name="connsiteX75" fmla="*/ 161377 w 426980"/>
              <a:gd name="connsiteY75" fmla="*/ 66275 h 457621"/>
              <a:gd name="connsiteX76" fmla="*/ 174606 w 426980"/>
              <a:gd name="connsiteY76" fmla="*/ 53046 h 457621"/>
              <a:gd name="connsiteX77" fmla="*/ 193046 w 426980"/>
              <a:gd name="connsiteY77" fmla="*/ 53046 h 457621"/>
              <a:gd name="connsiteX78" fmla="*/ 193046 w 426980"/>
              <a:gd name="connsiteY78" fmla="*/ 34605 h 457621"/>
              <a:gd name="connsiteX79" fmla="*/ 206275 w 426980"/>
              <a:gd name="connsiteY79" fmla="*/ 21777 h 457621"/>
              <a:gd name="connsiteX80" fmla="*/ 215850 w 426980"/>
              <a:gd name="connsiteY80" fmla="*/ 14482 h 457621"/>
              <a:gd name="connsiteX81" fmla="*/ 40167 w 426980"/>
              <a:gd name="connsiteY81" fmla="*/ 43844 h 457621"/>
              <a:gd name="connsiteX82" fmla="*/ 32536 w 426980"/>
              <a:gd name="connsiteY82" fmla="*/ 50693 h 457621"/>
              <a:gd name="connsiteX83" fmla="*/ 31331 w 426980"/>
              <a:gd name="connsiteY83" fmla="*/ 62780 h 457621"/>
              <a:gd name="connsiteX84" fmla="*/ 44586 w 426980"/>
              <a:gd name="connsiteY84" fmla="*/ 107099 h 457621"/>
              <a:gd name="connsiteX85" fmla="*/ 56234 w 426980"/>
              <a:gd name="connsiteY85" fmla="*/ 146583 h 457621"/>
              <a:gd name="connsiteX86" fmla="*/ 72301 w 426980"/>
              <a:gd name="connsiteY86" fmla="*/ 155850 h 457621"/>
              <a:gd name="connsiteX87" fmla="*/ 285478 w 426980"/>
              <a:gd name="connsiteY87" fmla="*/ 140552 h 457621"/>
              <a:gd name="connsiteX88" fmla="*/ 355744 w 426980"/>
              <a:gd name="connsiteY88" fmla="*/ 156221 h 457621"/>
              <a:gd name="connsiteX89" fmla="*/ 355482 w 426980"/>
              <a:gd name="connsiteY89" fmla="*/ 156253 h 457621"/>
              <a:gd name="connsiteX90" fmla="*/ 355884 w 426980"/>
              <a:gd name="connsiteY90" fmla="*/ 156253 h 457621"/>
              <a:gd name="connsiteX91" fmla="*/ 355744 w 426980"/>
              <a:gd name="connsiteY91" fmla="*/ 156221 h 457621"/>
              <a:gd name="connsiteX92" fmla="*/ 365173 w 426980"/>
              <a:gd name="connsiteY92" fmla="*/ 155094 h 457621"/>
              <a:gd name="connsiteX93" fmla="*/ 371549 w 426980"/>
              <a:gd name="connsiteY93" fmla="*/ 146986 h 457621"/>
              <a:gd name="connsiteX94" fmla="*/ 383198 w 426980"/>
              <a:gd name="connsiteY94" fmla="*/ 103473 h 457621"/>
              <a:gd name="connsiteX95" fmla="*/ 395248 w 426980"/>
              <a:gd name="connsiteY95" fmla="*/ 59557 h 457621"/>
              <a:gd name="connsiteX96" fmla="*/ 386411 w 426980"/>
              <a:gd name="connsiteY96" fmla="*/ 41023 h 457621"/>
              <a:gd name="connsiteX97" fmla="*/ 215850 w 426980"/>
              <a:gd name="connsiteY97" fmla="*/ 14482 h 457621"/>
              <a:gd name="connsiteX98" fmla="*/ 216001 w 426980"/>
              <a:gd name="connsiteY98" fmla="*/ 28 h 457621"/>
              <a:gd name="connsiteX99" fmla="*/ 390428 w 426980"/>
              <a:gd name="connsiteY99" fmla="*/ 26922 h 457621"/>
              <a:gd name="connsiteX100" fmla="*/ 408905 w 426980"/>
              <a:gd name="connsiteY100" fmla="*/ 63989 h 457621"/>
              <a:gd name="connsiteX101" fmla="*/ 397257 w 426980"/>
              <a:gd name="connsiteY101" fmla="*/ 107502 h 457621"/>
              <a:gd name="connsiteX102" fmla="*/ 385206 w 426980"/>
              <a:gd name="connsiteY102" fmla="*/ 151015 h 457621"/>
              <a:gd name="connsiteX103" fmla="*/ 376369 w 426980"/>
              <a:gd name="connsiteY103" fmla="*/ 164713 h 457621"/>
              <a:gd name="connsiteX104" fmla="*/ 426980 w 426980"/>
              <a:gd name="connsiteY104" fmla="*/ 305325 h 457621"/>
              <a:gd name="connsiteX105" fmla="*/ 426980 w 426980"/>
              <a:gd name="connsiteY105" fmla="*/ 399604 h 457621"/>
              <a:gd name="connsiteX106" fmla="*/ 369139 w 426980"/>
              <a:gd name="connsiteY106" fmla="*/ 457621 h 457621"/>
              <a:gd name="connsiteX107" fmla="*/ 58644 w 426980"/>
              <a:gd name="connsiteY107" fmla="*/ 457621 h 457621"/>
              <a:gd name="connsiteX108" fmla="*/ 803 w 426980"/>
              <a:gd name="connsiteY108" fmla="*/ 400007 h 457621"/>
              <a:gd name="connsiteX109" fmla="*/ 0 w 426980"/>
              <a:gd name="connsiteY109" fmla="*/ 301296 h 457621"/>
              <a:gd name="connsiteX110" fmla="*/ 50209 w 426980"/>
              <a:gd name="connsiteY110" fmla="*/ 163102 h 457621"/>
              <a:gd name="connsiteX111" fmla="*/ 42979 w 426980"/>
              <a:gd name="connsiteY111" fmla="*/ 150612 h 457621"/>
              <a:gd name="connsiteX112" fmla="*/ 30929 w 426980"/>
              <a:gd name="connsiteY112" fmla="*/ 111128 h 457621"/>
              <a:gd name="connsiteX113" fmla="*/ 17674 w 426980"/>
              <a:gd name="connsiteY113" fmla="*/ 67212 h 457621"/>
              <a:gd name="connsiteX114" fmla="*/ 19682 w 426980"/>
              <a:gd name="connsiteY114" fmla="*/ 44247 h 457621"/>
              <a:gd name="connsiteX115" fmla="*/ 36151 w 426980"/>
              <a:gd name="connsiteY115" fmla="*/ 30548 h 457621"/>
              <a:gd name="connsiteX116" fmla="*/ 216001 w 426980"/>
              <a:gd name="connsiteY116" fmla="*/ 28 h 45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26980" h="457621">
                <a:moveTo>
                  <a:pt x="172423" y="350484"/>
                </a:moveTo>
                <a:cubicBezTo>
                  <a:pt x="186846" y="364122"/>
                  <a:pt x="199267" y="366930"/>
                  <a:pt x="214091" y="366930"/>
                </a:cubicBezTo>
                <a:cubicBezTo>
                  <a:pt x="223306" y="366930"/>
                  <a:pt x="241335" y="364925"/>
                  <a:pt x="254156" y="351286"/>
                </a:cubicBezTo>
                <a:cubicBezTo>
                  <a:pt x="256961" y="348478"/>
                  <a:pt x="261368" y="348077"/>
                  <a:pt x="264172" y="350885"/>
                </a:cubicBezTo>
                <a:cubicBezTo>
                  <a:pt x="267377" y="353693"/>
                  <a:pt x="267377" y="358105"/>
                  <a:pt x="264573" y="360913"/>
                </a:cubicBezTo>
                <a:cubicBezTo>
                  <a:pt x="252153" y="374151"/>
                  <a:pt x="234524" y="381371"/>
                  <a:pt x="214091" y="381371"/>
                </a:cubicBezTo>
                <a:cubicBezTo>
                  <a:pt x="196462" y="381371"/>
                  <a:pt x="180436" y="377761"/>
                  <a:pt x="162807" y="360913"/>
                </a:cubicBezTo>
                <a:cubicBezTo>
                  <a:pt x="159602" y="358105"/>
                  <a:pt x="159602" y="353693"/>
                  <a:pt x="162407" y="350885"/>
                </a:cubicBezTo>
                <a:cubicBezTo>
                  <a:pt x="164811" y="348077"/>
                  <a:pt x="169218" y="348077"/>
                  <a:pt x="172423" y="350484"/>
                </a:cubicBezTo>
                <a:close/>
                <a:moveTo>
                  <a:pt x="71900" y="271482"/>
                </a:moveTo>
                <a:cubicBezTo>
                  <a:pt x="55029" y="277525"/>
                  <a:pt x="36151" y="281554"/>
                  <a:pt x="14862" y="284375"/>
                </a:cubicBezTo>
                <a:cubicBezTo>
                  <a:pt x="14460" y="289612"/>
                  <a:pt x="14058" y="295253"/>
                  <a:pt x="14058" y="301296"/>
                </a:cubicBezTo>
                <a:lnTo>
                  <a:pt x="15264" y="400007"/>
                </a:lnTo>
                <a:cubicBezTo>
                  <a:pt x="15264" y="423778"/>
                  <a:pt x="34946" y="443520"/>
                  <a:pt x="58644" y="443520"/>
                </a:cubicBezTo>
                <a:lnTo>
                  <a:pt x="184369" y="443520"/>
                </a:lnTo>
                <a:cubicBezTo>
                  <a:pt x="118896" y="429821"/>
                  <a:pt x="68686" y="370998"/>
                  <a:pt x="68686" y="301296"/>
                </a:cubicBezTo>
                <a:cubicBezTo>
                  <a:pt x="68686" y="290821"/>
                  <a:pt x="69891" y="281151"/>
                  <a:pt x="71900" y="271482"/>
                </a:cubicBezTo>
                <a:close/>
                <a:moveTo>
                  <a:pt x="406495" y="255769"/>
                </a:moveTo>
                <a:cubicBezTo>
                  <a:pt x="387215" y="259395"/>
                  <a:pt x="369139" y="261006"/>
                  <a:pt x="352671" y="261006"/>
                </a:cubicBezTo>
                <a:cubicBezTo>
                  <a:pt x="356286" y="274302"/>
                  <a:pt x="358294" y="287598"/>
                  <a:pt x="358294" y="301296"/>
                </a:cubicBezTo>
                <a:cubicBezTo>
                  <a:pt x="358294" y="370998"/>
                  <a:pt x="308486" y="429821"/>
                  <a:pt x="242210" y="443520"/>
                </a:cubicBezTo>
                <a:lnTo>
                  <a:pt x="369139" y="443520"/>
                </a:lnTo>
                <a:cubicBezTo>
                  <a:pt x="393240" y="443520"/>
                  <a:pt x="412520" y="423778"/>
                  <a:pt x="412520" y="399604"/>
                </a:cubicBezTo>
                <a:lnTo>
                  <a:pt x="412520" y="305325"/>
                </a:lnTo>
                <a:cubicBezTo>
                  <a:pt x="412520" y="288404"/>
                  <a:pt x="410512" y="271885"/>
                  <a:pt x="406495" y="255769"/>
                </a:cubicBezTo>
                <a:close/>
                <a:moveTo>
                  <a:pt x="164285" y="165116"/>
                </a:moveTo>
                <a:cubicBezTo>
                  <a:pt x="152636" y="211450"/>
                  <a:pt x="127732" y="244487"/>
                  <a:pt x="88368" y="264230"/>
                </a:cubicBezTo>
                <a:cubicBezTo>
                  <a:pt x="84753" y="275914"/>
                  <a:pt x="83147" y="288404"/>
                  <a:pt x="83147" y="301296"/>
                </a:cubicBezTo>
                <a:cubicBezTo>
                  <a:pt x="83147" y="373415"/>
                  <a:pt x="141389" y="431836"/>
                  <a:pt x="213289" y="431836"/>
                </a:cubicBezTo>
                <a:cubicBezTo>
                  <a:pt x="285591" y="431836"/>
                  <a:pt x="343834" y="373415"/>
                  <a:pt x="343834" y="301296"/>
                </a:cubicBezTo>
                <a:cubicBezTo>
                  <a:pt x="343834" y="287195"/>
                  <a:pt x="341825" y="273899"/>
                  <a:pt x="337407" y="260603"/>
                </a:cubicBezTo>
                <a:cubicBezTo>
                  <a:pt x="240202" y="254963"/>
                  <a:pt x="185172" y="194125"/>
                  <a:pt x="164285" y="165116"/>
                </a:cubicBezTo>
                <a:close/>
                <a:moveTo>
                  <a:pt x="152235" y="153432"/>
                </a:moveTo>
                <a:cubicBezTo>
                  <a:pt x="126527" y="156655"/>
                  <a:pt x="101624" y="161893"/>
                  <a:pt x="76720" y="169548"/>
                </a:cubicBezTo>
                <a:cubicBezTo>
                  <a:pt x="71900" y="170757"/>
                  <a:pt x="67481" y="171160"/>
                  <a:pt x="63063" y="169951"/>
                </a:cubicBezTo>
                <a:cubicBezTo>
                  <a:pt x="38561" y="198557"/>
                  <a:pt x="22494" y="232803"/>
                  <a:pt x="16870" y="269467"/>
                </a:cubicBezTo>
                <a:cubicBezTo>
                  <a:pt x="93188" y="260201"/>
                  <a:pt x="137774" y="222328"/>
                  <a:pt x="152235" y="153432"/>
                </a:cubicBezTo>
                <a:close/>
                <a:moveTo>
                  <a:pt x="171917" y="151418"/>
                </a:moveTo>
                <a:cubicBezTo>
                  <a:pt x="189992" y="179621"/>
                  <a:pt x="259482" y="269064"/>
                  <a:pt x="402478" y="242070"/>
                </a:cubicBezTo>
                <a:cubicBezTo>
                  <a:pt x="394445" y="216285"/>
                  <a:pt x="380386" y="191708"/>
                  <a:pt x="362712" y="170757"/>
                </a:cubicBezTo>
                <a:cubicBezTo>
                  <a:pt x="361507" y="170757"/>
                  <a:pt x="360302" y="171160"/>
                  <a:pt x="359499" y="171160"/>
                </a:cubicBezTo>
                <a:cubicBezTo>
                  <a:pt x="356687" y="171160"/>
                  <a:pt x="353876" y="170757"/>
                  <a:pt x="351466" y="169951"/>
                </a:cubicBezTo>
                <a:cubicBezTo>
                  <a:pt x="292821" y="152224"/>
                  <a:pt x="232168" y="145777"/>
                  <a:pt x="171917" y="151418"/>
                </a:cubicBezTo>
                <a:close/>
                <a:moveTo>
                  <a:pt x="207478" y="35808"/>
                </a:moveTo>
                <a:lnTo>
                  <a:pt x="207478" y="55050"/>
                </a:lnTo>
                <a:cubicBezTo>
                  <a:pt x="207478" y="61865"/>
                  <a:pt x="201865" y="67477"/>
                  <a:pt x="195051" y="67477"/>
                </a:cubicBezTo>
                <a:lnTo>
                  <a:pt x="175408" y="67477"/>
                </a:lnTo>
                <a:lnTo>
                  <a:pt x="175408" y="79103"/>
                </a:lnTo>
                <a:lnTo>
                  <a:pt x="195051" y="79103"/>
                </a:lnTo>
                <a:cubicBezTo>
                  <a:pt x="201865" y="79103"/>
                  <a:pt x="207478" y="84715"/>
                  <a:pt x="207478" y="91530"/>
                </a:cubicBezTo>
                <a:lnTo>
                  <a:pt x="207478" y="111975"/>
                </a:lnTo>
                <a:lnTo>
                  <a:pt x="219103" y="111975"/>
                </a:lnTo>
                <a:lnTo>
                  <a:pt x="219103" y="91530"/>
                </a:lnTo>
                <a:cubicBezTo>
                  <a:pt x="219103" y="84715"/>
                  <a:pt x="224715" y="79103"/>
                  <a:pt x="231530" y="79103"/>
                </a:cubicBezTo>
                <a:lnTo>
                  <a:pt x="251574" y="79103"/>
                </a:lnTo>
                <a:lnTo>
                  <a:pt x="251574" y="67477"/>
                </a:lnTo>
                <a:lnTo>
                  <a:pt x="231530" y="67477"/>
                </a:lnTo>
                <a:cubicBezTo>
                  <a:pt x="224715" y="67477"/>
                  <a:pt x="219103" y="61865"/>
                  <a:pt x="219103" y="55050"/>
                </a:cubicBezTo>
                <a:lnTo>
                  <a:pt x="219103" y="35808"/>
                </a:lnTo>
                <a:close/>
                <a:moveTo>
                  <a:pt x="206275" y="21777"/>
                </a:moveTo>
                <a:lnTo>
                  <a:pt x="220306" y="21777"/>
                </a:lnTo>
                <a:cubicBezTo>
                  <a:pt x="227521" y="21777"/>
                  <a:pt x="233534" y="27389"/>
                  <a:pt x="233534" y="34605"/>
                </a:cubicBezTo>
                <a:lnTo>
                  <a:pt x="233534" y="53046"/>
                </a:lnTo>
                <a:lnTo>
                  <a:pt x="252776" y="53046"/>
                </a:lnTo>
                <a:cubicBezTo>
                  <a:pt x="259992" y="53046"/>
                  <a:pt x="265604" y="59059"/>
                  <a:pt x="265604" y="66275"/>
                </a:cubicBezTo>
                <a:lnTo>
                  <a:pt x="265604" y="79904"/>
                </a:lnTo>
                <a:cubicBezTo>
                  <a:pt x="265604" y="87521"/>
                  <a:pt x="259992" y="93534"/>
                  <a:pt x="252776" y="93534"/>
                </a:cubicBezTo>
                <a:lnTo>
                  <a:pt x="233534" y="93534"/>
                </a:lnTo>
                <a:lnTo>
                  <a:pt x="233534" y="112776"/>
                </a:lnTo>
                <a:cubicBezTo>
                  <a:pt x="233534" y="119992"/>
                  <a:pt x="227521" y="126005"/>
                  <a:pt x="220306" y="126005"/>
                </a:cubicBezTo>
                <a:lnTo>
                  <a:pt x="206275" y="126005"/>
                </a:lnTo>
                <a:cubicBezTo>
                  <a:pt x="199059" y="126005"/>
                  <a:pt x="193046" y="119992"/>
                  <a:pt x="193046" y="112776"/>
                </a:cubicBezTo>
                <a:lnTo>
                  <a:pt x="193046" y="93534"/>
                </a:lnTo>
                <a:lnTo>
                  <a:pt x="174606" y="93534"/>
                </a:lnTo>
                <a:cubicBezTo>
                  <a:pt x="167390" y="93534"/>
                  <a:pt x="161377" y="87521"/>
                  <a:pt x="161377" y="79904"/>
                </a:cubicBezTo>
                <a:lnTo>
                  <a:pt x="161377" y="66275"/>
                </a:lnTo>
                <a:cubicBezTo>
                  <a:pt x="161377" y="59059"/>
                  <a:pt x="167390" y="53046"/>
                  <a:pt x="174606" y="53046"/>
                </a:cubicBezTo>
                <a:lnTo>
                  <a:pt x="193046" y="53046"/>
                </a:lnTo>
                <a:lnTo>
                  <a:pt x="193046" y="34605"/>
                </a:lnTo>
                <a:cubicBezTo>
                  <a:pt x="193046" y="27389"/>
                  <a:pt x="199059" y="21777"/>
                  <a:pt x="206275" y="21777"/>
                </a:cubicBezTo>
                <a:close/>
                <a:moveTo>
                  <a:pt x="215850" y="14482"/>
                </a:moveTo>
                <a:cubicBezTo>
                  <a:pt x="159264" y="14935"/>
                  <a:pt x="101825" y="24706"/>
                  <a:pt x="40167" y="43844"/>
                </a:cubicBezTo>
                <a:cubicBezTo>
                  <a:pt x="36954" y="45052"/>
                  <a:pt x="34142" y="47470"/>
                  <a:pt x="32536" y="50693"/>
                </a:cubicBezTo>
                <a:cubicBezTo>
                  <a:pt x="30125" y="54319"/>
                  <a:pt x="30125" y="59154"/>
                  <a:pt x="31331" y="62780"/>
                </a:cubicBezTo>
                <a:cubicBezTo>
                  <a:pt x="37757" y="83328"/>
                  <a:pt x="40971" y="94609"/>
                  <a:pt x="44586" y="107099"/>
                </a:cubicBezTo>
                <a:cubicBezTo>
                  <a:pt x="47398" y="117574"/>
                  <a:pt x="51013" y="128452"/>
                  <a:pt x="56234" y="146583"/>
                </a:cubicBezTo>
                <a:cubicBezTo>
                  <a:pt x="58644" y="153835"/>
                  <a:pt x="65875" y="157864"/>
                  <a:pt x="72301" y="155850"/>
                </a:cubicBezTo>
                <a:cubicBezTo>
                  <a:pt x="141891" y="135000"/>
                  <a:pt x="214419" y="130014"/>
                  <a:pt x="285478" y="140552"/>
                </a:cubicBezTo>
                <a:lnTo>
                  <a:pt x="355744" y="156221"/>
                </a:lnTo>
                <a:lnTo>
                  <a:pt x="355482" y="156253"/>
                </a:lnTo>
                <a:lnTo>
                  <a:pt x="355884" y="156253"/>
                </a:lnTo>
                <a:lnTo>
                  <a:pt x="355744" y="156221"/>
                </a:lnTo>
                <a:lnTo>
                  <a:pt x="365173" y="155094"/>
                </a:lnTo>
                <a:cubicBezTo>
                  <a:pt x="368035" y="153432"/>
                  <a:pt x="370344" y="150612"/>
                  <a:pt x="371549" y="146986"/>
                </a:cubicBezTo>
                <a:cubicBezTo>
                  <a:pt x="377173" y="127647"/>
                  <a:pt x="380386" y="115560"/>
                  <a:pt x="383198" y="103473"/>
                </a:cubicBezTo>
                <a:cubicBezTo>
                  <a:pt x="386411" y="91386"/>
                  <a:pt x="389625" y="78896"/>
                  <a:pt x="395248" y="59557"/>
                </a:cubicBezTo>
                <a:cubicBezTo>
                  <a:pt x="397658" y="51499"/>
                  <a:pt x="393641" y="43038"/>
                  <a:pt x="386411" y="41023"/>
                </a:cubicBezTo>
                <a:cubicBezTo>
                  <a:pt x="328169" y="22893"/>
                  <a:pt x="272436" y="14029"/>
                  <a:pt x="215850" y="14482"/>
                </a:cubicBezTo>
                <a:close/>
                <a:moveTo>
                  <a:pt x="216001" y="28"/>
                </a:moveTo>
                <a:cubicBezTo>
                  <a:pt x="273942" y="-576"/>
                  <a:pt x="330980" y="8388"/>
                  <a:pt x="390428" y="26922"/>
                </a:cubicBezTo>
                <a:cubicBezTo>
                  <a:pt x="405692" y="31757"/>
                  <a:pt x="413725" y="48276"/>
                  <a:pt x="408905" y="63989"/>
                </a:cubicBezTo>
                <a:cubicBezTo>
                  <a:pt x="403282" y="82925"/>
                  <a:pt x="400068" y="95012"/>
                  <a:pt x="397257" y="107502"/>
                </a:cubicBezTo>
                <a:cubicBezTo>
                  <a:pt x="394043" y="119186"/>
                  <a:pt x="390830" y="131676"/>
                  <a:pt x="385206" y="151015"/>
                </a:cubicBezTo>
                <a:cubicBezTo>
                  <a:pt x="383600" y="156655"/>
                  <a:pt x="380386" y="161490"/>
                  <a:pt x="376369" y="164713"/>
                </a:cubicBezTo>
                <a:cubicBezTo>
                  <a:pt x="408905" y="204198"/>
                  <a:pt x="426980" y="253754"/>
                  <a:pt x="426980" y="305325"/>
                </a:cubicBezTo>
                <a:lnTo>
                  <a:pt x="426980" y="399604"/>
                </a:lnTo>
                <a:cubicBezTo>
                  <a:pt x="426980" y="431433"/>
                  <a:pt x="401273" y="457621"/>
                  <a:pt x="369139" y="457621"/>
                </a:cubicBezTo>
                <a:lnTo>
                  <a:pt x="58644" y="457621"/>
                </a:lnTo>
                <a:cubicBezTo>
                  <a:pt x="27314" y="457621"/>
                  <a:pt x="1205" y="431836"/>
                  <a:pt x="803" y="400007"/>
                </a:cubicBezTo>
                <a:lnTo>
                  <a:pt x="0" y="301296"/>
                </a:lnTo>
                <a:cubicBezTo>
                  <a:pt x="0" y="250128"/>
                  <a:pt x="17674" y="201377"/>
                  <a:pt x="50209" y="163102"/>
                </a:cubicBezTo>
                <a:cubicBezTo>
                  <a:pt x="46996" y="159476"/>
                  <a:pt x="44586" y="155447"/>
                  <a:pt x="42979" y="150612"/>
                </a:cubicBezTo>
                <a:cubicBezTo>
                  <a:pt x="37356" y="132884"/>
                  <a:pt x="34142" y="121603"/>
                  <a:pt x="30929" y="111128"/>
                </a:cubicBezTo>
                <a:cubicBezTo>
                  <a:pt x="27314" y="98638"/>
                  <a:pt x="24100" y="87357"/>
                  <a:pt x="17674" y="67212"/>
                </a:cubicBezTo>
                <a:cubicBezTo>
                  <a:pt x="15264" y="59557"/>
                  <a:pt x="16067" y="51096"/>
                  <a:pt x="19682" y="44247"/>
                </a:cubicBezTo>
                <a:cubicBezTo>
                  <a:pt x="22895" y="37397"/>
                  <a:pt x="28920" y="32562"/>
                  <a:pt x="36151" y="30548"/>
                </a:cubicBezTo>
                <a:cubicBezTo>
                  <a:pt x="99214" y="10806"/>
                  <a:pt x="158059" y="632"/>
                  <a:pt x="216001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77" name="Freeform 45">
            <a:extLst>
              <a:ext uri="{FF2B5EF4-FFF2-40B4-BE49-F238E27FC236}">
                <a16:creationId xmlns:a16="http://schemas.microsoft.com/office/drawing/2014/main" id="{42BED7E0-6B1A-4B48-A848-950B872C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5712" y="5480997"/>
            <a:ext cx="1113551" cy="1113551"/>
          </a:xfrm>
          <a:custGeom>
            <a:avLst/>
            <a:gdLst>
              <a:gd name="connsiteX0" fmla="*/ 206262 w 517421"/>
              <a:gd name="connsiteY0" fmla="*/ 90351 h 517421"/>
              <a:gd name="connsiteX1" fmla="*/ 193823 w 517421"/>
              <a:gd name="connsiteY1" fmla="*/ 102837 h 517421"/>
              <a:gd name="connsiteX2" fmla="*/ 193823 w 517421"/>
              <a:gd name="connsiteY2" fmla="*/ 178961 h 517421"/>
              <a:gd name="connsiteX3" fmla="*/ 178174 w 517421"/>
              <a:gd name="connsiteY3" fmla="*/ 193863 h 517421"/>
              <a:gd name="connsiteX4" fmla="*/ 102737 w 517421"/>
              <a:gd name="connsiteY4" fmla="*/ 193863 h 517421"/>
              <a:gd name="connsiteX5" fmla="*/ 90298 w 517421"/>
              <a:gd name="connsiteY5" fmla="*/ 206752 h 517421"/>
              <a:gd name="connsiteX6" fmla="*/ 90298 w 517421"/>
              <a:gd name="connsiteY6" fmla="*/ 310264 h 517421"/>
              <a:gd name="connsiteX7" fmla="*/ 102737 w 517421"/>
              <a:gd name="connsiteY7" fmla="*/ 322750 h 517421"/>
              <a:gd name="connsiteX8" fmla="*/ 178174 w 517421"/>
              <a:gd name="connsiteY8" fmla="*/ 322750 h 517421"/>
              <a:gd name="connsiteX9" fmla="*/ 193823 w 517421"/>
              <a:gd name="connsiteY9" fmla="*/ 338459 h 517421"/>
              <a:gd name="connsiteX10" fmla="*/ 193823 w 517421"/>
              <a:gd name="connsiteY10" fmla="*/ 414180 h 517421"/>
              <a:gd name="connsiteX11" fmla="*/ 206262 w 517421"/>
              <a:gd name="connsiteY11" fmla="*/ 426666 h 517421"/>
              <a:gd name="connsiteX12" fmla="*/ 309787 w 517421"/>
              <a:gd name="connsiteY12" fmla="*/ 426666 h 517421"/>
              <a:gd name="connsiteX13" fmla="*/ 321825 w 517421"/>
              <a:gd name="connsiteY13" fmla="*/ 414180 h 517421"/>
              <a:gd name="connsiteX14" fmla="*/ 321825 w 517421"/>
              <a:gd name="connsiteY14" fmla="*/ 338459 h 517421"/>
              <a:gd name="connsiteX15" fmla="*/ 337474 w 517421"/>
              <a:gd name="connsiteY15" fmla="*/ 322750 h 517421"/>
              <a:gd name="connsiteX16" fmla="*/ 413312 w 517421"/>
              <a:gd name="connsiteY16" fmla="*/ 322750 h 517421"/>
              <a:gd name="connsiteX17" fmla="*/ 425350 w 517421"/>
              <a:gd name="connsiteY17" fmla="*/ 310264 h 517421"/>
              <a:gd name="connsiteX18" fmla="*/ 425350 w 517421"/>
              <a:gd name="connsiteY18" fmla="*/ 206752 h 517421"/>
              <a:gd name="connsiteX19" fmla="*/ 413312 w 517421"/>
              <a:gd name="connsiteY19" fmla="*/ 193863 h 517421"/>
              <a:gd name="connsiteX20" fmla="*/ 337474 w 517421"/>
              <a:gd name="connsiteY20" fmla="*/ 193863 h 517421"/>
              <a:gd name="connsiteX21" fmla="*/ 321825 w 517421"/>
              <a:gd name="connsiteY21" fmla="*/ 178961 h 517421"/>
              <a:gd name="connsiteX22" fmla="*/ 321825 w 517421"/>
              <a:gd name="connsiteY22" fmla="*/ 102837 h 517421"/>
              <a:gd name="connsiteX23" fmla="*/ 309787 w 517421"/>
              <a:gd name="connsiteY23" fmla="*/ 90351 h 517421"/>
              <a:gd name="connsiteX24" fmla="*/ 206262 w 517421"/>
              <a:gd name="connsiteY24" fmla="*/ 76254 h 517421"/>
              <a:gd name="connsiteX25" fmla="*/ 309787 w 517421"/>
              <a:gd name="connsiteY25" fmla="*/ 76254 h 517421"/>
              <a:gd name="connsiteX26" fmla="*/ 336270 w 517421"/>
              <a:gd name="connsiteY26" fmla="*/ 102837 h 517421"/>
              <a:gd name="connsiteX27" fmla="*/ 336270 w 517421"/>
              <a:gd name="connsiteY27" fmla="*/ 178961 h 517421"/>
              <a:gd name="connsiteX28" fmla="*/ 337474 w 517421"/>
              <a:gd name="connsiteY28" fmla="*/ 180169 h 517421"/>
              <a:gd name="connsiteX29" fmla="*/ 413312 w 517421"/>
              <a:gd name="connsiteY29" fmla="*/ 180169 h 517421"/>
              <a:gd name="connsiteX30" fmla="*/ 439394 w 517421"/>
              <a:gd name="connsiteY30" fmla="*/ 206752 h 517421"/>
              <a:gd name="connsiteX31" fmla="*/ 439394 w 517421"/>
              <a:gd name="connsiteY31" fmla="*/ 310264 h 517421"/>
              <a:gd name="connsiteX32" fmla="*/ 413312 w 517421"/>
              <a:gd name="connsiteY32" fmla="*/ 337250 h 517421"/>
              <a:gd name="connsiteX33" fmla="*/ 337474 w 517421"/>
              <a:gd name="connsiteY33" fmla="*/ 337250 h 517421"/>
              <a:gd name="connsiteX34" fmla="*/ 336270 w 517421"/>
              <a:gd name="connsiteY34" fmla="*/ 338459 h 517421"/>
              <a:gd name="connsiteX35" fmla="*/ 336270 w 517421"/>
              <a:gd name="connsiteY35" fmla="*/ 414180 h 517421"/>
              <a:gd name="connsiteX36" fmla="*/ 309787 w 517421"/>
              <a:gd name="connsiteY36" fmla="*/ 441165 h 517421"/>
              <a:gd name="connsiteX37" fmla="*/ 206262 w 517421"/>
              <a:gd name="connsiteY37" fmla="*/ 441165 h 517421"/>
              <a:gd name="connsiteX38" fmla="*/ 179378 w 517421"/>
              <a:gd name="connsiteY38" fmla="*/ 414180 h 517421"/>
              <a:gd name="connsiteX39" fmla="*/ 179378 w 517421"/>
              <a:gd name="connsiteY39" fmla="*/ 338459 h 517421"/>
              <a:gd name="connsiteX40" fmla="*/ 178174 w 517421"/>
              <a:gd name="connsiteY40" fmla="*/ 337250 h 517421"/>
              <a:gd name="connsiteX41" fmla="*/ 102737 w 517421"/>
              <a:gd name="connsiteY41" fmla="*/ 337250 h 517421"/>
              <a:gd name="connsiteX42" fmla="*/ 76254 w 517421"/>
              <a:gd name="connsiteY42" fmla="*/ 310264 h 517421"/>
              <a:gd name="connsiteX43" fmla="*/ 76254 w 517421"/>
              <a:gd name="connsiteY43" fmla="*/ 206752 h 517421"/>
              <a:gd name="connsiteX44" fmla="*/ 102737 w 517421"/>
              <a:gd name="connsiteY44" fmla="*/ 180169 h 517421"/>
              <a:gd name="connsiteX45" fmla="*/ 178174 w 517421"/>
              <a:gd name="connsiteY45" fmla="*/ 180169 h 517421"/>
              <a:gd name="connsiteX46" fmla="*/ 179378 w 517421"/>
              <a:gd name="connsiteY46" fmla="*/ 178961 h 517421"/>
              <a:gd name="connsiteX47" fmla="*/ 179378 w 517421"/>
              <a:gd name="connsiteY47" fmla="*/ 102837 h 517421"/>
              <a:gd name="connsiteX48" fmla="*/ 206262 w 517421"/>
              <a:gd name="connsiteY48" fmla="*/ 76254 h 517421"/>
              <a:gd name="connsiteX49" fmla="*/ 258912 w 517421"/>
              <a:gd name="connsiteY49" fmla="*/ 14496 h 517421"/>
              <a:gd name="connsiteX50" fmla="*/ 14496 w 517421"/>
              <a:gd name="connsiteY50" fmla="*/ 258509 h 517421"/>
              <a:gd name="connsiteX51" fmla="*/ 258912 w 517421"/>
              <a:gd name="connsiteY51" fmla="*/ 503328 h 517421"/>
              <a:gd name="connsiteX52" fmla="*/ 502926 w 517421"/>
              <a:gd name="connsiteY52" fmla="*/ 258509 h 517421"/>
              <a:gd name="connsiteX53" fmla="*/ 258912 w 517421"/>
              <a:gd name="connsiteY53" fmla="*/ 14496 h 517421"/>
              <a:gd name="connsiteX54" fmla="*/ 258912 w 517421"/>
              <a:gd name="connsiteY54" fmla="*/ 0 h 517421"/>
              <a:gd name="connsiteX55" fmla="*/ 517421 w 517421"/>
              <a:gd name="connsiteY55" fmla="*/ 258509 h 517421"/>
              <a:gd name="connsiteX56" fmla="*/ 258912 w 517421"/>
              <a:gd name="connsiteY56" fmla="*/ 517421 h 517421"/>
              <a:gd name="connsiteX57" fmla="*/ 0 w 517421"/>
              <a:gd name="connsiteY57" fmla="*/ 258509 h 517421"/>
              <a:gd name="connsiteX58" fmla="*/ 258912 w 517421"/>
              <a:gd name="connsiteY58" fmla="*/ 0 h 51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17421" h="517421">
                <a:moveTo>
                  <a:pt x="206262" y="90351"/>
                </a:moveTo>
                <a:cubicBezTo>
                  <a:pt x="199441" y="90351"/>
                  <a:pt x="193823" y="95990"/>
                  <a:pt x="193823" y="102837"/>
                </a:cubicBezTo>
                <a:lnTo>
                  <a:pt x="193823" y="178961"/>
                </a:lnTo>
                <a:cubicBezTo>
                  <a:pt x="193823" y="187419"/>
                  <a:pt x="187002" y="193863"/>
                  <a:pt x="178174" y="193863"/>
                </a:cubicBezTo>
                <a:lnTo>
                  <a:pt x="102737" y="193863"/>
                </a:lnTo>
                <a:cubicBezTo>
                  <a:pt x="95916" y="193863"/>
                  <a:pt x="90298" y="199905"/>
                  <a:pt x="90298" y="206752"/>
                </a:cubicBezTo>
                <a:lnTo>
                  <a:pt x="90298" y="310264"/>
                </a:lnTo>
                <a:cubicBezTo>
                  <a:pt x="90298" y="317514"/>
                  <a:pt x="95916" y="322750"/>
                  <a:pt x="102737" y="322750"/>
                </a:cubicBezTo>
                <a:lnTo>
                  <a:pt x="178174" y="322750"/>
                </a:lnTo>
                <a:cubicBezTo>
                  <a:pt x="187002" y="322750"/>
                  <a:pt x="193823" y="330000"/>
                  <a:pt x="193823" y="338459"/>
                </a:cubicBezTo>
                <a:lnTo>
                  <a:pt x="193823" y="414180"/>
                </a:lnTo>
                <a:cubicBezTo>
                  <a:pt x="193823" y="421429"/>
                  <a:pt x="199441" y="426666"/>
                  <a:pt x="206262" y="426666"/>
                </a:cubicBezTo>
                <a:lnTo>
                  <a:pt x="309787" y="426666"/>
                </a:lnTo>
                <a:cubicBezTo>
                  <a:pt x="316207" y="426666"/>
                  <a:pt x="321825" y="421429"/>
                  <a:pt x="321825" y="414180"/>
                </a:cubicBezTo>
                <a:lnTo>
                  <a:pt x="321825" y="338459"/>
                </a:lnTo>
                <a:cubicBezTo>
                  <a:pt x="321825" y="330000"/>
                  <a:pt x="328646" y="322750"/>
                  <a:pt x="337474" y="322750"/>
                </a:cubicBezTo>
                <a:lnTo>
                  <a:pt x="413312" y="322750"/>
                </a:lnTo>
                <a:cubicBezTo>
                  <a:pt x="419732" y="322750"/>
                  <a:pt x="425350" y="317514"/>
                  <a:pt x="425350" y="310264"/>
                </a:cubicBezTo>
                <a:lnTo>
                  <a:pt x="425350" y="206752"/>
                </a:lnTo>
                <a:cubicBezTo>
                  <a:pt x="425350" y="199905"/>
                  <a:pt x="419732" y="193863"/>
                  <a:pt x="413312" y="193863"/>
                </a:cubicBezTo>
                <a:lnTo>
                  <a:pt x="337474" y="193863"/>
                </a:lnTo>
                <a:cubicBezTo>
                  <a:pt x="328646" y="193863"/>
                  <a:pt x="321825" y="187419"/>
                  <a:pt x="321825" y="178961"/>
                </a:cubicBezTo>
                <a:lnTo>
                  <a:pt x="321825" y="102837"/>
                </a:lnTo>
                <a:cubicBezTo>
                  <a:pt x="321825" y="95990"/>
                  <a:pt x="316207" y="90351"/>
                  <a:pt x="309787" y="90351"/>
                </a:cubicBezTo>
                <a:close/>
                <a:moveTo>
                  <a:pt x="206262" y="76254"/>
                </a:moveTo>
                <a:lnTo>
                  <a:pt x="309787" y="76254"/>
                </a:lnTo>
                <a:cubicBezTo>
                  <a:pt x="324232" y="76254"/>
                  <a:pt x="336270" y="87934"/>
                  <a:pt x="336270" y="102837"/>
                </a:cubicBezTo>
                <a:lnTo>
                  <a:pt x="336270" y="178961"/>
                </a:lnTo>
                <a:cubicBezTo>
                  <a:pt x="336270" y="179364"/>
                  <a:pt x="336671" y="180169"/>
                  <a:pt x="337474" y="180169"/>
                </a:cubicBezTo>
                <a:lnTo>
                  <a:pt x="413312" y="180169"/>
                </a:lnTo>
                <a:cubicBezTo>
                  <a:pt x="427757" y="180169"/>
                  <a:pt x="439394" y="191850"/>
                  <a:pt x="439394" y="206752"/>
                </a:cubicBezTo>
                <a:lnTo>
                  <a:pt x="439394" y="310264"/>
                </a:lnTo>
                <a:cubicBezTo>
                  <a:pt x="439394" y="325167"/>
                  <a:pt x="427757" y="337250"/>
                  <a:pt x="413312" y="337250"/>
                </a:cubicBezTo>
                <a:lnTo>
                  <a:pt x="337474" y="337250"/>
                </a:lnTo>
                <a:cubicBezTo>
                  <a:pt x="336671" y="337250"/>
                  <a:pt x="336270" y="337653"/>
                  <a:pt x="336270" y="338459"/>
                </a:cubicBezTo>
                <a:lnTo>
                  <a:pt x="336270" y="414180"/>
                </a:lnTo>
                <a:cubicBezTo>
                  <a:pt x="336270" y="429082"/>
                  <a:pt x="324232" y="441165"/>
                  <a:pt x="309787" y="441165"/>
                </a:cubicBezTo>
                <a:lnTo>
                  <a:pt x="206262" y="441165"/>
                </a:lnTo>
                <a:cubicBezTo>
                  <a:pt x="191415" y="441165"/>
                  <a:pt x="179378" y="429082"/>
                  <a:pt x="179378" y="414180"/>
                </a:cubicBezTo>
                <a:lnTo>
                  <a:pt x="179378" y="338459"/>
                </a:lnTo>
                <a:cubicBezTo>
                  <a:pt x="179378" y="337653"/>
                  <a:pt x="178976" y="337250"/>
                  <a:pt x="178174" y="337250"/>
                </a:cubicBezTo>
                <a:lnTo>
                  <a:pt x="102737" y="337250"/>
                </a:lnTo>
                <a:cubicBezTo>
                  <a:pt x="88292" y="337250"/>
                  <a:pt x="76254" y="325167"/>
                  <a:pt x="76254" y="310264"/>
                </a:cubicBezTo>
                <a:lnTo>
                  <a:pt x="76254" y="206752"/>
                </a:lnTo>
                <a:cubicBezTo>
                  <a:pt x="76254" y="191850"/>
                  <a:pt x="88292" y="180169"/>
                  <a:pt x="102737" y="180169"/>
                </a:cubicBezTo>
                <a:lnTo>
                  <a:pt x="178174" y="180169"/>
                </a:lnTo>
                <a:cubicBezTo>
                  <a:pt x="178976" y="180169"/>
                  <a:pt x="179378" y="179364"/>
                  <a:pt x="179378" y="178961"/>
                </a:cubicBezTo>
                <a:lnTo>
                  <a:pt x="179378" y="102837"/>
                </a:lnTo>
                <a:cubicBezTo>
                  <a:pt x="179378" y="87934"/>
                  <a:pt x="191415" y="76254"/>
                  <a:pt x="206262" y="76254"/>
                </a:cubicBezTo>
                <a:close/>
                <a:moveTo>
                  <a:pt x="258912" y="14496"/>
                </a:moveTo>
                <a:cubicBezTo>
                  <a:pt x="124020" y="14496"/>
                  <a:pt x="14496" y="124020"/>
                  <a:pt x="14496" y="258509"/>
                </a:cubicBezTo>
                <a:cubicBezTo>
                  <a:pt x="14496" y="393401"/>
                  <a:pt x="124020" y="503328"/>
                  <a:pt x="258912" y="503328"/>
                </a:cubicBezTo>
                <a:cubicBezTo>
                  <a:pt x="393401" y="503328"/>
                  <a:pt x="502926" y="393401"/>
                  <a:pt x="502926" y="258509"/>
                </a:cubicBezTo>
                <a:cubicBezTo>
                  <a:pt x="502926" y="124020"/>
                  <a:pt x="393401" y="14496"/>
                  <a:pt x="258912" y="14496"/>
                </a:cubicBezTo>
                <a:close/>
                <a:moveTo>
                  <a:pt x="258912" y="0"/>
                </a:moveTo>
                <a:cubicBezTo>
                  <a:pt x="401455" y="0"/>
                  <a:pt x="517421" y="116370"/>
                  <a:pt x="517421" y="258509"/>
                </a:cubicBezTo>
                <a:cubicBezTo>
                  <a:pt x="517421" y="401455"/>
                  <a:pt x="401455" y="517421"/>
                  <a:pt x="258912" y="517421"/>
                </a:cubicBezTo>
                <a:cubicBezTo>
                  <a:pt x="116369" y="517421"/>
                  <a:pt x="0" y="401455"/>
                  <a:pt x="0" y="258509"/>
                </a:cubicBezTo>
                <a:cubicBezTo>
                  <a:pt x="0" y="116370"/>
                  <a:pt x="116369" y="0"/>
                  <a:pt x="2589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57EEC4F3-AB19-48EC-995B-5122783FE70C}"/>
              </a:ext>
            </a:extLst>
          </p:cNvPr>
          <p:cNvSpPr txBox="1"/>
          <p:nvPr/>
        </p:nvSpPr>
        <p:spPr>
          <a:xfrm>
            <a:off x="15678079" y="5536054"/>
            <a:ext cx="6704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500" dirty="0" smtClean="0">
                <a:solidFill>
                  <a:schemeClr val="tx2"/>
                </a:solidFill>
              </a:rPr>
              <a:t>Incident reporting</a:t>
            </a:r>
            <a:r>
              <a:rPr lang="en-IE" sz="3000" dirty="0" smtClean="0">
                <a:solidFill>
                  <a:schemeClr val="tx2"/>
                </a:solidFill>
              </a:rPr>
              <a:t>  </a:t>
            </a:r>
            <a:endParaRPr lang="en-IE" sz="3000" dirty="0">
              <a:solidFill>
                <a:schemeClr val="tx2"/>
              </a:solidFill>
            </a:endParaRP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6DAA8D61-947E-4499-9EEA-4148B546815C}"/>
              </a:ext>
            </a:extLst>
          </p:cNvPr>
          <p:cNvSpPr txBox="1"/>
          <p:nvPr/>
        </p:nvSpPr>
        <p:spPr>
          <a:xfrm>
            <a:off x="15678079" y="8324926"/>
            <a:ext cx="6704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500" dirty="0" smtClean="0">
                <a:solidFill>
                  <a:schemeClr val="tx2"/>
                </a:solidFill>
              </a:rPr>
              <a:t>Feedback</a:t>
            </a:r>
            <a:endParaRPr lang="en-IE" sz="3500" dirty="0">
              <a:solidFill>
                <a:schemeClr val="tx2"/>
              </a:solidFill>
            </a:endParaRP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D52B3E3D-0DCC-4A8A-B6E0-0F251DC4FBCC}"/>
              </a:ext>
            </a:extLst>
          </p:cNvPr>
          <p:cNvSpPr txBox="1"/>
          <p:nvPr/>
        </p:nvSpPr>
        <p:spPr>
          <a:xfrm>
            <a:off x="1520825" y="952688"/>
            <a:ext cx="2133600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6000" dirty="0" smtClean="0">
                <a:solidFill>
                  <a:schemeClr val="tx2"/>
                </a:solidFill>
              </a:rPr>
              <a:t>Results </a:t>
            </a:r>
            <a:endParaRPr lang="en-US" sz="6000" dirty="0">
              <a:solidFill>
                <a:schemeClr val="tx2"/>
              </a:solidFill>
              <a:cs typeface="Poppins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053" y="3652092"/>
            <a:ext cx="615175" cy="63360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053" y="6291231"/>
            <a:ext cx="615175" cy="63360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111" y="9067952"/>
            <a:ext cx="615175" cy="633608"/>
          </a:xfrm>
          <a:prstGeom prst="rect">
            <a:avLst/>
          </a:prstGeom>
        </p:spPr>
      </p:pic>
      <p:sp>
        <p:nvSpPr>
          <p:cNvPr id="71" name="Freeform 295">
            <a:extLst>
              <a:ext uri="{FF2B5EF4-FFF2-40B4-BE49-F238E27FC236}">
                <a16:creationId xmlns:a16="http://schemas.microsoft.com/office/drawing/2014/main" id="{5B7AAA15-8E19-4AFC-BFFF-D1C302A87000}"/>
              </a:ext>
            </a:extLst>
          </p:cNvPr>
          <p:cNvSpPr>
            <a:spLocks/>
          </p:cNvSpPr>
          <p:nvPr/>
        </p:nvSpPr>
        <p:spPr bwMode="auto">
          <a:xfrm>
            <a:off x="19468317" y="5851525"/>
            <a:ext cx="2273300" cy="2162175"/>
          </a:xfrm>
          <a:custGeom>
            <a:avLst/>
            <a:gdLst>
              <a:gd name="T0" fmla="*/ 1493 w 2987"/>
              <a:gd name="T1" fmla="*/ 0 h 2841"/>
              <a:gd name="T2" fmla="*/ 0 w 2987"/>
              <a:gd name="T3" fmla="*/ 1085 h 2841"/>
              <a:gd name="T4" fmla="*/ 570 w 2987"/>
              <a:gd name="T5" fmla="*/ 2841 h 2841"/>
              <a:gd name="T6" fmla="*/ 2416 w 2987"/>
              <a:gd name="T7" fmla="*/ 2841 h 2841"/>
              <a:gd name="T8" fmla="*/ 2987 w 2987"/>
              <a:gd name="T9" fmla="*/ 1085 h 2841"/>
              <a:gd name="T10" fmla="*/ 1493 w 2987"/>
              <a:gd name="T11" fmla="*/ 0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7" h="2841">
                <a:moveTo>
                  <a:pt x="1493" y="0"/>
                </a:moveTo>
                <a:lnTo>
                  <a:pt x="0" y="1085"/>
                </a:lnTo>
                <a:lnTo>
                  <a:pt x="570" y="2841"/>
                </a:lnTo>
                <a:lnTo>
                  <a:pt x="2416" y="2841"/>
                </a:lnTo>
                <a:lnTo>
                  <a:pt x="2987" y="1085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73" name="Freeform 291">
            <a:extLst>
              <a:ext uri="{FF2B5EF4-FFF2-40B4-BE49-F238E27FC236}">
                <a16:creationId xmlns:a16="http://schemas.microsoft.com/office/drawing/2014/main" id="{9E50909D-2D27-40D1-A79F-EAB6ED547B5D}"/>
              </a:ext>
            </a:extLst>
          </p:cNvPr>
          <p:cNvSpPr>
            <a:spLocks/>
          </p:cNvSpPr>
          <p:nvPr/>
        </p:nvSpPr>
        <p:spPr bwMode="auto">
          <a:xfrm>
            <a:off x="12316514" y="2195513"/>
            <a:ext cx="2533650" cy="2409825"/>
          </a:xfrm>
          <a:custGeom>
            <a:avLst/>
            <a:gdLst>
              <a:gd name="T0" fmla="*/ 1664 w 3329"/>
              <a:gd name="T1" fmla="*/ 0 h 3166"/>
              <a:gd name="T2" fmla="*/ 0 w 3329"/>
              <a:gd name="T3" fmla="*/ 1209 h 3166"/>
              <a:gd name="T4" fmla="*/ 636 w 3329"/>
              <a:gd name="T5" fmla="*/ 3166 h 3166"/>
              <a:gd name="T6" fmla="*/ 2693 w 3329"/>
              <a:gd name="T7" fmla="*/ 3166 h 3166"/>
              <a:gd name="T8" fmla="*/ 3329 w 3329"/>
              <a:gd name="T9" fmla="*/ 1209 h 3166"/>
              <a:gd name="T10" fmla="*/ 1664 w 3329"/>
              <a:gd name="T11" fmla="*/ 0 h 3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9" h="3166">
                <a:moveTo>
                  <a:pt x="1664" y="0"/>
                </a:moveTo>
                <a:lnTo>
                  <a:pt x="0" y="1209"/>
                </a:lnTo>
                <a:lnTo>
                  <a:pt x="636" y="3166"/>
                </a:lnTo>
                <a:lnTo>
                  <a:pt x="2693" y="3166"/>
                </a:lnTo>
                <a:lnTo>
                  <a:pt x="3329" y="1209"/>
                </a:lnTo>
                <a:lnTo>
                  <a:pt x="166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74" name="Freeform 295">
            <a:extLst>
              <a:ext uri="{FF2B5EF4-FFF2-40B4-BE49-F238E27FC236}">
                <a16:creationId xmlns:a16="http://schemas.microsoft.com/office/drawing/2014/main" id="{5B7AAA15-8E19-4AFC-BFFF-D1C302A87000}"/>
              </a:ext>
            </a:extLst>
          </p:cNvPr>
          <p:cNvSpPr>
            <a:spLocks/>
          </p:cNvSpPr>
          <p:nvPr/>
        </p:nvSpPr>
        <p:spPr bwMode="auto">
          <a:xfrm>
            <a:off x="12443513" y="2351087"/>
            <a:ext cx="2273300" cy="2162175"/>
          </a:xfrm>
          <a:custGeom>
            <a:avLst/>
            <a:gdLst>
              <a:gd name="T0" fmla="*/ 1493 w 2987"/>
              <a:gd name="T1" fmla="*/ 0 h 2841"/>
              <a:gd name="T2" fmla="*/ 0 w 2987"/>
              <a:gd name="T3" fmla="*/ 1085 h 2841"/>
              <a:gd name="T4" fmla="*/ 570 w 2987"/>
              <a:gd name="T5" fmla="*/ 2841 h 2841"/>
              <a:gd name="T6" fmla="*/ 2416 w 2987"/>
              <a:gd name="T7" fmla="*/ 2841 h 2841"/>
              <a:gd name="T8" fmla="*/ 2987 w 2987"/>
              <a:gd name="T9" fmla="*/ 1085 h 2841"/>
              <a:gd name="T10" fmla="*/ 1493 w 2987"/>
              <a:gd name="T11" fmla="*/ 0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7" h="2841">
                <a:moveTo>
                  <a:pt x="1493" y="0"/>
                </a:moveTo>
                <a:lnTo>
                  <a:pt x="0" y="1085"/>
                </a:lnTo>
                <a:lnTo>
                  <a:pt x="570" y="2841"/>
                </a:lnTo>
                <a:lnTo>
                  <a:pt x="2416" y="2841"/>
                </a:lnTo>
                <a:lnTo>
                  <a:pt x="2987" y="1085"/>
                </a:lnTo>
                <a:lnTo>
                  <a:pt x="1493" y="0"/>
                </a:lnTo>
                <a:close/>
              </a:path>
            </a:pathLst>
          </a:custGeom>
          <a:solidFill>
            <a:schemeClr val="accent6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75" name="Freeform 295">
            <a:extLst>
              <a:ext uri="{FF2B5EF4-FFF2-40B4-BE49-F238E27FC236}">
                <a16:creationId xmlns:a16="http://schemas.microsoft.com/office/drawing/2014/main" id="{5B7AAA15-8E19-4AFC-BFFF-D1C302A87000}"/>
              </a:ext>
            </a:extLst>
          </p:cNvPr>
          <p:cNvSpPr>
            <a:spLocks/>
          </p:cNvSpPr>
          <p:nvPr/>
        </p:nvSpPr>
        <p:spPr bwMode="auto">
          <a:xfrm>
            <a:off x="12461086" y="4975072"/>
            <a:ext cx="2273300" cy="2162175"/>
          </a:xfrm>
          <a:custGeom>
            <a:avLst/>
            <a:gdLst>
              <a:gd name="T0" fmla="*/ 1493 w 2987"/>
              <a:gd name="T1" fmla="*/ 0 h 2841"/>
              <a:gd name="T2" fmla="*/ 0 w 2987"/>
              <a:gd name="T3" fmla="*/ 1085 h 2841"/>
              <a:gd name="T4" fmla="*/ 570 w 2987"/>
              <a:gd name="T5" fmla="*/ 2841 h 2841"/>
              <a:gd name="T6" fmla="*/ 2416 w 2987"/>
              <a:gd name="T7" fmla="*/ 2841 h 2841"/>
              <a:gd name="T8" fmla="*/ 2987 w 2987"/>
              <a:gd name="T9" fmla="*/ 1085 h 2841"/>
              <a:gd name="T10" fmla="*/ 1493 w 2987"/>
              <a:gd name="T11" fmla="*/ 0 h 2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7" h="2841">
                <a:moveTo>
                  <a:pt x="1493" y="0"/>
                </a:moveTo>
                <a:lnTo>
                  <a:pt x="0" y="1085"/>
                </a:lnTo>
                <a:lnTo>
                  <a:pt x="570" y="2841"/>
                </a:lnTo>
                <a:lnTo>
                  <a:pt x="2416" y="2841"/>
                </a:lnTo>
                <a:lnTo>
                  <a:pt x="2987" y="1085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76" name="Freeform 1">
            <a:extLst>
              <a:ext uri="{FF2B5EF4-FFF2-40B4-BE49-F238E27FC236}">
                <a16:creationId xmlns:a16="http://schemas.microsoft.com/office/drawing/2014/main" id="{7C95BACC-4F87-4242-BDA0-5045869D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2388" y="2980628"/>
            <a:ext cx="1025728" cy="1125425"/>
          </a:xfrm>
          <a:custGeom>
            <a:avLst/>
            <a:gdLst>
              <a:gd name="connsiteX0" fmla="*/ 235657 w 471314"/>
              <a:gd name="connsiteY0" fmla="*/ 141843 h 517124"/>
              <a:gd name="connsiteX1" fmla="*/ 212799 w 471314"/>
              <a:gd name="connsiteY1" fmla="*/ 164736 h 517124"/>
              <a:gd name="connsiteX2" fmla="*/ 212799 w 471314"/>
              <a:gd name="connsiteY2" fmla="*/ 233814 h 517124"/>
              <a:gd name="connsiteX3" fmla="*/ 205580 w 471314"/>
              <a:gd name="connsiteY3" fmla="*/ 241043 h 517124"/>
              <a:gd name="connsiteX4" fmla="*/ 136604 w 471314"/>
              <a:gd name="connsiteY4" fmla="*/ 241043 h 517124"/>
              <a:gd name="connsiteX5" fmla="*/ 113344 w 471314"/>
              <a:gd name="connsiteY5" fmla="*/ 263935 h 517124"/>
              <a:gd name="connsiteX6" fmla="*/ 136604 w 471314"/>
              <a:gd name="connsiteY6" fmla="*/ 286827 h 517124"/>
              <a:gd name="connsiteX7" fmla="*/ 205580 w 471314"/>
              <a:gd name="connsiteY7" fmla="*/ 286827 h 517124"/>
              <a:gd name="connsiteX8" fmla="*/ 212799 w 471314"/>
              <a:gd name="connsiteY8" fmla="*/ 293654 h 517124"/>
              <a:gd name="connsiteX9" fmla="*/ 212799 w 471314"/>
              <a:gd name="connsiteY9" fmla="*/ 363134 h 517124"/>
              <a:gd name="connsiteX10" fmla="*/ 235657 w 471314"/>
              <a:gd name="connsiteY10" fmla="*/ 386026 h 517124"/>
              <a:gd name="connsiteX11" fmla="*/ 258516 w 471314"/>
              <a:gd name="connsiteY11" fmla="*/ 363134 h 517124"/>
              <a:gd name="connsiteX12" fmla="*/ 258516 w 471314"/>
              <a:gd name="connsiteY12" fmla="*/ 293654 h 517124"/>
              <a:gd name="connsiteX13" fmla="*/ 265734 w 471314"/>
              <a:gd name="connsiteY13" fmla="*/ 286827 h 517124"/>
              <a:gd name="connsiteX14" fmla="*/ 334711 w 471314"/>
              <a:gd name="connsiteY14" fmla="*/ 286827 h 517124"/>
              <a:gd name="connsiteX15" fmla="*/ 357168 w 471314"/>
              <a:gd name="connsiteY15" fmla="*/ 263935 h 517124"/>
              <a:gd name="connsiteX16" fmla="*/ 334711 w 471314"/>
              <a:gd name="connsiteY16" fmla="*/ 241043 h 517124"/>
              <a:gd name="connsiteX17" fmla="*/ 265734 w 471314"/>
              <a:gd name="connsiteY17" fmla="*/ 241043 h 517124"/>
              <a:gd name="connsiteX18" fmla="*/ 258516 w 471314"/>
              <a:gd name="connsiteY18" fmla="*/ 233814 h 517124"/>
              <a:gd name="connsiteX19" fmla="*/ 258516 w 471314"/>
              <a:gd name="connsiteY19" fmla="*/ 164736 h 517124"/>
              <a:gd name="connsiteX20" fmla="*/ 235657 w 471314"/>
              <a:gd name="connsiteY20" fmla="*/ 141843 h 517124"/>
              <a:gd name="connsiteX21" fmla="*/ 235657 w 471314"/>
              <a:gd name="connsiteY21" fmla="*/ 127385 h 517124"/>
              <a:gd name="connsiteX22" fmla="*/ 272552 w 471314"/>
              <a:gd name="connsiteY22" fmla="*/ 164736 h 517124"/>
              <a:gd name="connsiteX23" fmla="*/ 272552 w 471314"/>
              <a:gd name="connsiteY23" fmla="*/ 226584 h 517124"/>
              <a:gd name="connsiteX24" fmla="*/ 334711 w 471314"/>
              <a:gd name="connsiteY24" fmla="*/ 226584 h 517124"/>
              <a:gd name="connsiteX25" fmla="*/ 372006 w 471314"/>
              <a:gd name="connsiteY25" fmla="*/ 263935 h 517124"/>
              <a:gd name="connsiteX26" fmla="*/ 334711 w 471314"/>
              <a:gd name="connsiteY26" fmla="*/ 300883 h 517124"/>
              <a:gd name="connsiteX27" fmla="*/ 272552 w 471314"/>
              <a:gd name="connsiteY27" fmla="*/ 300883 h 517124"/>
              <a:gd name="connsiteX28" fmla="*/ 272552 w 471314"/>
              <a:gd name="connsiteY28" fmla="*/ 363134 h 517124"/>
              <a:gd name="connsiteX29" fmla="*/ 235657 w 471314"/>
              <a:gd name="connsiteY29" fmla="*/ 400083 h 517124"/>
              <a:gd name="connsiteX30" fmla="*/ 198362 w 471314"/>
              <a:gd name="connsiteY30" fmla="*/ 363134 h 517124"/>
              <a:gd name="connsiteX31" fmla="*/ 198362 w 471314"/>
              <a:gd name="connsiteY31" fmla="*/ 300883 h 517124"/>
              <a:gd name="connsiteX32" fmla="*/ 136604 w 471314"/>
              <a:gd name="connsiteY32" fmla="*/ 300883 h 517124"/>
              <a:gd name="connsiteX33" fmla="*/ 99308 w 471314"/>
              <a:gd name="connsiteY33" fmla="*/ 263935 h 517124"/>
              <a:gd name="connsiteX34" fmla="*/ 136604 w 471314"/>
              <a:gd name="connsiteY34" fmla="*/ 226584 h 517124"/>
              <a:gd name="connsiteX35" fmla="*/ 198362 w 471314"/>
              <a:gd name="connsiteY35" fmla="*/ 226584 h 517124"/>
              <a:gd name="connsiteX36" fmla="*/ 198362 w 471314"/>
              <a:gd name="connsiteY36" fmla="*/ 164736 h 517124"/>
              <a:gd name="connsiteX37" fmla="*/ 235657 w 471314"/>
              <a:gd name="connsiteY37" fmla="*/ 127385 h 517124"/>
              <a:gd name="connsiteX38" fmla="*/ 51737 w 471314"/>
              <a:gd name="connsiteY38" fmla="*/ 62879 h 517124"/>
              <a:gd name="connsiteX39" fmla="*/ 51737 w 471314"/>
              <a:gd name="connsiteY39" fmla="*/ 245218 h 517124"/>
              <a:gd name="connsiteX40" fmla="*/ 232152 w 471314"/>
              <a:gd name="connsiteY40" fmla="*/ 465392 h 517124"/>
              <a:gd name="connsiteX41" fmla="*/ 238192 w 471314"/>
              <a:gd name="connsiteY41" fmla="*/ 465392 h 517124"/>
              <a:gd name="connsiteX42" fmla="*/ 418204 w 471314"/>
              <a:gd name="connsiteY42" fmla="*/ 245218 h 517124"/>
              <a:gd name="connsiteX43" fmla="*/ 418204 w 471314"/>
              <a:gd name="connsiteY43" fmla="*/ 62879 h 517124"/>
              <a:gd name="connsiteX44" fmla="*/ 51737 w 471314"/>
              <a:gd name="connsiteY44" fmla="*/ 62879 h 517124"/>
              <a:gd name="connsiteX45" fmla="*/ 44086 w 471314"/>
              <a:gd name="connsiteY45" fmla="*/ 47584 h 517124"/>
              <a:gd name="connsiteX46" fmla="*/ 45697 w 471314"/>
              <a:gd name="connsiteY46" fmla="*/ 47584 h 517124"/>
              <a:gd name="connsiteX47" fmla="*/ 423842 w 471314"/>
              <a:gd name="connsiteY47" fmla="*/ 47584 h 517124"/>
              <a:gd name="connsiteX48" fmla="*/ 425050 w 471314"/>
              <a:gd name="connsiteY48" fmla="*/ 47584 h 517124"/>
              <a:gd name="connsiteX49" fmla="*/ 425452 w 471314"/>
              <a:gd name="connsiteY49" fmla="*/ 47584 h 517124"/>
              <a:gd name="connsiteX50" fmla="*/ 430285 w 471314"/>
              <a:gd name="connsiteY50" fmla="*/ 49194 h 517124"/>
              <a:gd name="connsiteX51" fmla="*/ 430688 w 471314"/>
              <a:gd name="connsiteY51" fmla="*/ 49596 h 517124"/>
              <a:gd name="connsiteX52" fmla="*/ 432298 w 471314"/>
              <a:gd name="connsiteY52" fmla="*/ 54426 h 517124"/>
              <a:gd name="connsiteX53" fmla="*/ 432298 w 471314"/>
              <a:gd name="connsiteY53" fmla="*/ 245218 h 517124"/>
              <a:gd name="connsiteX54" fmla="*/ 242219 w 471314"/>
              <a:gd name="connsiteY54" fmla="*/ 479078 h 517124"/>
              <a:gd name="connsiteX55" fmla="*/ 234971 w 471314"/>
              <a:gd name="connsiteY55" fmla="*/ 479883 h 517124"/>
              <a:gd name="connsiteX56" fmla="*/ 227722 w 471314"/>
              <a:gd name="connsiteY56" fmla="*/ 479078 h 517124"/>
              <a:gd name="connsiteX57" fmla="*/ 37240 w 471314"/>
              <a:gd name="connsiteY57" fmla="*/ 245218 h 517124"/>
              <a:gd name="connsiteX58" fmla="*/ 37240 w 471314"/>
              <a:gd name="connsiteY58" fmla="*/ 54426 h 517124"/>
              <a:gd name="connsiteX59" fmla="*/ 44086 w 471314"/>
              <a:gd name="connsiteY59" fmla="*/ 47584 h 517124"/>
              <a:gd name="connsiteX60" fmla="*/ 457227 w 471314"/>
              <a:gd name="connsiteY60" fmla="*/ 15808 h 517124"/>
              <a:gd name="connsiteX61" fmla="*/ 420600 w 471314"/>
              <a:gd name="connsiteY61" fmla="*/ 23056 h 517124"/>
              <a:gd name="connsiteX62" fmla="*/ 246323 w 471314"/>
              <a:gd name="connsiteY62" fmla="*/ 37955 h 517124"/>
              <a:gd name="connsiteX63" fmla="*/ 50713 w 471314"/>
              <a:gd name="connsiteY63" fmla="*/ 22654 h 517124"/>
              <a:gd name="connsiteX64" fmla="*/ 14489 w 471314"/>
              <a:gd name="connsiteY64" fmla="*/ 16614 h 517124"/>
              <a:gd name="connsiteX65" fmla="*/ 14489 w 471314"/>
              <a:gd name="connsiteY65" fmla="*/ 244118 h 517124"/>
              <a:gd name="connsiteX66" fmla="*/ 221771 w 471314"/>
              <a:gd name="connsiteY66" fmla="*/ 500614 h 517124"/>
              <a:gd name="connsiteX67" fmla="*/ 249543 w 471314"/>
              <a:gd name="connsiteY67" fmla="*/ 500614 h 517124"/>
              <a:gd name="connsiteX68" fmla="*/ 457227 w 471314"/>
              <a:gd name="connsiteY68" fmla="*/ 244118 h 517124"/>
              <a:gd name="connsiteX69" fmla="*/ 462861 w 471314"/>
              <a:gd name="connsiteY69" fmla="*/ 104 h 517124"/>
              <a:gd name="connsiteX70" fmla="*/ 468899 w 471314"/>
              <a:gd name="connsiteY70" fmla="*/ 1715 h 517124"/>
              <a:gd name="connsiteX71" fmla="*/ 471314 w 471314"/>
              <a:gd name="connsiteY71" fmla="*/ 7352 h 517124"/>
              <a:gd name="connsiteX72" fmla="*/ 471314 w 471314"/>
              <a:gd name="connsiteY72" fmla="*/ 244118 h 517124"/>
              <a:gd name="connsiteX73" fmla="*/ 253568 w 471314"/>
              <a:gd name="connsiteY73" fmla="*/ 514708 h 517124"/>
              <a:gd name="connsiteX74" fmla="*/ 235858 w 471314"/>
              <a:gd name="connsiteY74" fmla="*/ 517124 h 517124"/>
              <a:gd name="connsiteX75" fmla="*/ 218149 w 471314"/>
              <a:gd name="connsiteY75" fmla="*/ 514708 h 517124"/>
              <a:gd name="connsiteX76" fmla="*/ 0 w 471314"/>
              <a:gd name="connsiteY76" fmla="*/ 244118 h 517124"/>
              <a:gd name="connsiteX77" fmla="*/ 0 w 471314"/>
              <a:gd name="connsiteY77" fmla="*/ 8158 h 517124"/>
              <a:gd name="connsiteX78" fmla="*/ 2817 w 471314"/>
              <a:gd name="connsiteY78" fmla="*/ 2520 h 517124"/>
              <a:gd name="connsiteX79" fmla="*/ 8452 w 471314"/>
              <a:gd name="connsiteY79" fmla="*/ 910 h 517124"/>
              <a:gd name="connsiteX80" fmla="*/ 53128 w 471314"/>
              <a:gd name="connsiteY80" fmla="*/ 8560 h 517124"/>
              <a:gd name="connsiteX81" fmla="*/ 246323 w 471314"/>
              <a:gd name="connsiteY81" fmla="*/ 23459 h 517124"/>
              <a:gd name="connsiteX82" fmla="*/ 417783 w 471314"/>
              <a:gd name="connsiteY82" fmla="*/ 8963 h 51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1314" h="517124">
                <a:moveTo>
                  <a:pt x="235657" y="141843"/>
                </a:moveTo>
                <a:cubicBezTo>
                  <a:pt x="222824" y="141843"/>
                  <a:pt x="212799" y="151884"/>
                  <a:pt x="212799" y="164736"/>
                </a:cubicBezTo>
                <a:lnTo>
                  <a:pt x="212799" y="233814"/>
                </a:lnTo>
                <a:cubicBezTo>
                  <a:pt x="212799" y="237830"/>
                  <a:pt x="209590" y="241043"/>
                  <a:pt x="205580" y="241043"/>
                </a:cubicBezTo>
                <a:lnTo>
                  <a:pt x="136604" y="241043"/>
                </a:lnTo>
                <a:cubicBezTo>
                  <a:pt x="124172" y="241043"/>
                  <a:pt x="113344" y="251083"/>
                  <a:pt x="113344" y="263935"/>
                </a:cubicBezTo>
                <a:cubicBezTo>
                  <a:pt x="113344" y="276385"/>
                  <a:pt x="124172" y="286827"/>
                  <a:pt x="136604" y="286827"/>
                </a:cubicBezTo>
                <a:lnTo>
                  <a:pt x="205580" y="286827"/>
                </a:lnTo>
                <a:cubicBezTo>
                  <a:pt x="209590" y="286827"/>
                  <a:pt x="212799" y="289638"/>
                  <a:pt x="212799" y="293654"/>
                </a:cubicBezTo>
                <a:lnTo>
                  <a:pt x="212799" y="363134"/>
                </a:lnTo>
                <a:cubicBezTo>
                  <a:pt x="212799" y="375584"/>
                  <a:pt x="222824" y="386026"/>
                  <a:pt x="235657" y="386026"/>
                </a:cubicBezTo>
                <a:cubicBezTo>
                  <a:pt x="248089" y="386026"/>
                  <a:pt x="258516" y="375584"/>
                  <a:pt x="258516" y="363134"/>
                </a:cubicBezTo>
                <a:lnTo>
                  <a:pt x="258516" y="293654"/>
                </a:lnTo>
                <a:cubicBezTo>
                  <a:pt x="258516" y="289638"/>
                  <a:pt x="261724" y="286827"/>
                  <a:pt x="265734" y="286827"/>
                </a:cubicBezTo>
                <a:lnTo>
                  <a:pt x="334711" y="286827"/>
                </a:lnTo>
                <a:cubicBezTo>
                  <a:pt x="347142" y="286827"/>
                  <a:pt x="357168" y="276385"/>
                  <a:pt x="357168" y="263935"/>
                </a:cubicBezTo>
                <a:cubicBezTo>
                  <a:pt x="357168" y="251083"/>
                  <a:pt x="347142" y="241043"/>
                  <a:pt x="334711" y="241043"/>
                </a:cubicBezTo>
                <a:lnTo>
                  <a:pt x="265734" y="241043"/>
                </a:lnTo>
                <a:cubicBezTo>
                  <a:pt x="261724" y="241043"/>
                  <a:pt x="258516" y="237830"/>
                  <a:pt x="258516" y="233814"/>
                </a:cubicBezTo>
                <a:lnTo>
                  <a:pt x="258516" y="164736"/>
                </a:lnTo>
                <a:cubicBezTo>
                  <a:pt x="258516" y="151884"/>
                  <a:pt x="248089" y="141843"/>
                  <a:pt x="235657" y="141843"/>
                </a:cubicBezTo>
                <a:close/>
                <a:moveTo>
                  <a:pt x="235657" y="127385"/>
                </a:moveTo>
                <a:cubicBezTo>
                  <a:pt x="256109" y="127385"/>
                  <a:pt x="272552" y="144253"/>
                  <a:pt x="272552" y="164736"/>
                </a:cubicBezTo>
                <a:lnTo>
                  <a:pt x="272552" y="226584"/>
                </a:lnTo>
                <a:lnTo>
                  <a:pt x="334711" y="226584"/>
                </a:lnTo>
                <a:cubicBezTo>
                  <a:pt x="355163" y="226584"/>
                  <a:pt x="372006" y="243452"/>
                  <a:pt x="372006" y="263935"/>
                </a:cubicBezTo>
                <a:cubicBezTo>
                  <a:pt x="372006" y="284417"/>
                  <a:pt x="355163" y="300883"/>
                  <a:pt x="334711" y="300883"/>
                </a:cubicBezTo>
                <a:lnTo>
                  <a:pt x="272552" y="300883"/>
                </a:lnTo>
                <a:lnTo>
                  <a:pt x="272552" y="363134"/>
                </a:lnTo>
                <a:cubicBezTo>
                  <a:pt x="272552" y="383616"/>
                  <a:pt x="256109" y="400083"/>
                  <a:pt x="235657" y="400083"/>
                </a:cubicBezTo>
                <a:cubicBezTo>
                  <a:pt x="215205" y="400083"/>
                  <a:pt x="198362" y="383616"/>
                  <a:pt x="198362" y="363134"/>
                </a:cubicBezTo>
                <a:lnTo>
                  <a:pt x="198362" y="300883"/>
                </a:lnTo>
                <a:lnTo>
                  <a:pt x="136604" y="300883"/>
                </a:lnTo>
                <a:cubicBezTo>
                  <a:pt x="116151" y="300883"/>
                  <a:pt x="99308" y="284417"/>
                  <a:pt x="99308" y="263935"/>
                </a:cubicBezTo>
                <a:cubicBezTo>
                  <a:pt x="99308" y="243452"/>
                  <a:pt x="116151" y="226584"/>
                  <a:pt x="136604" y="226584"/>
                </a:cubicBezTo>
                <a:lnTo>
                  <a:pt x="198362" y="226584"/>
                </a:lnTo>
                <a:lnTo>
                  <a:pt x="198362" y="164736"/>
                </a:lnTo>
                <a:cubicBezTo>
                  <a:pt x="198362" y="144253"/>
                  <a:pt x="215205" y="127385"/>
                  <a:pt x="235657" y="127385"/>
                </a:cubicBezTo>
                <a:close/>
                <a:moveTo>
                  <a:pt x="51737" y="62879"/>
                </a:moveTo>
                <a:lnTo>
                  <a:pt x="51737" y="245218"/>
                </a:lnTo>
                <a:cubicBezTo>
                  <a:pt x="51737" y="404613"/>
                  <a:pt x="201546" y="456537"/>
                  <a:pt x="232152" y="465392"/>
                </a:cubicBezTo>
                <a:cubicBezTo>
                  <a:pt x="233763" y="465795"/>
                  <a:pt x="235776" y="465795"/>
                  <a:pt x="238192" y="465392"/>
                </a:cubicBezTo>
                <a:cubicBezTo>
                  <a:pt x="267993" y="456537"/>
                  <a:pt x="418204" y="404613"/>
                  <a:pt x="418204" y="245218"/>
                </a:cubicBezTo>
                <a:lnTo>
                  <a:pt x="418204" y="62879"/>
                </a:lnTo>
                <a:cubicBezTo>
                  <a:pt x="259939" y="91055"/>
                  <a:pt x="90800" y="68917"/>
                  <a:pt x="51737" y="62879"/>
                </a:cubicBezTo>
                <a:close/>
                <a:moveTo>
                  <a:pt x="44086" y="47584"/>
                </a:moveTo>
                <a:cubicBezTo>
                  <a:pt x="44891" y="47584"/>
                  <a:pt x="45294" y="47584"/>
                  <a:pt x="45697" y="47584"/>
                </a:cubicBezTo>
                <a:cubicBezTo>
                  <a:pt x="51737" y="48389"/>
                  <a:pt x="246247" y="81395"/>
                  <a:pt x="423842" y="47584"/>
                </a:cubicBezTo>
                <a:cubicBezTo>
                  <a:pt x="424244" y="47584"/>
                  <a:pt x="425050" y="47584"/>
                  <a:pt x="425050" y="47584"/>
                </a:cubicBezTo>
                <a:lnTo>
                  <a:pt x="425452" y="47584"/>
                </a:lnTo>
                <a:cubicBezTo>
                  <a:pt x="427466" y="47584"/>
                  <a:pt x="429077" y="47986"/>
                  <a:pt x="430285" y="49194"/>
                </a:cubicBezTo>
                <a:lnTo>
                  <a:pt x="430688" y="49596"/>
                </a:lnTo>
                <a:cubicBezTo>
                  <a:pt x="431896" y="50804"/>
                  <a:pt x="432298" y="52816"/>
                  <a:pt x="432298" y="54426"/>
                </a:cubicBezTo>
                <a:lnTo>
                  <a:pt x="432298" y="245218"/>
                </a:lnTo>
                <a:cubicBezTo>
                  <a:pt x="432298" y="414676"/>
                  <a:pt x="274033" y="469417"/>
                  <a:pt x="242219" y="479078"/>
                </a:cubicBezTo>
                <a:cubicBezTo>
                  <a:pt x="239803" y="479883"/>
                  <a:pt x="237387" y="479883"/>
                  <a:pt x="234971" y="479883"/>
                </a:cubicBezTo>
                <a:cubicBezTo>
                  <a:pt x="232554" y="479883"/>
                  <a:pt x="230138" y="479883"/>
                  <a:pt x="227722" y="479078"/>
                </a:cubicBezTo>
                <a:cubicBezTo>
                  <a:pt x="195908" y="469417"/>
                  <a:pt x="37240" y="414676"/>
                  <a:pt x="37240" y="245218"/>
                </a:cubicBezTo>
                <a:lnTo>
                  <a:pt x="37240" y="54426"/>
                </a:lnTo>
                <a:cubicBezTo>
                  <a:pt x="37240" y="50401"/>
                  <a:pt x="40462" y="47584"/>
                  <a:pt x="44086" y="47584"/>
                </a:cubicBezTo>
                <a:close/>
                <a:moveTo>
                  <a:pt x="457227" y="15808"/>
                </a:moveTo>
                <a:lnTo>
                  <a:pt x="420600" y="23056"/>
                </a:lnTo>
                <a:cubicBezTo>
                  <a:pt x="368277" y="33123"/>
                  <a:pt x="309513" y="37955"/>
                  <a:pt x="246323" y="37955"/>
                </a:cubicBezTo>
                <a:cubicBezTo>
                  <a:pt x="138859" y="37955"/>
                  <a:pt x="54336" y="23459"/>
                  <a:pt x="50713" y="22654"/>
                </a:cubicBezTo>
                <a:lnTo>
                  <a:pt x="14489" y="16614"/>
                </a:lnTo>
                <a:lnTo>
                  <a:pt x="14489" y="244118"/>
                </a:lnTo>
                <a:cubicBezTo>
                  <a:pt x="14489" y="430551"/>
                  <a:pt x="187157" y="490548"/>
                  <a:pt x="221771" y="500614"/>
                </a:cubicBezTo>
                <a:cubicBezTo>
                  <a:pt x="231028" y="503433"/>
                  <a:pt x="240688" y="503433"/>
                  <a:pt x="249543" y="500614"/>
                </a:cubicBezTo>
                <a:cubicBezTo>
                  <a:pt x="284559" y="490548"/>
                  <a:pt x="457227" y="430551"/>
                  <a:pt x="457227" y="244118"/>
                </a:cubicBezTo>
                <a:close/>
                <a:moveTo>
                  <a:pt x="462861" y="104"/>
                </a:moveTo>
                <a:cubicBezTo>
                  <a:pt x="465276" y="-298"/>
                  <a:pt x="467289" y="507"/>
                  <a:pt x="468899" y="1715"/>
                </a:cubicBezTo>
                <a:cubicBezTo>
                  <a:pt x="470509" y="3326"/>
                  <a:pt x="471314" y="5339"/>
                  <a:pt x="471314" y="7352"/>
                </a:cubicBezTo>
                <a:lnTo>
                  <a:pt x="471314" y="244118"/>
                </a:lnTo>
                <a:cubicBezTo>
                  <a:pt x="471314" y="441020"/>
                  <a:pt x="289792" y="503836"/>
                  <a:pt x="253568" y="514708"/>
                </a:cubicBezTo>
                <a:cubicBezTo>
                  <a:pt x="247933" y="516318"/>
                  <a:pt x="241895" y="517124"/>
                  <a:pt x="235858" y="517124"/>
                </a:cubicBezTo>
                <a:cubicBezTo>
                  <a:pt x="229821" y="517124"/>
                  <a:pt x="223783" y="516318"/>
                  <a:pt x="218149" y="514708"/>
                </a:cubicBezTo>
                <a:cubicBezTo>
                  <a:pt x="181522" y="503836"/>
                  <a:pt x="0" y="441020"/>
                  <a:pt x="0" y="244118"/>
                </a:cubicBezTo>
                <a:lnTo>
                  <a:pt x="0" y="8158"/>
                </a:lnTo>
                <a:cubicBezTo>
                  <a:pt x="0" y="5742"/>
                  <a:pt x="1207" y="3728"/>
                  <a:pt x="2817" y="2520"/>
                </a:cubicBezTo>
                <a:cubicBezTo>
                  <a:pt x="4427" y="910"/>
                  <a:pt x="6440" y="507"/>
                  <a:pt x="8452" y="910"/>
                </a:cubicBezTo>
                <a:lnTo>
                  <a:pt x="53128" y="8560"/>
                </a:lnTo>
                <a:cubicBezTo>
                  <a:pt x="56348" y="9366"/>
                  <a:pt x="140066" y="23459"/>
                  <a:pt x="246323" y="23459"/>
                </a:cubicBezTo>
                <a:cubicBezTo>
                  <a:pt x="308708" y="23459"/>
                  <a:pt x="366667" y="18627"/>
                  <a:pt x="417783" y="89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514" y="10306784"/>
            <a:ext cx="2563388" cy="236235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7EEC4F3-AB19-48EC-995B-5122783FE70C}"/>
              </a:ext>
            </a:extLst>
          </p:cNvPr>
          <p:cNvSpPr txBox="1"/>
          <p:nvPr/>
        </p:nvSpPr>
        <p:spPr>
          <a:xfrm>
            <a:off x="15675251" y="2902482"/>
            <a:ext cx="6704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500" dirty="0" smtClean="0">
                <a:solidFill>
                  <a:schemeClr val="tx2"/>
                </a:solidFill>
              </a:rPr>
              <a:t>Uptake</a:t>
            </a:r>
            <a:r>
              <a:rPr lang="en-IE" sz="3000" dirty="0" smtClean="0">
                <a:solidFill>
                  <a:schemeClr val="tx2"/>
                </a:solidFill>
              </a:rPr>
              <a:t>  </a:t>
            </a:r>
            <a:endParaRPr lang="en-IE" sz="3000" dirty="0">
              <a:solidFill>
                <a:schemeClr val="tx2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111" y="11631594"/>
            <a:ext cx="615175" cy="6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HEALTH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14DBC"/>
      </a:accent1>
      <a:accent2>
        <a:srgbClr val="20D6AA"/>
      </a:accent2>
      <a:accent3>
        <a:srgbClr val="FCAC00"/>
      </a:accent3>
      <a:accent4>
        <a:srgbClr val="E22A12"/>
      </a:accent4>
      <a:accent5>
        <a:srgbClr val="FC7876"/>
      </a:accent5>
      <a:accent6>
        <a:srgbClr val="DCDFE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90267</TotalTime>
  <Words>221</Words>
  <Application>Microsoft Office PowerPoint</Application>
  <PresentationFormat>Custom</PresentationFormat>
  <Paragraphs>55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League Spartan</vt:lpstr>
      <vt:lpstr>Open Sans Light</vt:lpstr>
      <vt:lpstr>Poppins</vt:lpstr>
      <vt:lpstr>Default Theme</vt:lpstr>
      <vt:lpstr>PowerPoint Presentation</vt:lpstr>
      <vt:lpstr>PowerPoint Presentation</vt:lpstr>
      <vt:lpstr>PowerPoint Presentation</vt:lpstr>
      <vt:lpstr>PowerPoint Presentation</vt:lpstr>
      <vt:lpstr>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Hogan-Murphy, Diana (Pharmacy, GUH)</dc:creator>
  <cp:keywords/>
  <dc:description/>
  <cp:lastModifiedBy>Hogan-Murphy, Diana (Pharmacy, GUH)</cp:lastModifiedBy>
  <cp:revision>9822</cp:revision>
  <cp:lastPrinted>2022-11-09T14:18:04Z</cp:lastPrinted>
  <dcterms:created xsi:type="dcterms:W3CDTF">2014-11-12T21:47:38Z</dcterms:created>
  <dcterms:modified xsi:type="dcterms:W3CDTF">2023-11-22T09:58:12Z</dcterms:modified>
  <cp:category/>
</cp:coreProperties>
</file>