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heme/themeOverride1.xml" ContentType="application/vnd.openxmlformats-officedocument.themeOverr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1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48" r:id="rId4"/>
  </p:sldMasterIdLst>
  <p:notesMasterIdLst>
    <p:notesMasterId r:id="rId23"/>
  </p:notesMasterIdLst>
  <p:handoutMasterIdLst>
    <p:handoutMasterId r:id="rId24"/>
  </p:handoutMasterIdLst>
  <p:sldIdLst>
    <p:sldId id="258" r:id="rId5"/>
    <p:sldId id="277" r:id="rId6"/>
    <p:sldId id="289" r:id="rId7"/>
    <p:sldId id="278" r:id="rId8"/>
    <p:sldId id="297" r:id="rId9"/>
    <p:sldId id="299" r:id="rId10"/>
    <p:sldId id="302" r:id="rId11"/>
    <p:sldId id="267" r:id="rId12"/>
    <p:sldId id="257" r:id="rId13"/>
    <p:sldId id="303" r:id="rId14"/>
    <p:sldId id="259" r:id="rId15"/>
    <p:sldId id="269" r:id="rId16"/>
    <p:sldId id="304" r:id="rId17"/>
    <p:sldId id="262" r:id="rId18"/>
    <p:sldId id="260" r:id="rId19"/>
    <p:sldId id="265" r:id="rId20"/>
    <p:sldId id="272" r:id="rId21"/>
    <p:sldId id="28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1D51"/>
    <a:srgbClr val="2C567A"/>
    <a:srgbClr val="DEDEDE"/>
    <a:srgbClr val="0072C7"/>
    <a:srgbClr val="6666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53" autoAdjust="0"/>
    <p:restoredTop sz="78488" autoAdjust="0"/>
  </p:normalViewPr>
  <p:slideViewPr>
    <p:cSldViewPr snapToGrid="0" showGuides="1">
      <p:cViewPr varScale="1">
        <p:scale>
          <a:sx n="89" d="100"/>
          <a:sy n="89" d="100"/>
        </p:scale>
        <p:origin x="1356" y="69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00" d="100"/>
          <a:sy n="100" d="100"/>
        </p:scale>
        <p:origin x="1560" y="-146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IE" sz="2000" b="1" dirty="0"/>
              <a:t>EPR-Related</a:t>
            </a:r>
            <a:r>
              <a:rPr lang="en-IE" sz="2000" b="1" baseline="0" dirty="0"/>
              <a:t> Contributory Factors to Medication Errors Reported </a:t>
            </a:r>
          </a:p>
          <a:p>
            <a:pPr>
              <a:defRPr sz="2000" b="1"/>
            </a:pPr>
            <a:r>
              <a:rPr lang="en-IE" sz="2000" b="1" baseline="0" dirty="0"/>
              <a:t>Oct 2018</a:t>
            </a:r>
            <a:r>
              <a:rPr lang="en-IE" sz="2000" b="1" baseline="0" dirty="0">
                <a:sym typeface="Symbol" panose="05050102010706020507" pitchFamily="18" charset="2"/>
              </a:rPr>
              <a:t>Aug 2023</a:t>
            </a:r>
            <a:r>
              <a:rPr lang="en-IE" sz="2000" b="1" dirty="0"/>
              <a:t> (n=230)</a:t>
            </a:r>
          </a:p>
        </c:rich>
      </c:tx>
      <c:overlay val="0"/>
      <c:spPr>
        <a:no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3.865246957766643E-2"/>
          <c:y val="0.12076436278798483"/>
          <c:w val="0.94441506149541221"/>
          <c:h val="0.6345921551472733"/>
        </c:manualLayout>
      </c:layout>
      <c:barChart>
        <c:barDir val="col"/>
        <c:grouping val="stacked"/>
        <c:varyColors val="0"/>
        <c:ser>
          <c:idx val="0"/>
          <c:order val="0"/>
          <c:tx>
            <c:strRef>
              <c:f>Sheet2!$A$33</c:f>
              <c:strCache>
                <c:ptCount val="1"/>
                <c:pt idx="0">
                  <c:v>Hybrid systems </c:v>
                </c:pt>
              </c:strCache>
            </c:strRef>
          </c:tx>
          <c:spPr>
            <a:solidFill>
              <a:srgbClr val="A5F977"/>
            </a:solidFill>
            <a:ln>
              <a:noFill/>
            </a:ln>
            <a:effectLst/>
          </c:spPr>
          <c:invertIfNegative val="0"/>
          <c:cat>
            <c:strRef>
              <c:f>Sheet2!$B$32:$G$32</c:f>
              <c:strCache>
                <c:ptCount val="6"/>
                <c:pt idx="0">
                  <c:v>2018 (2 months)</c:v>
                </c:pt>
                <c:pt idx="1">
                  <c:v>2019</c:v>
                </c:pt>
                <c:pt idx="2">
                  <c:v>2020</c:v>
                </c:pt>
                <c:pt idx="3">
                  <c:v>2021</c:v>
                </c:pt>
                <c:pt idx="4">
                  <c:v>2022</c:v>
                </c:pt>
                <c:pt idx="5">
                  <c:v>2023</c:v>
                </c:pt>
              </c:strCache>
            </c:strRef>
          </c:cat>
          <c:val>
            <c:numRef>
              <c:f>Sheet2!$B$33:$G$33</c:f>
              <c:numCache>
                <c:formatCode>General</c:formatCode>
                <c:ptCount val="6"/>
                <c:pt idx="0">
                  <c:v>7</c:v>
                </c:pt>
                <c:pt idx="1">
                  <c:v>16</c:v>
                </c:pt>
                <c:pt idx="2">
                  <c:v>15</c:v>
                </c:pt>
                <c:pt idx="3">
                  <c:v>14</c:v>
                </c:pt>
                <c:pt idx="4">
                  <c:v>29</c:v>
                </c:pt>
                <c:pt idx="5">
                  <c:v>22</c:v>
                </c:pt>
              </c:numCache>
            </c:numRef>
          </c:val>
          <c:extLst>
            <c:ext xmlns:c16="http://schemas.microsoft.com/office/drawing/2014/chart" uri="{C3380CC4-5D6E-409C-BE32-E72D297353CC}">
              <c16:uniqueId val="{00000000-B1FF-4681-A23A-D77507C5E03C}"/>
            </c:ext>
          </c:extLst>
        </c:ser>
        <c:ser>
          <c:idx val="1"/>
          <c:order val="1"/>
          <c:tx>
            <c:strRef>
              <c:f>Sheet2!$A$34</c:f>
              <c:strCache>
                <c:ptCount val="1"/>
                <c:pt idx="0">
                  <c:v>Scheduling issue</c:v>
                </c:pt>
              </c:strCache>
            </c:strRef>
          </c:tx>
          <c:spPr>
            <a:solidFill>
              <a:schemeClr val="accent5">
                <a:lumMod val="60000"/>
                <a:lumOff val="40000"/>
              </a:schemeClr>
            </a:solidFill>
            <a:ln>
              <a:noFill/>
            </a:ln>
            <a:effectLst/>
          </c:spPr>
          <c:invertIfNegative val="0"/>
          <c:cat>
            <c:strRef>
              <c:f>Sheet2!$B$32:$G$32</c:f>
              <c:strCache>
                <c:ptCount val="6"/>
                <c:pt idx="0">
                  <c:v>2018 (2 months)</c:v>
                </c:pt>
                <c:pt idx="1">
                  <c:v>2019</c:v>
                </c:pt>
                <c:pt idx="2">
                  <c:v>2020</c:v>
                </c:pt>
                <c:pt idx="3">
                  <c:v>2021</c:v>
                </c:pt>
                <c:pt idx="4">
                  <c:v>2022</c:v>
                </c:pt>
                <c:pt idx="5">
                  <c:v>2023</c:v>
                </c:pt>
              </c:strCache>
            </c:strRef>
          </c:cat>
          <c:val>
            <c:numRef>
              <c:f>Sheet2!$B$34:$G$34</c:f>
              <c:numCache>
                <c:formatCode>General</c:formatCode>
                <c:ptCount val="6"/>
                <c:pt idx="0">
                  <c:v>15</c:v>
                </c:pt>
                <c:pt idx="1">
                  <c:v>0</c:v>
                </c:pt>
                <c:pt idx="2">
                  <c:v>3</c:v>
                </c:pt>
                <c:pt idx="3">
                  <c:v>5</c:v>
                </c:pt>
                <c:pt idx="4">
                  <c:v>0</c:v>
                </c:pt>
                <c:pt idx="5">
                  <c:v>6</c:v>
                </c:pt>
              </c:numCache>
            </c:numRef>
          </c:val>
          <c:extLst>
            <c:ext xmlns:c16="http://schemas.microsoft.com/office/drawing/2014/chart" uri="{C3380CC4-5D6E-409C-BE32-E72D297353CC}">
              <c16:uniqueId val="{00000001-B1FF-4681-A23A-D77507C5E03C}"/>
            </c:ext>
          </c:extLst>
        </c:ser>
        <c:ser>
          <c:idx val="2"/>
          <c:order val="2"/>
          <c:tx>
            <c:strRef>
              <c:f>Sheet2!$A$35</c:f>
              <c:strCache>
                <c:ptCount val="1"/>
                <c:pt idx="0">
                  <c:v>Human-system interface</c:v>
                </c:pt>
              </c:strCache>
            </c:strRef>
          </c:tx>
          <c:spPr>
            <a:solidFill>
              <a:schemeClr val="accent2">
                <a:lumMod val="60000"/>
                <a:lumOff val="40000"/>
              </a:schemeClr>
            </a:solidFill>
            <a:ln>
              <a:noFill/>
            </a:ln>
            <a:effectLst/>
          </c:spPr>
          <c:invertIfNegative val="0"/>
          <c:cat>
            <c:strRef>
              <c:f>Sheet2!$B$32:$G$32</c:f>
              <c:strCache>
                <c:ptCount val="6"/>
                <c:pt idx="0">
                  <c:v>2018 (2 months)</c:v>
                </c:pt>
                <c:pt idx="1">
                  <c:v>2019</c:v>
                </c:pt>
                <c:pt idx="2">
                  <c:v>2020</c:v>
                </c:pt>
                <c:pt idx="3">
                  <c:v>2021</c:v>
                </c:pt>
                <c:pt idx="4">
                  <c:v>2022</c:v>
                </c:pt>
                <c:pt idx="5">
                  <c:v>2023</c:v>
                </c:pt>
              </c:strCache>
            </c:strRef>
          </c:cat>
          <c:val>
            <c:numRef>
              <c:f>Sheet2!$B$35:$G$35</c:f>
              <c:numCache>
                <c:formatCode>General</c:formatCode>
                <c:ptCount val="6"/>
                <c:pt idx="0">
                  <c:v>9</c:v>
                </c:pt>
                <c:pt idx="1">
                  <c:v>2</c:v>
                </c:pt>
                <c:pt idx="2">
                  <c:v>0</c:v>
                </c:pt>
                <c:pt idx="3">
                  <c:v>2</c:v>
                </c:pt>
                <c:pt idx="4">
                  <c:v>5</c:v>
                </c:pt>
                <c:pt idx="5">
                  <c:v>3</c:v>
                </c:pt>
              </c:numCache>
            </c:numRef>
          </c:val>
          <c:extLst>
            <c:ext xmlns:c16="http://schemas.microsoft.com/office/drawing/2014/chart" uri="{C3380CC4-5D6E-409C-BE32-E72D297353CC}">
              <c16:uniqueId val="{00000002-B1FF-4681-A23A-D77507C5E03C}"/>
            </c:ext>
          </c:extLst>
        </c:ser>
        <c:ser>
          <c:idx val="3"/>
          <c:order val="3"/>
          <c:tx>
            <c:strRef>
              <c:f>Sheet2!$A$36</c:f>
              <c:strCache>
                <c:ptCount val="1"/>
                <c:pt idx="0">
                  <c:v>Technical failure</c:v>
                </c:pt>
              </c:strCache>
            </c:strRef>
          </c:tx>
          <c:spPr>
            <a:solidFill>
              <a:srgbClr val="FF99FF"/>
            </a:solidFill>
            <a:ln>
              <a:noFill/>
            </a:ln>
            <a:effectLst/>
          </c:spPr>
          <c:invertIfNegative val="0"/>
          <c:cat>
            <c:strRef>
              <c:f>Sheet2!$B$32:$G$32</c:f>
              <c:strCache>
                <c:ptCount val="6"/>
                <c:pt idx="0">
                  <c:v>2018 (2 months)</c:v>
                </c:pt>
                <c:pt idx="1">
                  <c:v>2019</c:v>
                </c:pt>
                <c:pt idx="2">
                  <c:v>2020</c:v>
                </c:pt>
                <c:pt idx="3">
                  <c:v>2021</c:v>
                </c:pt>
                <c:pt idx="4">
                  <c:v>2022</c:v>
                </c:pt>
                <c:pt idx="5">
                  <c:v>2023</c:v>
                </c:pt>
              </c:strCache>
            </c:strRef>
          </c:cat>
          <c:val>
            <c:numRef>
              <c:f>Sheet2!$B$36:$G$36</c:f>
              <c:numCache>
                <c:formatCode>General</c:formatCode>
                <c:ptCount val="6"/>
                <c:pt idx="0">
                  <c:v>10</c:v>
                </c:pt>
                <c:pt idx="1">
                  <c:v>3</c:v>
                </c:pt>
                <c:pt idx="2">
                  <c:v>0</c:v>
                </c:pt>
                <c:pt idx="3">
                  <c:v>1</c:v>
                </c:pt>
                <c:pt idx="4">
                  <c:v>4</c:v>
                </c:pt>
                <c:pt idx="5">
                  <c:v>1</c:v>
                </c:pt>
              </c:numCache>
            </c:numRef>
          </c:val>
          <c:extLst>
            <c:ext xmlns:c16="http://schemas.microsoft.com/office/drawing/2014/chart" uri="{C3380CC4-5D6E-409C-BE32-E72D297353CC}">
              <c16:uniqueId val="{00000003-B1FF-4681-A23A-D77507C5E03C}"/>
            </c:ext>
          </c:extLst>
        </c:ser>
        <c:ser>
          <c:idx val="4"/>
          <c:order val="4"/>
          <c:tx>
            <c:strRef>
              <c:f>Sheet2!$A$37</c:f>
              <c:strCache>
                <c:ptCount val="1"/>
                <c:pt idx="0">
                  <c:v>Display/presentation of info</c:v>
                </c:pt>
              </c:strCache>
            </c:strRef>
          </c:tx>
          <c:spPr>
            <a:solidFill>
              <a:schemeClr val="bg2">
                <a:lumMod val="90000"/>
              </a:schemeClr>
            </a:solidFill>
            <a:ln>
              <a:noFill/>
            </a:ln>
            <a:effectLst/>
          </c:spPr>
          <c:invertIfNegative val="0"/>
          <c:cat>
            <c:strRef>
              <c:f>Sheet2!$B$32:$G$32</c:f>
              <c:strCache>
                <c:ptCount val="6"/>
                <c:pt idx="0">
                  <c:v>2018 (2 months)</c:v>
                </c:pt>
                <c:pt idx="1">
                  <c:v>2019</c:v>
                </c:pt>
                <c:pt idx="2">
                  <c:v>2020</c:v>
                </c:pt>
                <c:pt idx="3">
                  <c:v>2021</c:v>
                </c:pt>
                <c:pt idx="4">
                  <c:v>2022</c:v>
                </c:pt>
                <c:pt idx="5">
                  <c:v>2023</c:v>
                </c:pt>
              </c:strCache>
            </c:strRef>
          </c:cat>
          <c:val>
            <c:numRef>
              <c:f>Sheet2!$B$37:$G$37</c:f>
              <c:numCache>
                <c:formatCode>General</c:formatCode>
                <c:ptCount val="6"/>
                <c:pt idx="0">
                  <c:v>8</c:v>
                </c:pt>
                <c:pt idx="1">
                  <c:v>2</c:v>
                </c:pt>
                <c:pt idx="2">
                  <c:v>1</c:v>
                </c:pt>
                <c:pt idx="3">
                  <c:v>0</c:v>
                </c:pt>
                <c:pt idx="4">
                  <c:v>11</c:v>
                </c:pt>
                <c:pt idx="5">
                  <c:v>4</c:v>
                </c:pt>
              </c:numCache>
            </c:numRef>
          </c:val>
          <c:extLst>
            <c:ext xmlns:c16="http://schemas.microsoft.com/office/drawing/2014/chart" uri="{C3380CC4-5D6E-409C-BE32-E72D297353CC}">
              <c16:uniqueId val="{00000004-B1FF-4681-A23A-D77507C5E03C}"/>
            </c:ext>
          </c:extLst>
        </c:ser>
        <c:ser>
          <c:idx val="5"/>
          <c:order val="5"/>
          <c:tx>
            <c:strRef>
              <c:f>Sheet2!$A$38</c:f>
              <c:strCache>
                <c:ptCount val="1"/>
                <c:pt idx="0">
                  <c:v>Default settings/content</c:v>
                </c:pt>
              </c:strCache>
            </c:strRef>
          </c:tx>
          <c:spPr>
            <a:solidFill>
              <a:schemeClr val="accent4">
                <a:lumMod val="60000"/>
                <a:lumOff val="40000"/>
              </a:schemeClr>
            </a:solidFill>
            <a:ln>
              <a:noFill/>
            </a:ln>
            <a:effectLst/>
          </c:spPr>
          <c:invertIfNegative val="0"/>
          <c:cat>
            <c:strRef>
              <c:f>Sheet2!$B$32:$G$32</c:f>
              <c:strCache>
                <c:ptCount val="6"/>
                <c:pt idx="0">
                  <c:v>2018 (2 months)</c:v>
                </c:pt>
                <c:pt idx="1">
                  <c:v>2019</c:v>
                </c:pt>
                <c:pt idx="2">
                  <c:v>2020</c:v>
                </c:pt>
                <c:pt idx="3">
                  <c:v>2021</c:v>
                </c:pt>
                <c:pt idx="4">
                  <c:v>2022</c:v>
                </c:pt>
                <c:pt idx="5">
                  <c:v>2023</c:v>
                </c:pt>
              </c:strCache>
            </c:strRef>
          </c:cat>
          <c:val>
            <c:numRef>
              <c:f>Sheet2!$B$38:$G$38</c:f>
              <c:numCache>
                <c:formatCode>General</c:formatCode>
                <c:ptCount val="6"/>
                <c:pt idx="0">
                  <c:v>3</c:v>
                </c:pt>
                <c:pt idx="1">
                  <c:v>1</c:v>
                </c:pt>
                <c:pt idx="2">
                  <c:v>3</c:v>
                </c:pt>
                <c:pt idx="3">
                  <c:v>2</c:v>
                </c:pt>
                <c:pt idx="4">
                  <c:v>3</c:v>
                </c:pt>
                <c:pt idx="5">
                  <c:v>1</c:v>
                </c:pt>
              </c:numCache>
            </c:numRef>
          </c:val>
          <c:extLst>
            <c:ext xmlns:c16="http://schemas.microsoft.com/office/drawing/2014/chart" uri="{C3380CC4-5D6E-409C-BE32-E72D297353CC}">
              <c16:uniqueId val="{00000005-B1FF-4681-A23A-D77507C5E03C}"/>
            </c:ext>
          </c:extLst>
        </c:ser>
        <c:ser>
          <c:idx val="6"/>
          <c:order val="6"/>
          <c:tx>
            <c:strRef>
              <c:f>Sheet2!$A$39</c:f>
              <c:strCache>
                <c:ptCount val="1"/>
                <c:pt idx="0">
                  <c:v>Data retrieval issue</c:v>
                </c:pt>
              </c:strCache>
            </c:strRef>
          </c:tx>
          <c:spPr>
            <a:solidFill>
              <a:srgbClr val="00B0F0"/>
            </a:solidFill>
            <a:ln>
              <a:noFill/>
            </a:ln>
            <a:effectLst/>
          </c:spPr>
          <c:invertIfNegative val="0"/>
          <c:cat>
            <c:strRef>
              <c:f>Sheet2!$B$32:$G$32</c:f>
              <c:strCache>
                <c:ptCount val="6"/>
                <c:pt idx="0">
                  <c:v>2018 (2 months)</c:v>
                </c:pt>
                <c:pt idx="1">
                  <c:v>2019</c:v>
                </c:pt>
                <c:pt idx="2">
                  <c:v>2020</c:v>
                </c:pt>
                <c:pt idx="3">
                  <c:v>2021</c:v>
                </c:pt>
                <c:pt idx="4">
                  <c:v>2022</c:v>
                </c:pt>
                <c:pt idx="5">
                  <c:v>2023</c:v>
                </c:pt>
              </c:strCache>
            </c:strRef>
          </c:cat>
          <c:val>
            <c:numRef>
              <c:f>Sheet2!$B$39:$F$39</c:f>
              <c:numCache>
                <c:formatCode>General</c:formatCode>
                <c:ptCount val="5"/>
                <c:pt idx="0">
                  <c:v>2</c:v>
                </c:pt>
                <c:pt idx="1">
                  <c:v>0</c:v>
                </c:pt>
                <c:pt idx="2">
                  <c:v>0</c:v>
                </c:pt>
                <c:pt idx="3">
                  <c:v>2</c:v>
                </c:pt>
                <c:pt idx="4">
                  <c:v>1</c:v>
                </c:pt>
              </c:numCache>
            </c:numRef>
          </c:val>
          <c:extLst>
            <c:ext xmlns:c16="http://schemas.microsoft.com/office/drawing/2014/chart" uri="{C3380CC4-5D6E-409C-BE32-E72D297353CC}">
              <c16:uniqueId val="{00000006-B1FF-4681-A23A-D77507C5E03C}"/>
            </c:ext>
          </c:extLst>
        </c:ser>
        <c:ser>
          <c:idx val="7"/>
          <c:order val="7"/>
          <c:tx>
            <c:strRef>
              <c:f>Sheet2!$A$40</c:f>
              <c:strCache>
                <c:ptCount val="1"/>
                <c:pt idx="0">
                  <c:v>Decision support</c:v>
                </c:pt>
              </c:strCache>
            </c:strRef>
          </c:tx>
          <c:spPr>
            <a:solidFill>
              <a:schemeClr val="accent2">
                <a:lumMod val="60000"/>
              </a:schemeClr>
            </a:solidFill>
            <a:ln>
              <a:noFill/>
            </a:ln>
            <a:effectLst/>
          </c:spPr>
          <c:invertIfNegative val="0"/>
          <c:cat>
            <c:strRef>
              <c:f>Sheet2!$B$32:$G$32</c:f>
              <c:strCache>
                <c:ptCount val="6"/>
                <c:pt idx="0">
                  <c:v>2018 (2 months)</c:v>
                </c:pt>
                <c:pt idx="1">
                  <c:v>2019</c:v>
                </c:pt>
                <c:pt idx="2">
                  <c:v>2020</c:v>
                </c:pt>
                <c:pt idx="3">
                  <c:v>2021</c:v>
                </c:pt>
                <c:pt idx="4">
                  <c:v>2022</c:v>
                </c:pt>
                <c:pt idx="5">
                  <c:v>2023</c:v>
                </c:pt>
              </c:strCache>
            </c:strRef>
          </c:cat>
          <c:val>
            <c:numRef>
              <c:f>Sheet2!$B$40:$F$40</c:f>
              <c:numCache>
                <c:formatCode>General</c:formatCode>
                <c:ptCount val="5"/>
                <c:pt idx="0">
                  <c:v>0</c:v>
                </c:pt>
                <c:pt idx="1">
                  <c:v>2</c:v>
                </c:pt>
                <c:pt idx="2">
                  <c:v>0</c:v>
                </c:pt>
                <c:pt idx="3">
                  <c:v>0</c:v>
                </c:pt>
                <c:pt idx="4">
                  <c:v>1</c:v>
                </c:pt>
              </c:numCache>
            </c:numRef>
          </c:val>
          <c:extLst>
            <c:ext xmlns:c16="http://schemas.microsoft.com/office/drawing/2014/chart" uri="{C3380CC4-5D6E-409C-BE32-E72D297353CC}">
              <c16:uniqueId val="{00000007-B1FF-4681-A23A-D77507C5E03C}"/>
            </c:ext>
          </c:extLst>
        </c:ser>
        <c:ser>
          <c:idx val="8"/>
          <c:order val="8"/>
          <c:tx>
            <c:strRef>
              <c:f>Sheet2!$A$41</c:f>
              <c:strCache>
                <c:ptCount val="1"/>
                <c:pt idx="0">
                  <c:v>User access</c:v>
                </c:pt>
              </c:strCache>
            </c:strRef>
          </c:tx>
          <c:spPr>
            <a:solidFill>
              <a:srgbClr val="0000FF"/>
            </a:solidFill>
            <a:ln>
              <a:noFill/>
            </a:ln>
            <a:effectLst/>
          </c:spPr>
          <c:invertIfNegative val="0"/>
          <c:cat>
            <c:strRef>
              <c:f>Sheet2!$B$32:$G$32</c:f>
              <c:strCache>
                <c:ptCount val="6"/>
                <c:pt idx="0">
                  <c:v>2018 (2 months)</c:v>
                </c:pt>
                <c:pt idx="1">
                  <c:v>2019</c:v>
                </c:pt>
                <c:pt idx="2">
                  <c:v>2020</c:v>
                </c:pt>
                <c:pt idx="3">
                  <c:v>2021</c:v>
                </c:pt>
                <c:pt idx="4">
                  <c:v>2022</c:v>
                </c:pt>
                <c:pt idx="5">
                  <c:v>2023</c:v>
                </c:pt>
              </c:strCache>
            </c:strRef>
          </c:cat>
          <c:val>
            <c:numRef>
              <c:f>Sheet2!$B$41:$F$41</c:f>
              <c:numCache>
                <c:formatCode>General</c:formatCode>
                <c:ptCount val="5"/>
                <c:pt idx="0">
                  <c:v>2</c:v>
                </c:pt>
                <c:pt idx="1">
                  <c:v>0</c:v>
                </c:pt>
                <c:pt idx="2">
                  <c:v>0</c:v>
                </c:pt>
                <c:pt idx="3">
                  <c:v>0</c:v>
                </c:pt>
                <c:pt idx="4">
                  <c:v>1</c:v>
                </c:pt>
              </c:numCache>
            </c:numRef>
          </c:val>
          <c:extLst>
            <c:ext xmlns:c16="http://schemas.microsoft.com/office/drawing/2014/chart" uri="{C3380CC4-5D6E-409C-BE32-E72D297353CC}">
              <c16:uniqueId val="{00000008-B1FF-4681-A23A-D77507C5E03C}"/>
            </c:ext>
          </c:extLst>
        </c:ser>
        <c:ser>
          <c:idx val="9"/>
          <c:order val="9"/>
          <c:tx>
            <c:strRef>
              <c:f>Sheet2!$A$42</c:f>
              <c:strCache>
                <c:ptCount val="1"/>
                <c:pt idx="0">
                  <c:v>Discharge process </c:v>
                </c:pt>
              </c:strCache>
            </c:strRef>
          </c:tx>
          <c:spPr>
            <a:solidFill>
              <a:srgbClr val="CC0099"/>
            </a:solidFill>
            <a:ln>
              <a:noFill/>
            </a:ln>
            <a:effectLst/>
          </c:spPr>
          <c:invertIfNegative val="0"/>
          <c:cat>
            <c:strRef>
              <c:f>Sheet2!$B$32:$G$32</c:f>
              <c:strCache>
                <c:ptCount val="6"/>
                <c:pt idx="0">
                  <c:v>2018 (2 months)</c:v>
                </c:pt>
                <c:pt idx="1">
                  <c:v>2019</c:v>
                </c:pt>
                <c:pt idx="2">
                  <c:v>2020</c:v>
                </c:pt>
                <c:pt idx="3">
                  <c:v>2021</c:v>
                </c:pt>
                <c:pt idx="4">
                  <c:v>2022</c:v>
                </c:pt>
                <c:pt idx="5">
                  <c:v>2023</c:v>
                </c:pt>
              </c:strCache>
            </c:strRef>
          </c:cat>
          <c:val>
            <c:numRef>
              <c:f>Sheet2!$B$42:$F$42</c:f>
              <c:numCache>
                <c:formatCode>General</c:formatCode>
                <c:ptCount val="5"/>
                <c:pt idx="0">
                  <c:v>1</c:v>
                </c:pt>
                <c:pt idx="1">
                  <c:v>0</c:v>
                </c:pt>
                <c:pt idx="2">
                  <c:v>0</c:v>
                </c:pt>
                <c:pt idx="3">
                  <c:v>1</c:v>
                </c:pt>
                <c:pt idx="4">
                  <c:v>0</c:v>
                </c:pt>
              </c:numCache>
            </c:numRef>
          </c:val>
          <c:extLst>
            <c:ext xmlns:c16="http://schemas.microsoft.com/office/drawing/2014/chart" uri="{C3380CC4-5D6E-409C-BE32-E72D297353CC}">
              <c16:uniqueId val="{00000009-B1FF-4681-A23A-D77507C5E03C}"/>
            </c:ext>
          </c:extLst>
        </c:ser>
        <c:ser>
          <c:idx val="10"/>
          <c:order val="10"/>
          <c:tx>
            <c:strRef>
              <c:f>Sheet2!$A$43</c:f>
              <c:strCache>
                <c:ptCount val="1"/>
                <c:pt idx="0">
                  <c:v>Selection error</c:v>
                </c:pt>
              </c:strCache>
            </c:strRef>
          </c:tx>
          <c:spPr>
            <a:solidFill>
              <a:schemeClr val="accent5">
                <a:lumMod val="60000"/>
              </a:schemeClr>
            </a:solidFill>
            <a:ln>
              <a:noFill/>
            </a:ln>
            <a:effectLst/>
          </c:spPr>
          <c:invertIfNegative val="0"/>
          <c:cat>
            <c:strRef>
              <c:f>Sheet2!$B$32:$G$32</c:f>
              <c:strCache>
                <c:ptCount val="6"/>
                <c:pt idx="0">
                  <c:v>2018 (2 months)</c:v>
                </c:pt>
                <c:pt idx="1">
                  <c:v>2019</c:v>
                </c:pt>
                <c:pt idx="2">
                  <c:v>2020</c:v>
                </c:pt>
                <c:pt idx="3">
                  <c:v>2021</c:v>
                </c:pt>
                <c:pt idx="4">
                  <c:v>2022</c:v>
                </c:pt>
                <c:pt idx="5">
                  <c:v>2023</c:v>
                </c:pt>
              </c:strCache>
            </c:strRef>
          </c:cat>
          <c:val>
            <c:numRef>
              <c:f>Sheet2!$B$43:$G$43</c:f>
              <c:numCache>
                <c:formatCode>General</c:formatCode>
                <c:ptCount val="6"/>
                <c:pt idx="0">
                  <c:v>2</c:v>
                </c:pt>
                <c:pt idx="1">
                  <c:v>0</c:v>
                </c:pt>
                <c:pt idx="2">
                  <c:v>0</c:v>
                </c:pt>
                <c:pt idx="3">
                  <c:v>0</c:v>
                </c:pt>
                <c:pt idx="4">
                  <c:v>0</c:v>
                </c:pt>
                <c:pt idx="5">
                  <c:v>4</c:v>
                </c:pt>
              </c:numCache>
            </c:numRef>
          </c:val>
          <c:extLst>
            <c:ext xmlns:c16="http://schemas.microsoft.com/office/drawing/2014/chart" uri="{C3380CC4-5D6E-409C-BE32-E72D297353CC}">
              <c16:uniqueId val="{0000000A-B1FF-4681-A23A-D77507C5E03C}"/>
            </c:ext>
          </c:extLst>
        </c:ser>
        <c:dLbls>
          <c:showLegendKey val="0"/>
          <c:showVal val="0"/>
          <c:showCatName val="0"/>
          <c:showSerName val="0"/>
          <c:showPercent val="0"/>
          <c:showBubbleSize val="0"/>
        </c:dLbls>
        <c:gapWidth val="150"/>
        <c:overlap val="100"/>
        <c:axId val="570176992"/>
        <c:axId val="570174040"/>
      </c:barChart>
      <c:lineChart>
        <c:grouping val="standard"/>
        <c:varyColors val="0"/>
        <c:ser>
          <c:idx val="11"/>
          <c:order val="11"/>
          <c:tx>
            <c:strRef>
              <c:f>Sheet2!$A$44</c:f>
              <c:strCache>
                <c:ptCount val="1"/>
                <c:pt idx="0">
                  <c:v>Total</c:v>
                </c:pt>
              </c:strCache>
            </c:strRef>
          </c:tx>
          <c:spPr>
            <a:ln w="12700" cap="rnd">
              <a:solidFill>
                <a:sysClr val="windowText" lastClr="000000"/>
              </a:solidFill>
              <a:round/>
            </a:ln>
            <a:effectLst/>
          </c:spPr>
          <c:marker>
            <c:symbol val="none"/>
          </c:marker>
          <c:dLbls>
            <c:dLbl>
              <c:idx val="0"/>
              <c:layout>
                <c:manualLayout>
                  <c:x val="-2.6533996683250415E-2"/>
                  <c:y val="-1.822916666666669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B1FF-4681-A23A-D77507C5E03C}"/>
                </c:ext>
              </c:extLst>
            </c:dLbl>
            <c:dLbl>
              <c:idx val="1"/>
              <c:layout>
                <c:manualLayout>
                  <c:x val="-4.9751243781095134E-3"/>
                  <c:y val="-1.562500000000009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B1FF-4681-A23A-D77507C5E03C}"/>
                </c:ext>
              </c:extLst>
            </c:dLbl>
            <c:dLbl>
              <c:idx val="2"/>
              <c:layout>
                <c:manualLayout>
                  <c:x val="-1.1608623548922056E-2"/>
                  <c:y val="-2.3437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B1FF-4681-A23A-D77507C5E03C}"/>
                </c:ext>
              </c:extLst>
            </c:dLbl>
            <c:dLbl>
              <c:idx val="3"/>
              <c:layout>
                <c:manualLayout>
                  <c:x val="-2.8192371475953566E-2"/>
                  <c:y val="-3.64583333333333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B1FF-4681-A23A-D77507C5E03C}"/>
                </c:ext>
              </c:extLst>
            </c:dLbl>
            <c:dLbl>
              <c:idx val="4"/>
              <c:layout>
                <c:manualLayout>
                  <c:x val="-2.3217247097844111E-2"/>
                  <c:y val="-2.083333333333333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B1FF-4681-A23A-D77507C5E03C}"/>
                </c:ext>
              </c:extLst>
            </c:dLbl>
            <c:dLbl>
              <c:idx val="5"/>
              <c:layout>
                <c:manualLayout>
                  <c:x val="-1.1608623548921934E-2"/>
                  <c:y val="-3.385416666666671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B1FF-4681-A23A-D77507C5E03C}"/>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Sheet2!$B$32:$F$32</c:f>
              <c:strCache>
                <c:ptCount val="5"/>
                <c:pt idx="0">
                  <c:v>2018 (2 months)</c:v>
                </c:pt>
                <c:pt idx="1">
                  <c:v>2019</c:v>
                </c:pt>
                <c:pt idx="2">
                  <c:v>2020</c:v>
                </c:pt>
                <c:pt idx="3">
                  <c:v>2021</c:v>
                </c:pt>
                <c:pt idx="4">
                  <c:v>2022</c:v>
                </c:pt>
              </c:strCache>
            </c:strRef>
          </c:cat>
          <c:val>
            <c:numRef>
              <c:f>Sheet2!$B$44:$G$44</c:f>
              <c:numCache>
                <c:formatCode>General</c:formatCode>
                <c:ptCount val="6"/>
                <c:pt idx="0">
                  <c:v>59</c:v>
                </c:pt>
                <c:pt idx="1">
                  <c:v>26</c:v>
                </c:pt>
                <c:pt idx="2">
                  <c:v>22</c:v>
                </c:pt>
                <c:pt idx="3">
                  <c:v>27</c:v>
                </c:pt>
                <c:pt idx="4">
                  <c:v>55</c:v>
                </c:pt>
                <c:pt idx="5">
                  <c:v>41</c:v>
                </c:pt>
              </c:numCache>
            </c:numRef>
          </c:val>
          <c:smooth val="0"/>
          <c:extLst>
            <c:ext xmlns:c16="http://schemas.microsoft.com/office/drawing/2014/chart" uri="{C3380CC4-5D6E-409C-BE32-E72D297353CC}">
              <c16:uniqueId val="{00000011-B1FF-4681-A23A-D77507C5E03C}"/>
            </c:ext>
          </c:extLst>
        </c:ser>
        <c:dLbls>
          <c:showLegendKey val="0"/>
          <c:showVal val="0"/>
          <c:showCatName val="0"/>
          <c:showSerName val="0"/>
          <c:showPercent val="0"/>
          <c:showBubbleSize val="0"/>
        </c:dLbls>
        <c:marker val="1"/>
        <c:smooth val="0"/>
        <c:axId val="570176992"/>
        <c:axId val="570174040"/>
      </c:lineChart>
      <c:catAx>
        <c:axId val="5701769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crossAx val="570174040"/>
        <c:crosses val="autoZero"/>
        <c:auto val="1"/>
        <c:lblAlgn val="ctr"/>
        <c:lblOffset val="100"/>
        <c:noMultiLvlLbl val="0"/>
      </c:catAx>
      <c:valAx>
        <c:axId val="570174040"/>
        <c:scaling>
          <c:orientation val="minMax"/>
          <c:max val="6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70176992"/>
        <c:crosses val="autoZero"/>
        <c:crossBetween val="between"/>
      </c:valAx>
      <c:spPr>
        <a:noFill/>
        <a:ln>
          <a:solidFill>
            <a:schemeClr val="tx1"/>
          </a:solidFill>
        </a:ln>
        <a:effectLst/>
      </c:spPr>
    </c:plotArea>
    <c:legend>
      <c:legendPos val="b"/>
      <c:layout>
        <c:manualLayout>
          <c:xMode val="edge"/>
          <c:yMode val="edge"/>
          <c:x val="2.1310246848216349E-2"/>
          <c:y val="0.85531905469360525"/>
          <c:w val="0.96322007511841135"/>
          <c:h val="0.13666267568637255"/>
        </c:manualLayout>
      </c:layout>
      <c:overlay val="0"/>
      <c:spPr>
        <a:noFill/>
        <a:ln>
          <a:noFill/>
        </a:ln>
        <a:effectLst/>
      </c:spPr>
      <c:txPr>
        <a:bodyPr rot="0" spcFirstLastPara="1" vertOverflow="ellipsis" vert="horz" wrap="square" anchor="ctr" anchorCtr="1"/>
        <a:lstStyle/>
        <a:p>
          <a:pPr>
            <a:defRPr sz="17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tx1"/>
      </a:solidFill>
      <a:round/>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00" b="1" i="0" u="none" strike="noStrike" kern="1200" spc="0" baseline="0">
                <a:solidFill>
                  <a:schemeClr val="tx1">
                    <a:lumMod val="65000"/>
                    <a:lumOff val="35000"/>
                  </a:schemeClr>
                </a:solidFill>
                <a:latin typeface="+mn-lt"/>
                <a:ea typeface="+mn-ea"/>
                <a:cs typeface="+mn-cs"/>
              </a:defRPr>
            </a:pPr>
            <a:r>
              <a:rPr lang="en-IE" sz="1900" b="1" dirty="0"/>
              <a:t>EPR-Related</a:t>
            </a:r>
            <a:r>
              <a:rPr lang="en-IE" sz="1900" b="1" baseline="0" dirty="0"/>
              <a:t> Contributory Factors to Medication Errors Reported </a:t>
            </a:r>
          </a:p>
          <a:p>
            <a:pPr>
              <a:defRPr sz="1900" b="1"/>
            </a:pPr>
            <a:r>
              <a:rPr lang="en-IE" sz="1900" b="1" baseline="0" dirty="0"/>
              <a:t>Oct 2018</a:t>
            </a:r>
            <a:r>
              <a:rPr lang="en-IE" sz="1900" b="1" baseline="0" dirty="0">
                <a:sym typeface="Symbol" panose="05050102010706020507" pitchFamily="18" charset="2"/>
              </a:rPr>
              <a:t>Aug 2023 (n=230)</a:t>
            </a:r>
            <a:endParaRPr lang="en-IE" sz="1900" b="1" dirty="0"/>
          </a:p>
        </c:rich>
      </c:tx>
      <c:layout>
        <c:manualLayout>
          <c:xMode val="edge"/>
          <c:yMode val="edge"/>
          <c:x val="0.2474530839895013"/>
          <c:y val="0"/>
        </c:manualLayout>
      </c:layout>
      <c:overlay val="0"/>
      <c:spPr>
        <a:noFill/>
        <a:ln>
          <a:noFill/>
        </a:ln>
        <a:effectLst/>
      </c:spPr>
      <c:txPr>
        <a:bodyPr rot="0" spcFirstLastPara="1" vertOverflow="ellipsis" vert="horz" wrap="square" anchor="ctr" anchorCtr="1"/>
        <a:lstStyle/>
        <a:p>
          <a:pPr>
            <a:defRPr sz="19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3.7335383858267714E-2"/>
          <c:y val="9.9824146981627296E-2"/>
          <c:w val="0.95120628280839892"/>
          <c:h val="0.60275736366287558"/>
        </c:manualLayout>
      </c:layout>
      <c:barChart>
        <c:barDir val="col"/>
        <c:grouping val="stacked"/>
        <c:varyColors val="0"/>
        <c:ser>
          <c:idx val="6"/>
          <c:order val="0"/>
          <c:tx>
            <c:strRef>
              <c:f>graphs!$B$1</c:f>
              <c:strCache>
                <c:ptCount val="1"/>
                <c:pt idx="0">
                  <c:v>2023</c:v>
                </c:pt>
              </c:strCache>
            </c:strRef>
          </c:tx>
          <c:spPr>
            <a:solidFill>
              <a:srgbClr val="FF99FF"/>
            </a:solidFill>
            <a:ln>
              <a:noFill/>
            </a:ln>
            <a:effectLst/>
          </c:spPr>
          <c:invertIfNegative val="0"/>
          <c:val>
            <c:numRef>
              <c:f>graphs!$B$2:$B$12</c:f>
              <c:numCache>
                <c:formatCode>General</c:formatCode>
                <c:ptCount val="11"/>
                <c:pt idx="0">
                  <c:v>22</c:v>
                </c:pt>
                <c:pt idx="1">
                  <c:v>6</c:v>
                </c:pt>
                <c:pt idx="2">
                  <c:v>4</c:v>
                </c:pt>
                <c:pt idx="3">
                  <c:v>3</c:v>
                </c:pt>
                <c:pt idx="4">
                  <c:v>1</c:v>
                </c:pt>
                <c:pt idx="5">
                  <c:v>1</c:v>
                </c:pt>
                <c:pt idx="6">
                  <c:v>0</c:v>
                </c:pt>
                <c:pt idx="7">
                  <c:v>0</c:v>
                </c:pt>
                <c:pt idx="8">
                  <c:v>0</c:v>
                </c:pt>
                <c:pt idx="9">
                  <c:v>0</c:v>
                </c:pt>
                <c:pt idx="10">
                  <c:v>4</c:v>
                </c:pt>
              </c:numCache>
            </c:numRef>
          </c:val>
          <c:extLst>
            <c:ext xmlns:c16="http://schemas.microsoft.com/office/drawing/2014/chart" uri="{C3380CC4-5D6E-409C-BE32-E72D297353CC}">
              <c16:uniqueId val="{00000000-3847-4E7A-BA4D-4AC5B6D763B3}"/>
            </c:ext>
          </c:extLst>
        </c:ser>
        <c:ser>
          <c:idx val="0"/>
          <c:order val="1"/>
          <c:tx>
            <c:strRef>
              <c:f>graphs!$C$1</c:f>
              <c:strCache>
                <c:ptCount val="1"/>
                <c:pt idx="0">
                  <c:v>2022</c:v>
                </c:pt>
              </c:strCache>
            </c:strRef>
          </c:tx>
          <c:spPr>
            <a:solidFill>
              <a:srgbClr val="FF0000"/>
            </a:solidFill>
            <a:ln>
              <a:noFill/>
            </a:ln>
            <a:effectLst/>
          </c:spPr>
          <c:invertIfNegative val="0"/>
          <c:cat>
            <c:strRef>
              <c:f>graphs!$A$2:$A$12</c:f>
              <c:strCache>
                <c:ptCount val="11"/>
                <c:pt idx="0">
                  <c:v>Hybrid systems </c:v>
                </c:pt>
                <c:pt idx="1">
                  <c:v>Scheduling issue</c:v>
                </c:pt>
                <c:pt idx="2">
                  <c:v>Display/presentation of info</c:v>
                </c:pt>
                <c:pt idx="3">
                  <c:v>Human-system interface</c:v>
                </c:pt>
                <c:pt idx="4">
                  <c:v>Technical failure</c:v>
                </c:pt>
                <c:pt idx="5">
                  <c:v>Default settings/content</c:v>
                </c:pt>
                <c:pt idx="6">
                  <c:v>Data retrieval issue</c:v>
                </c:pt>
                <c:pt idx="7">
                  <c:v>Decision support</c:v>
                </c:pt>
                <c:pt idx="8">
                  <c:v>User access</c:v>
                </c:pt>
                <c:pt idx="9">
                  <c:v>Discharge process </c:v>
                </c:pt>
                <c:pt idx="10">
                  <c:v>Selection error</c:v>
                </c:pt>
              </c:strCache>
            </c:strRef>
          </c:cat>
          <c:val>
            <c:numRef>
              <c:f>graphs!$C$2:$C$12</c:f>
              <c:numCache>
                <c:formatCode>General</c:formatCode>
                <c:ptCount val="11"/>
                <c:pt idx="0">
                  <c:v>29</c:v>
                </c:pt>
                <c:pt idx="1">
                  <c:v>0</c:v>
                </c:pt>
                <c:pt idx="2">
                  <c:v>11</c:v>
                </c:pt>
                <c:pt idx="3">
                  <c:v>5</c:v>
                </c:pt>
                <c:pt idx="4">
                  <c:v>4</c:v>
                </c:pt>
                <c:pt idx="5">
                  <c:v>3</c:v>
                </c:pt>
                <c:pt idx="6">
                  <c:v>1</c:v>
                </c:pt>
                <c:pt idx="7">
                  <c:v>1</c:v>
                </c:pt>
                <c:pt idx="8">
                  <c:v>1</c:v>
                </c:pt>
                <c:pt idx="9">
                  <c:v>0</c:v>
                </c:pt>
                <c:pt idx="10">
                  <c:v>0</c:v>
                </c:pt>
              </c:numCache>
            </c:numRef>
          </c:val>
          <c:extLst>
            <c:ext xmlns:c16="http://schemas.microsoft.com/office/drawing/2014/chart" uri="{C3380CC4-5D6E-409C-BE32-E72D297353CC}">
              <c16:uniqueId val="{00000001-3847-4E7A-BA4D-4AC5B6D763B3}"/>
            </c:ext>
          </c:extLst>
        </c:ser>
        <c:ser>
          <c:idx val="1"/>
          <c:order val="2"/>
          <c:tx>
            <c:strRef>
              <c:f>graphs!$D$1</c:f>
              <c:strCache>
                <c:ptCount val="1"/>
                <c:pt idx="0">
                  <c:v>2021</c:v>
                </c:pt>
              </c:strCache>
            </c:strRef>
          </c:tx>
          <c:spPr>
            <a:solidFill>
              <a:srgbClr val="00B050"/>
            </a:solidFill>
            <a:ln>
              <a:noFill/>
            </a:ln>
            <a:effectLst/>
          </c:spPr>
          <c:invertIfNegative val="0"/>
          <c:cat>
            <c:strRef>
              <c:f>graphs!$A$2:$A$12</c:f>
              <c:strCache>
                <c:ptCount val="11"/>
                <c:pt idx="0">
                  <c:v>Hybrid systems </c:v>
                </c:pt>
                <c:pt idx="1">
                  <c:v>Scheduling issue</c:v>
                </c:pt>
                <c:pt idx="2">
                  <c:v>Display/presentation of info</c:v>
                </c:pt>
                <c:pt idx="3">
                  <c:v>Human-system interface</c:v>
                </c:pt>
                <c:pt idx="4">
                  <c:v>Technical failure</c:v>
                </c:pt>
                <c:pt idx="5">
                  <c:v>Default settings/content</c:v>
                </c:pt>
                <c:pt idx="6">
                  <c:v>Data retrieval issue</c:v>
                </c:pt>
                <c:pt idx="7">
                  <c:v>Decision support</c:v>
                </c:pt>
                <c:pt idx="8">
                  <c:v>User access</c:v>
                </c:pt>
                <c:pt idx="9">
                  <c:v>Discharge process </c:v>
                </c:pt>
                <c:pt idx="10">
                  <c:v>Selection error</c:v>
                </c:pt>
              </c:strCache>
            </c:strRef>
          </c:cat>
          <c:val>
            <c:numRef>
              <c:f>graphs!$D$2:$D$12</c:f>
              <c:numCache>
                <c:formatCode>General</c:formatCode>
                <c:ptCount val="11"/>
                <c:pt idx="0">
                  <c:v>14</c:v>
                </c:pt>
                <c:pt idx="1">
                  <c:v>5</c:v>
                </c:pt>
                <c:pt idx="2">
                  <c:v>0</c:v>
                </c:pt>
                <c:pt idx="3">
                  <c:v>2</c:v>
                </c:pt>
                <c:pt idx="4">
                  <c:v>1</c:v>
                </c:pt>
                <c:pt idx="5">
                  <c:v>2</c:v>
                </c:pt>
                <c:pt idx="6">
                  <c:v>2</c:v>
                </c:pt>
                <c:pt idx="7">
                  <c:v>0</c:v>
                </c:pt>
                <c:pt idx="8">
                  <c:v>0</c:v>
                </c:pt>
                <c:pt idx="9">
                  <c:v>1</c:v>
                </c:pt>
                <c:pt idx="10">
                  <c:v>0</c:v>
                </c:pt>
              </c:numCache>
            </c:numRef>
          </c:val>
          <c:extLst>
            <c:ext xmlns:c16="http://schemas.microsoft.com/office/drawing/2014/chart" uri="{C3380CC4-5D6E-409C-BE32-E72D297353CC}">
              <c16:uniqueId val="{00000002-3847-4E7A-BA4D-4AC5B6D763B3}"/>
            </c:ext>
          </c:extLst>
        </c:ser>
        <c:ser>
          <c:idx val="2"/>
          <c:order val="3"/>
          <c:tx>
            <c:strRef>
              <c:f>graphs!$E$1</c:f>
              <c:strCache>
                <c:ptCount val="1"/>
                <c:pt idx="0">
                  <c:v>2020</c:v>
                </c:pt>
              </c:strCache>
            </c:strRef>
          </c:tx>
          <c:spPr>
            <a:solidFill>
              <a:schemeClr val="accent3"/>
            </a:solidFill>
            <a:ln>
              <a:noFill/>
            </a:ln>
            <a:effectLst/>
          </c:spPr>
          <c:invertIfNegative val="0"/>
          <c:cat>
            <c:strRef>
              <c:f>graphs!$A$2:$A$12</c:f>
              <c:strCache>
                <c:ptCount val="11"/>
                <c:pt idx="0">
                  <c:v>Hybrid systems </c:v>
                </c:pt>
                <c:pt idx="1">
                  <c:v>Scheduling issue</c:v>
                </c:pt>
                <c:pt idx="2">
                  <c:v>Display/presentation of info</c:v>
                </c:pt>
                <c:pt idx="3">
                  <c:v>Human-system interface</c:v>
                </c:pt>
                <c:pt idx="4">
                  <c:v>Technical failure</c:v>
                </c:pt>
                <c:pt idx="5">
                  <c:v>Default settings/content</c:v>
                </c:pt>
                <c:pt idx="6">
                  <c:v>Data retrieval issue</c:v>
                </c:pt>
                <c:pt idx="7">
                  <c:v>Decision support</c:v>
                </c:pt>
                <c:pt idx="8">
                  <c:v>User access</c:v>
                </c:pt>
                <c:pt idx="9">
                  <c:v>Discharge process </c:v>
                </c:pt>
                <c:pt idx="10">
                  <c:v>Selection error</c:v>
                </c:pt>
              </c:strCache>
            </c:strRef>
          </c:cat>
          <c:val>
            <c:numRef>
              <c:f>graphs!$E$2:$E$12</c:f>
              <c:numCache>
                <c:formatCode>General</c:formatCode>
                <c:ptCount val="11"/>
                <c:pt idx="0">
                  <c:v>15</c:v>
                </c:pt>
                <c:pt idx="1">
                  <c:v>3</c:v>
                </c:pt>
                <c:pt idx="2">
                  <c:v>1</c:v>
                </c:pt>
                <c:pt idx="3">
                  <c:v>0</c:v>
                </c:pt>
                <c:pt idx="4">
                  <c:v>0</c:v>
                </c:pt>
                <c:pt idx="5">
                  <c:v>3</c:v>
                </c:pt>
                <c:pt idx="6">
                  <c:v>0</c:v>
                </c:pt>
                <c:pt idx="7">
                  <c:v>0</c:v>
                </c:pt>
                <c:pt idx="8">
                  <c:v>0</c:v>
                </c:pt>
                <c:pt idx="9">
                  <c:v>0</c:v>
                </c:pt>
                <c:pt idx="10">
                  <c:v>0</c:v>
                </c:pt>
              </c:numCache>
            </c:numRef>
          </c:val>
          <c:extLst>
            <c:ext xmlns:c16="http://schemas.microsoft.com/office/drawing/2014/chart" uri="{C3380CC4-5D6E-409C-BE32-E72D297353CC}">
              <c16:uniqueId val="{00000003-3847-4E7A-BA4D-4AC5B6D763B3}"/>
            </c:ext>
          </c:extLst>
        </c:ser>
        <c:ser>
          <c:idx val="3"/>
          <c:order val="4"/>
          <c:tx>
            <c:strRef>
              <c:f>graphs!$F$1</c:f>
              <c:strCache>
                <c:ptCount val="1"/>
                <c:pt idx="0">
                  <c:v>2019</c:v>
                </c:pt>
              </c:strCache>
            </c:strRef>
          </c:tx>
          <c:spPr>
            <a:solidFill>
              <a:schemeClr val="accent4"/>
            </a:solidFill>
            <a:ln>
              <a:noFill/>
            </a:ln>
            <a:effectLst/>
          </c:spPr>
          <c:invertIfNegative val="0"/>
          <c:cat>
            <c:strRef>
              <c:f>graphs!$A$2:$A$12</c:f>
              <c:strCache>
                <c:ptCount val="11"/>
                <c:pt idx="0">
                  <c:v>Hybrid systems </c:v>
                </c:pt>
                <c:pt idx="1">
                  <c:v>Scheduling issue</c:v>
                </c:pt>
                <c:pt idx="2">
                  <c:v>Display/presentation of info</c:v>
                </c:pt>
                <c:pt idx="3">
                  <c:v>Human-system interface</c:v>
                </c:pt>
                <c:pt idx="4">
                  <c:v>Technical failure</c:v>
                </c:pt>
                <c:pt idx="5">
                  <c:v>Default settings/content</c:v>
                </c:pt>
                <c:pt idx="6">
                  <c:v>Data retrieval issue</c:v>
                </c:pt>
                <c:pt idx="7">
                  <c:v>Decision support</c:v>
                </c:pt>
                <c:pt idx="8">
                  <c:v>User access</c:v>
                </c:pt>
                <c:pt idx="9">
                  <c:v>Discharge process </c:v>
                </c:pt>
                <c:pt idx="10">
                  <c:v>Selection error</c:v>
                </c:pt>
              </c:strCache>
            </c:strRef>
          </c:cat>
          <c:val>
            <c:numRef>
              <c:f>graphs!$F$2:$F$12</c:f>
              <c:numCache>
                <c:formatCode>General</c:formatCode>
                <c:ptCount val="11"/>
                <c:pt idx="0">
                  <c:v>16</c:v>
                </c:pt>
                <c:pt idx="1">
                  <c:v>0</c:v>
                </c:pt>
                <c:pt idx="2">
                  <c:v>2</c:v>
                </c:pt>
                <c:pt idx="3">
                  <c:v>2</c:v>
                </c:pt>
                <c:pt idx="4">
                  <c:v>3</c:v>
                </c:pt>
                <c:pt idx="5">
                  <c:v>1</c:v>
                </c:pt>
                <c:pt idx="6">
                  <c:v>0</c:v>
                </c:pt>
                <c:pt idx="7">
                  <c:v>2</c:v>
                </c:pt>
                <c:pt idx="8">
                  <c:v>0</c:v>
                </c:pt>
                <c:pt idx="9">
                  <c:v>0</c:v>
                </c:pt>
                <c:pt idx="10">
                  <c:v>0</c:v>
                </c:pt>
              </c:numCache>
            </c:numRef>
          </c:val>
          <c:extLst>
            <c:ext xmlns:c16="http://schemas.microsoft.com/office/drawing/2014/chart" uri="{C3380CC4-5D6E-409C-BE32-E72D297353CC}">
              <c16:uniqueId val="{00000004-3847-4E7A-BA4D-4AC5B6D763B3}"/>
            </c:ext>
          </c:extLst>
        </c:ser>
        <c:ser>
          <c:idx val="4"/>
          <c:order val="5"/>
          <c:tx>
            <c:strRef>
              <c:f>graphs!$G$1</c:f>
              <c:strCache>
                <c:ptCount val="1"/>
                <c:pt idx="0">
                  <c:v>2018</c:v>
                </c:pt>
              </c:strCache>
            </c:strRef>
          </c:tx>
          <c:spPr>
            <a:solidFill>
              <a:schemeClr val="accent5"/>
            </a:solidFill>
            <a:ln>
              <a:noFill/>
            </a:ln>
            <a:effectLst/>
          </c:spPr>
          <c:invertIfNegative val="0"/>
          <c:cat>
            <c:strRef>
              <c:f>graphs!$A$2:$A$12</c:f>
              <c:strCache>
                <c:ptCount val="11"/>
                <c:pt idx="0">
                  <c:v>Hybrid systems </c:v>
                </c:pt>
                <c:pt idx="1">
                  <c:v>Scheduling issue</c:v>
                </c:pt>
                <c:pt idx="2">
                  <c:v>Display/presentation of info</c:v>
                </c:pt>
                <c:pt idx="3">
                  <c:v>Human-system interface</c:v>
                </c:pt>
                <c:pt idx="4">
                  <c:v>Technical failure</c:v>
                </c:pt>
                <c:pt idx="5">
                  <c:v>Default settings/content</c:v>
                </c:pt>
                <c:pt idx="6">
                  <c:v>Data retrieval issue</c:v>
                </c:pt>
                <c:pt idx="7">
                  <c:v>Decision support</c:v>
                </c:pt>
                <c:pt idx="8">
                  <c:v>User access</c:v>
                </c:pt>
                <c:pt idx="9">
                  <c:v>Discharge process </c:v>
                </c:pt>
                <c:pt idx="10">
                  <c:v>Selection error</c:v>
                </c:pt>
              </c:strCache>
            </c:strRef>
          </c:cat>
          <c:val>
            <c:numRef>
              <c:f>graphs!$G$2:$G$12</c:f>
              <c:numCache>
                <c:formatCode>General</c:formatCode>
                <c:ptCount val="11"/>
                <c:pt idx="0">
                  <c:v>7</c:v>
                </c:pt>
                <c:pt idx="1">
                  <c:v>15</c:v>
                </c:pt>
                <c:pt idx="2">
                  <c:v>8</c:v>
                </c:pt>
                <c:pt idx="3">
                  <c:v>9</c:v>
                </c:pt>
                <c:pt idx="4">
                  <c:v>10</c:v>
                </c:pt>
                <c:pt idx="5">
                  <c:v>3</c:v>
                </c:pt>
                <c:pt idx="6">
                  <c:v>2</c:v>
                </c:pt>
                <c:pt idx="7">
                  <c:v>0</c:v>
                </c:pt>
                <c:pt idx="8">
                  <c:v>2</c:v>
                </c:pt>
                <c:pt idx="9">
                  <c:v>1</c:v>
                </c:pt>
                <c:pt idx="10">
                  <c:v>2</c:v>
                </c:pt>
              </c:numCache>
            </c:numRef>
          </c:val>
          <c:extLst>
            <c:ext xmlns:c16="http://schemas.microsoft.com/office/drawing/2014/chart" uri="{C3380CC4-5D6E-409C-BE32-E72D297353CC}">
              <c16:uniqueId val="{00000005-3847-4E7A-BA4D-4AC5B6D763B3}"/>
            </c:ext>
          </c:extLst>
        </c:ser>
        <c:dLbls>
          <c:showLegendKey val="0"/>
          <c:showVal val="0"/>
          <c:showCatName val="0"/>
          <c:showSerName val="0"/>
          <c:showPercent val="0"/>
          <c:showBubbleSize val="0"/>
        </c:dLbls>
        <c:gapWidth val="150"/>
        <c:overlap val="100"/>
        <c:axId val="599077400"/>
        <c:axId val="599076416"/>
      </c:barChart>
      <c:lineChart>
        <c:grouping val="standard"/>
        <c:varyColors val="0"/>
        <c:ser>
          <c:idx val="5"/>
          <c:order val="6"/>
          <c:tx>
            <c:strRef>
              <c:f>graphs!$H$1</c:f>
              <c:strCache>
                <c:ptCount val="1"/>
                <c:pt idx="0">
                  <c:v>Total</c:v>
                </c:pt>
              </c:strCache>
            </c:strRef>
          </c:tx>
          <c:spPr>
            <a:ln w="12700" cap="rnd">
              <a:solidFill>
                <a:schemeClr val="tx1"/>
              </a:solidFill>
              <a:round/>
            </a:ln>
            <a:effectLst/>
          </c:spPr>
          <c:marker>
            <c:symbol val="none"/>
          </c:marker>
          <c:dLbls>
            <c:dLbl>
              <c:idx val="0"/>
              <c:layout>
                <c:manualLayout>
                  <c:x val="-2.5641025641025661E-2"/>
                  <c:y val="-2.60162601626016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3847-4E7A-BA4D-4AC5B6D763B3}"/>
                </c:ext>
              </c:extLst>
            </c:dLbl>
            <c:dLbl>
              <c:idx val="1"/>
              <c:layout>
                <c:manualLayout>
                  <c:x val="-8.1400241636462346E-3"/>
                  <c:y val="-1.52180227102974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3847-4E7A-BA4D-4AC5B6D763B3}"/>
                </c:ext>
              </c:extLst>
            </c:dLbl>
            <c:dLbl>
              <c:idx val="2"/>
              <c:layout>
                <c:manualLayout>
                  <c:x val="-1.923076923076927E-2"/>
                  <c:y val="-2.92682926829268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3847-4E7A-BA4D-4AC5B6D763B3}"/>
                </c:ext>
              </c:extLst>
            </c:dLbl>
            <c:dLbl>
              <c:idx val="3"/>
              <c:layout>
                <c:manualLayout>
                  <c:x val="-1.9027309086364203E-2"/>
                  <c:y val="-1.957506188476601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3847-4E7A-BA4D-4AC5B6D763B3}"/>
                </c:ext>
              </c:extLst>
            </c:dLbl>
            <c:dLbl>
              <c:idx val="4"/>
              <c:layout>
                <c:manualLayout>
                  <c:x val="-1.8722034745656889E-2"/>
                  <c:y val="-1.632300517360371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3847-4E7A-BA4D-4AC5B6D763B3}"/>
                </c:ext>
              </c:extLst>
            </c:dLbl>
            <c:dLbl>
              <c:idx val="5"/>
              <c:layout>
                <c:manualLayout>
                  <c:x val="-1.8518518518518517E-2"/>
                  <c:y val="-1.736509695815377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3847-4E7A-BA4D-4AC5B6D763B3}"/>
                </c:ext>
              </c:extLst>
            </c:dLbl>
            <c:dLbl>
              <c:idx val="6"/>
              <c:layout>
                <c:manualLayout>
                  <c:x val="-1.2820512820512898E-2"/>
                  <c:y val="-1.951219512195121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3847-4E7A-BA4D-4AC5B6D763B3}"/>
                </c:ext>
              </c:extLst>
            </c:dLbl>
            <c:dLbl>
              <c:idx val="7"/>
              <c:layout>
                <c:manualLayout>
                  <c:x val="-1.6585218514352469E-2"/>
                  <c:y val="-1.828157644615594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3847-4E7A-BA4D-4AC5B6D763B3}"/>
                </c:ext>
              </c:extLst>
            </c:dLbl>
            <c:dLbl>
              <c:idx val="8"/>
              <c:layout>
                <c:manualLayout>
                  <c:x val="-1.6076532100154244E-2"/>
                  <c:y val="-1.61973928770559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3847-4E7A-BA4D-4AC5B6D763B3}"/>
                </c:ext>
              </c:extLst>
            </c:dLbl>
            <c:dLbl>
              <c:idx val="9"/>
              <c:layout>
                <c:manualLayout>
                  <c:x val="-1.6809253010040413E-2"/>
                  <c:y val="-1.408074960279126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3847-4E7A-BA4D-4AC5B6D763B3}"/>
                </c:ext>
              </c:extLst>
            </c:dLbl>
            <c:dLbl>
              <c:idx val="10"/>
              <c:layout>
                <c:manualLayout>
                  <c:x val="-1.6218389367995668E-2"/>
                  <c:y val="-1.54962970576968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3847-4E7A-BA4D-4AC5B6D763B3}"/>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graphs!$A$2:$A$12</c:f>
              <c:strCache>
                <c:ptCount val="11"/>
                <c:pt idx="0">
                  <c:v>Hybrid systems </c:v>
                </c:pt>
                <c:pt idx="1">
                  <c:v>Scheduling issue</c:v>
                </c:pt>
                <c:pt idx="2">
                  <c:v>Display/presentation of info</c:v>
                </c:pt>
                <c:pt idx="3">
                  <c:v>Human-system interface</c:v>
                </c:pt>
                <c:pt idx="4">
                  <c:v>Technical failure</c:v>
                </c:pt>
                <c:pt idx="5">
                  <c:v>Default settings/content</c:v>
                </c:pt>
                <c:pt idx="6">
                  <c:v>Data retrieval issue</c:v>
                </c:pt>
                <c:pt idx="7">
                  <c:v>Decision support</c:v>
                </c:pt>
                <c:pt idx="8">
                  <c:v>User access</c:v>
                </c:pt>
                <c:pt idx="9">
                  <c:v>Discharge process </c:v>
                </c:pt>
                <c:pt idx="10">
                  <c:v>Selection error</c:v>
                </c:pt>
              </c:strCache>
            </c:strRef>
          </c:cat>
          <c:val>
            <c:numRef>
              <c:f>graphs!$H$2:$H$12</c:f>
              <c:numCache>
                <c:formatCode>General</c:formatCode>
                <c:ptCount val="11"/>
                <c:pt idx="0">
                  <c:v>103</c:v>
                </c:pt>
                <c:pt idx="1">
                  <c:v>29</c:v>
                </c:pt>
                <c:pt idx="2">
                  <c:v>26</c:v>
                </c:pt>
                <c:pt idx="3">
                  <c:v>21</c:v>
                </c:pt>
                <c:pt idx="4">
                  <c:v>19</c:v>
                </c:pt>
                <c:pt idx="5">
                  <c:v>13</c:v>
                </c:pt>
                <c:pt idx="6">
                  <c:v>5</c:v>
                </c:pt>
                <c:pt idx="7">
                  <c:v>3</c:v>
                </c:pt>
                <c:pt idx="8">
                  <c:v>3</c:v>
                </c:pt>
                <c:pt idx="9">
                  <c:v>2</c:v>
                </c:pt>
                <c:pt idx="10">
                  <c:v>6</c:v>
                </c:pt>
              </c:numCache>
            </c:numRef>
          </c:val>
          <c:smooth val="0"/>
          <c:extLst>
            <c:ext xmlns:c16="http://schemas.microsoft.com/office/drawing/2014/chart" uri="{C3380CC4-5D6E-409C-BE32-E72D297353CC}">
              <c16:uniqueId val="{00000011-3847-4E7A-BA4D-4AC5B6D763B3}"/>
            </c:ext>
          </c:extLst>
        </c:ser>
        <c:dLbls>
          <c:showLegendKey val="0"/>
          <c:showVal val="0"/>
          <c:showCatName val="0"/>
          <c:showSerName val="0"/>
          <c:showPercent val="0"/>
          <c:showBubbleSize val="0"/>
        </c:dLbls>
        <c:marker val="1"/>
        <c:smooth val="0"/>
        <c:axId val="599077400"/>
        <c:axId val="599076416"/>
      </c:lineChart>
      <c:catAx>
        <c:axId val="5990774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99076416"/>
        <c:crosses val="autoZero"/>
        <c:auto val="1"/>
        <c:lblAlgn val="ctr"/>
        <c:lblOffset val="100"/>
        <c:noMultiLvlLbl val="0"/>
      </c:catAx>
      <c:valAx>
        <c:axId val="599076416"/>
        <c:scaling>
          <c:orientation val="minMax"/>
          <c:max val="105"/>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99077400"/>
        <c:crosses val="autoZero"/>
        <c:crossBetween val="between"/>
      </c:valAx>
      <c:spPr>
        <a:solidFill>
          <a:srgbClr val="FFF9E7"/>
        </a:solidFill>
        <a:ln w="12700">
          <a:solidFill>
            <a:schemeClr val="tx1"/>
          </a:solid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tx1"/>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FD32BE0-72B4-4E33-991E-F42FE39799E8}" type="doc">
      <dgm:prSet loTypeId="urn:microsoft.com/office/officeart/2005/8/layout/rings+Icon" loCatId="relationship" qsTypeId="urn:microsoft.com/office/officeart/2005/8/quickstyle/simple1" qsCatId="simple" csTypeId="urn:microsoft.com/office/officeart/2005/8/colors/accent1_2" csCatId="accent1" phldr="1"/>
      <dgm:spPr/>
    </dgm:pt>
    <dgm:pt modelId="{B27845FA-0093-40D1-9D32-4CA3B7C4F88F}">
      <dgm:prSet phldrT="[Text]" custT="1"/>
      <dgm:spPr>
        <a:solidFill>
          <a:srgbClr val="FFFF00">
            <a:alpha val="78000"/>
          </a:srgbClr>
        </a:solidFill>
      </dgm:spPr>
      <dgm:t>
        <a:bodyPr lIns="0" tIns="0" rIns="0" bIns="0"/>
        <a:lstStyle/>
        <a:p>
          <a:r>
            <a:rPr lang="en-US" sz="1800" dirty="0"/>
            <a:t>User-related</a:t>
          </a:r>
        </a:p>
      </dgm:t>
    </dgm:pt>
    <dgm:pt modelId="{12A3CB31-56A7-4A74-8692-52A66E8532F5}" type="parTrans" cxnId="{FC036992-64E0-4035-A578-DD3853355A5A}">
      <dgm:prSet/>
      <dgm:spPr/>
      <dgm:t>
        <a:bodyPr/>
        <a:lstStyle/>
        <a:p>
          <a:endParaRPr lang="en-US"/>
        </a:p>
      </dgm:t>
    </dgm:pt>
    <dgm:pt modelId="{8178D17B-3655-46E2-8B40-EF6E110DEAFB}" type="sibTrans" cxnId="{FC036992-64E0-4035-A578-DD3853355A5A}">
      <dgm:prSet/>
      <dgm:spPr/>
      <dgm:t>
        <a:bodyPr/>
        <a:lstStyle/>
        <a:p>
          <a:endParaRPr lang="en-US"/>
        </a:p>
      </dgm:t>
    </dgm:pt>
    <dgm:pt modelId="{8B41A095-95A3-4A60-9F17-EA18B64FE24F}">
      <dgm:prSet phldrT="[Text]" custT="1"/>
      <dgm:spPr>
        <a:solidFill>
          <a:srgbClr val="2B8D88">
            <a:alpha val="73725"/>
          </a:srgbClr>
        </a:solidFill>
      </dgm:spPr>
      <dgm:t>
        <a:bodyPr lIns="0" tIns="0" rIns="0" bIns="0"/>
        <a:lstStyle/>
        <a:p>
          <a:endParaRPr lang="en-US" sz="1800" dirty="0"/>
        </a:p>
        <a:p>
          <a:r>
            <a:rPr lang="en-US" sz="1800" dirty="0"/>
            <a:t>Site build-related </a:t>
          </a:r>
        </a:p>
      </dgm:t>
    </dgm:pt>
    <dgm:pt modelId="{436100B8-CAB5-4B18-A066-070C97552133}" type="parTrans" cxnId="{C3B08DFF-6E81-461A-B470-BC46FA7EB589}">
      <dgm:prSet/>
      <dgm:spPr/>
      <dgm:t>
        <a:bodyPr/>
        <a:lstStyle/>
        <a:p>
          <a:endParaRPr lang="en-US"/>
        </a:p>
      </dgm:t>
    </dgm:pt>
    <dgm:pt modelId="{1C85B813-8F5A-4E86-BA80-4EC49A052D52}" type="sibTrans" cxnId="{C3B08DFF-6E81-461A-B470-BC46FA7EB589}">
      <dgm:prSet/>
      <dgm:spPr/>
      <dgm:t>
        <a:bodyPr/>
        <a:lstStyle/>
        <a:p>
          <a:endParaRPr lang="en-US"/>
        </a:p>
      </dgm:t>
    </dgm:pt>
    <dgm:pt modelId="{10511948-217C-43D5-86EC-20F4AD414DB5}">
      <dgm:prSet phldrT="[Text]" custT="1"/>
      <dgm:spPr>
        <a:solidFill>
          <a:srgbClr val="8DB723">
            <a:alpha val="75686"/>
          </a:srgbClr>
        </a:solidFill>
      </dgm:spPr>
      <dgm:t>
        <a:bodyPr lIns="0" tIns="0" rIns="0" bIns="0"/>
        <a:lstStyle/>
        <a:p>
          <a:r>
            <a:rPr lang="en-US" sz="1800" dirty="0"/>
            <a:t>Vendor build- related</a:t>
          </a:r>
        </a:p>
      </dgm:t>
    </dgm:pt>
    <dgm:pt modelId="{C62395E2-BD28-4694-B219-B22B34384DF8}" type="parTrans" cxnId="{FC58552D-7887-40EB-BF1E-3548D64DA899}">
      <dgm:prSet/>
      <dgm:spPr/>
      <dgm:t>
        <a:bodyPr/>
        <a:lstStyle/>
        <a:p>
          <a:endParaRPr lang="en-US"/>
        </a:p>
      </dgm:t>
    </dgm:pt>
    <dgm:pt modelId="{9A03860E-4A07-4FCA-A5D0-D9EAE600FAF9}" type="sibTrans" cxnId="{FC58552D-7887-40EB-BF1E-3548D64DA899}">
      <dgm:prSet/>
      <dgm:spPr/>
      <dgm:t>
        <a:bodyPr/>
        <a:lstStyle/>
        <a:p>
          <a:endParaRPr lang="en-US"/>
        </a:p>
      </dgm:t>
    </dgm:pt>
    <dgm:pt modelId="{CD5F9807-EEE3-4A85-81B9-FEEEDEFC4F3E}" type="pres">
      <dgm:prSet presAssocID="{AFD32BE0-72B4-4E33-991E-F42FE39799E8}" presName="Name0" presStyleCnt="0">
        <dgm:presLayoutVars>
          <dgm:chMax val="7"/>
          <dgm:dir/>
          <dgm:resizeHandles val="exact"/>
        </dgm:presLayoutVars>
      </dgm:prSet>
      <dgm:spPr/>
    </dgm:pt>
    <dgm:pt modelId="{21CBCAA2-60A2-4851-87DF-DBFF0425EA9F}" type="pres">
      <dgm:prSet presAssocID="{AFD32BE0-72B4-4E33-991E-F42FE39799E8}" presName="ellipse1" presStyleLbl="vennNode1" presStyleIdx="0" presStyleCnt="3" custLinFactNeighborX="8351" custLinFactNeighborY="8892">
        <dgm:presLayoutVars>
          <dgm:bulletEnabled val="1"/>
        </dgm:presLayoutVars>
      </dgm:prSet>
      <dgm:spPr/>
    </dgm:pt>
    <dgm:pt modelId="{6FAB9D81-20FB-4C0F-BBAA-908A667A461D}" type="pres">
      <dgm:prSet presAssocID="{AFD32BE0-72B4-4E33-991E-F42FE39799E8}" presName="ellipse2" presStyleLbl="vennNode1" presStyleIdx="1" presStyleCnt="3" custLinFactNeighborX="5346" custLinFactNeighborY="1782">
        <dgm:presLayoutVars>
          <dgm:bulletEnabled val="1"/>
        </dgm:presLayoutVars>
      </dgm:prSet>
      <dgm:spPr/>
    </dgm:pt>
    <dgm:pt modelId="{44C89829-36AB-4D57-AD70-5D99CCF1F5DA}" type="pres">
      <dgm:prSet presAssocID="{AFD32BE0-72B4-4E33-991E-F42FE39799E8}" presName="ellipse3" presStyleLbl="vennNode1" presStyleIdx="2" presStyleCnt="3" custLinFactNeighborX="-7279" custLinFactNeighborY="9573">
        <dgm:presLayoutVars>
          <dgm:bulletEnabled val="1"/>
        </dgm:presLayoutVars>
      </dgm:prSet>
      <dgm:spPr/>
    </dgm:pt>
  </dgm:ptLst>
  <dgm:cxnLst>
    <dgm:cxn modelId="{FC58552D-7887-40EB-BF1E-3548D64DA899}" srcId="{AFD32BE0-72B4-4E33-991E-F42FE39799E8}" destId="{10511948-217C-43D5-86EC-20F4AD414DB5}" srcOrd="2" destOrd="0" parTransId="{C62395E2-BD28-4694-B219-B22B34384DF8}" sibTransId="{9A03860E-4A07-4FCA-A5D0-D9EAE600FAF9}"/>
    <dgm:cxn modelId="{798E633D-3B04-4D73-A0BD-7F9334C2A6DB}" type="presOf" srcId="{8B41A095-95A3-4A60-9F17-EA18B64FE24F}" destId="{6FAB9D81-20FB-4C0F-BBAA-908A667A461D}" srcOrd="0" destOrd="0" presId="urn:microsoft.com/office/officeart/2005/8/layout/rings+Icon"/>
    <dgm:cxn modelId="{C8B00A63-9D0F-4F75-8A7B-FF06EE0D7B05}" type="presOf" srcId="{AFD32BE0-72B4-4E33-991E-F42FE39799E8}" destId="{CD5F9807-EEE3-4A85-81B9-FEEEDEFC4F3E}" srcOrd="0" destOrd="0" presId="urn:microsoft.com/office/officeart/2005/8/layout/rings+Icon"/>
    <dgm:cxn modelId="{0DAF5E87-1A01-4993-9D5F-3F7E68F707F0}" type="presOf" srcId="{B27845FA-0093-40D1-9D32-4CA3B7C4F88F}" destId="{21CBCAA2-60A2-4851-87DF-DBFF0425EA9F}" srcOrd="0" destOrd="0" presId="urn:microsoft.com/office/officeart/2005/8/layout/rings+Icon"/>
    <dgm:cxn modelId="{FC036992-64E0-4035-A578-DD3853355A5A}" srcId="{AFD32BE0-72B4-4E33-991E-F42FE39799E8}" destId="{B27845FA-0093-40D1-9D32-4CA3B7C4F88F}" srcOrd="0" destOrd="0" parTransId="{12A3CB31-56A7-4A74-8692-52A66E8532F5}" sibTransId="{8178D17B-3655-46E2-8B40-EF6E110DEAFB}"/>
    <dgm:cxn modelId="{31D6D5FA-5D36-4A62-8322-46E292CBA813}" type="presOf" srcId="{10511948-217C-43D5-86EC-20F4AD414DB5}" destId="{44C89829-36AB-4D57-AD70-5D99CCF1F5DA}" srcOrd="0" destOrd="0" presId="urn:microsoft.com/office/officeart/2005/8/layout/rings+Icon"/>
    <dgm:cxn modelId="{C3B08DFF-6E81-461A-B470-BC46FA7EB589}" srcId="{AFD32BE0-72B4-4E33-991E-F42FE39799E8}" destId="{8B41A095-95A3-4A60-9F17-EA18B64FE24F}" srcOrd="1" destOrd="0" parTransId="{436100B8-CAB5-4B18-A066-070C97552133}" sibTransId="{1C85B813-8F5A-4E86-BA80-4EC49A052D52}"/>
    <dgm:cxn modelId="{EC409BCE-584A-4929-8AC9-E3D44016E18B}" type="presParOf" srcId="{CD5F9807-EEE3-4A85-81B9-FEEEDEFC4F3E}" destId="{21CBCAA2-60A2-4851-87DF-DBFF0425EA9F}" srcOrd="0" destOrd="0" presId="urn:microsoft.com/office/officeart/2005/8/layout/rings+Icon"/>
    <dgm:cxn modelId="{12240AF2-4783-41CF-99AC-F49037DB0B52}" type="presParOf" srcId="{CD5F9807-EEE3-4A85-81B9-FEEEDEFC4F3E}" destId="{6FAB9D81-20FB-4C0F-BBAA-908A667A461D}" srcOrd="1" destOrd="0" presId="urn:microsoft.com/office/officeart/2005/8/layout/rings+Icon"/>
    <dgm:cxn modelId="{EED6B730-14B4-4D08-B28B-A22925A37A99}" type="presParOf" srcId="{CD5F9807-EEE3-4A85-81B9-FEEEDEFC4F3E}" destId="{44C89829-36AB-4D57-AD70-5D99CCF1F5DA}" srcOrd="2" destOrd="0" presId="urn:microsoft.com/office/officeart/2005/8/layout/rings+Icon"/>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CBCAA2-60A2-4851-87DF-DBFF0425EA9F}">
      <dsp:nvSpPr>
        <dsp:cNvPr id="0" name=""/>
        <dsp:cNvSpPr/>
      </dsp:nvSpPr>
      <dsp:spPr>
        <a:xfrm>
          <a:off x="158723" y="222081"/>
          <a:ext cx="1900654" cy="1900627"/>
        </a:xfrm>
        <a:prstGeom prst="ellipse">
          <a:avLst/>
        </a:prstGeom>
        <a:solidFill>
          <a:srgbClr val="FFFF00">
            <a:alpha val="78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US" sz="1800" kern="1200" dirty="0"/>
            <a:t>User-related</a:t>
          </a:r>
        </a:p>
      </dsp:txBody>
      <dsp:txXfrm>
        <a:off x="437067" y="500421"/>
        <a:ext cx="1343966" cy="1343947"/>
      </dsp:txXfrm>
    </dsp:sp>
    <dsp:sp modelId="{6FAB9D81-20FB-4C0F-BBAA-908A667A461D}">
      <dsp:nvSpPr>
        <dsp:cNvPr id="0" name=""/>
        <dsp:cNvSpPr/>
      </dsp:nvSpPr>
      <dsp:spPr>
        <a:xfrm>
          <a:off x="1079892" y="1354559"/>
          <a:ext cx="1900654" cy="1900627"/>
        </a:xfrm>
        <a:prstGeom prst="ellipse">
          <a:avLst/>
        </a:prstGeom>
        <a:solidFill>
          <a:srgbClr val="2B8D88">
            <a:alpha val="73725"/>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dirty="0"/>
        </a:p>
        <a:p>
          <a:pPr marL="0" lvl="0" indent="0" algn="ctr" defTabSz="800100">
            <a:lnSpc>
              <a:spcPct val="90000"/>
            </a:lnSpc>
            <a:spcBef>
              <a:spcPct val="0"/>
            </a:spcBef>
            <a:spcAft>
              <a:spcPct val="35000"/>
            </a:spcAft>
            <a:buNone/>
          </a:pPr>
          <a:r>
            <a:rPr lang="en-US" sz="1800" kern="1200" dirty="0"/>
            <a:t>Site build-related </a:t>
          </a:r>
        </a:p>
      </dsp:txBody>
      <dsp:txXfrm>
        <a:off x="1358236" y="1632899"/>
        <a:ext cx="1343966" cy="1343947"/>
      </dsp:txXfrm>
    </dsp:sp>
    <dsp:sp modelId="{44C89829-36AB-4D57-AD70-5D99CCF1F5DA}">
      <dsp:nvSpPr>
        <dsp:cNvPr id="0" name=""/>
        <dsp:cNvSpPr/>
      </dsp:nvSpPr>
      <dsp:spPr>
        <a:xfrm>
          <a:off x="1817061" y="235024"/>
          <a:ext cx="1900654" cy="1900627"/>
        </a:xfrm>
        <a:prstGeom prst="ellipse">
          <a:avLst/>
        </a:prstGeom>
        <a:solidFill>
          <a:srgbClr val="8DB723">
            <a:alpha val="75686"/>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US" sz="1800" kern="1200" dirty="0"/>
            <a:t>Vendor build- related</a:t>
          </a:r>
        </a:p>
      </dsp:txBody>
      <dsp:txXfrm>
        <a:off x="2095405" y="513364"/>
        <a:ext cx="1343966" cy="1343947"/>
      </dsp:txXfrm>
    </dsp:sp>
  </dsp:spTree>
</dsp:drawing>
</file>

<file path=ppt/diagrams/layout1.xml><?xml version="1.0" encoding="utf-8"?>
<dgm:layoutDef xmlns:dgm="http://schemas.openxmlformats.org/drawingml/2006/diagram" xmlns:a="http://schemas.openxmlformats.org/drawingml/2006/main" uniqueId="urn:microsoft.com/office/officeart/2005/8/layout/rings+Icon">
  <dgm:title val="Interconnected Rings"/>
  <dgm:desc val="Use to show overlapping or interconnected ideas or concepts. The first seven lines of Level 1 text correspond with a circle. Unused text does not appear, but remains available if you switch layouts.  "/>
  <dgm:catLst>
    <dgm:cat type="relationship" pri="32000"/>
    <dgm:cat type="officeonline" pri="6000"/>
  </dgm:catLst>
  <dgm:sampData useDef="1">
    <dgm:dataModel>
      <dgm:ptLst/>
      <dgm:bg/>
      <dgm:whole/>
    </dgm:dataModel>
  </dgm:sampData>
  <dgm:styleData>
    <dgm:dataModel>
      <dgm:ptLst>
        <dgm:pt modelId="0" type="doc"/>
        <dgm:pt modelId="10"/>
        <dgm:pt modelId="20"/>
      </dgm:ptLst>
      <dgm:cxnLst>
        <dgm:cxn modelId="30" srcId="0" destId="10" srcOrd="0" destOrd="0"/>
        <dgm:cxn modelId="40" srcId="0" destId="20" srcOrd="1" destOrd="0"/>
      </dgm:cxnLst>
      <dgm:bg/>
      <dgm:whole/>
    </dgm:dataModel>
  </dgm:styleData>
  <dgm:clrData>
    <dgm:dataModel>
      <dgm:ptLst>
        <dgm:pt modelId="0" type="doc"/>
        <dgm:pt modelId="10"/>
        <dgm:pt modelId="20"/>
        <dgm:pt modelId="30"/>
        <dgm:pt modelId="40"/>
      </dgm:ptLst>
      <dgm:cxnLst>
        <dgm:cxn modelId="50" srcId="0" destId="10" srcOrd="0" destOrd="0"/>
        <dgm:cxn modelId="60" srcId="0" destId="20" srcOrd="1" destOrd="0"/>
        <dgm:cxn modelId="70" srcId="0" destId="30" srcOrd="2" destOrd="0"/>
        <dgm:cxn modelId="80" srcId="0" destId="40" srcOrd="2" destOrd="0"/>
      </dgm:cxnLst>
      <dgm:bg/>
      <dgm:whole/>
    </dgm:dataModel>
  </dgm:clrData>
  <dgm:layoutNode name="Name0">
    <dgm:varLst>
      <dgm:chMax val="7"/>
      <dgm:dir/>
      <dgm:resizeHandles val="exact"/>
    </dgm:varLst>
    <dgm:choose name="Name1">
      <dgm:if name="Name2" axis="ch" ptType="node" func="cnt" op="lt" val="1">
        <dgm:alg type="composite"/>
        <dgm:shape xmlns:r="http://schemas.openxmlformats.org/officeDocument/2006/relationships" r:blip="">
          <dgm:adjLst/>
        </dgm:shape>
        <dgm:presOf/>
        <dgm:constrLst/>
        <dgm:ruleLst/>
      </dgm:if>
      <dgm:if name="Name3" axis="ch" ptType="node" func="cnt" op="equ" val="1">
        <dgm:alg type="composite">
          <dgm:param type="ar" val="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dgm:constr type="h" for="ch" forName="ellipse1" refType="h"/>
        </dgm:constrLst>
      </dgm:if>
      <dgm:if name="Name4" axis="ch" ptType="node" func="cnt" op="equ" val="2">
        <dgm:alg type="composite">
          <dgm:param type="ar" val="0.908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6602"/>
          <dgm:constr type="h" for="ch" forName="ellipse1" refType="h" fact="0.5999"/>
          <dgm:constr type="l" for="ch" forName="ellipse2" refType="w" fact="0.3398"/>
          <dgm:constr type="t" for="ch" forName="ellipse2" refType="h" fact="0.4001"/>
          <dgm:constr type="w" for="ch" forName="ellipse2" refType="w" fact="0.6602"/>
          <dgm:constr type="h" for="ch" forName="ellipse2" refType="h" fact="0.5999"/>
        </dgm:constrLst>
      </dgm:if>
      <dgm:if name="Name5" axis="ch" ptType="node" func="cnt" op="equ" val="3">
        <dgm:alg type="composite">
          <dgm:param type="ar" val="1.217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4929"/>
          <dgm:constr type="h" for="ch" forName="ellipse1" refType="h" fact="0.5999"/>
          <dgm:constr type="l" for="ch" forName="ellipse2" refType="w" fact="0.2537"/>
          <dgm:constr type="t" for="ch" forName="ellipse2" refType="h" fact="0.4001"/>
          <dgm:constr type="w" for="ch" forName="ellipse2" refType="w" fact="0.4929"/>
          <dgm:constr type="h" for="ch" forName="ellipse2" refType="h" fact="0.5999"/>
          <dgm:constr type="l" for="ch" forName="ellipse3" refType="w" fact="0.5071"/>
          <dgm:constr type="t" for="ch" forName="ellipse3" refType="h" fact="0"/>
          <dgm:constr type="w" for="ch" forName="ellipse3" refType="w" fact="0.4929"/>
          <dgm:constr type="h" for="ch" forName="ellipse3" refType="h" fact="0.5999"/>
        </dgm:constrLst>
      </dgm:if>
      <dgm:if name="Name6" axis="ch" ptType="node" func="cnt" op="equ" val="4">
        <dgm:alg type="composite">
          <dgm:param type="ar" val="1.5255"/>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932"/>
          <dgm:constr type="h" for="ch" forName="ellipse1" refType="h" fact="0.5999"/>
          <dgm:constr type="l" for="ch" forName="ellipse2" refType="w" fact="0.2023"/>
          <dgm:constr type="t" for="ch" forName="ellipse2" refType="h" fact="0.4001"/>
          <dgm:constr type="w" for="ch" forName="ellipse2" refType="w" fact="0.3932"/>
          <dgm:constr type="h" for="ch" forName="ellipse2" refType="h" fact="0.5999"/>
          <dgm:constr type="l" for="ch" forName="ellipse3" refType="w" fact="0.4045"/>
          <dgm:constr type="t" for="ch" forName="ellipse3" refType="h" fact="0"/>
          <dgm:constr type="w" for="ch" forName="ellipse3" refType="w" fact="0.3932"/>
          <dgm:constr type="h" for="ch" forName="ellipse3" refType="h" fact="0.5999"/>
          <dgm:constr type="l" for="ch" forName="ellipse4" refType="w" fact="0.6068"/>
          <dgm:constr type="t" for="ch" forName="ellipse4" refType="h" fact="0.4001"/>
          <dgm:constr type="w" for="ch" forName="ellipse4" refType="w" fact="0.3932"/>
          <dgm:constr type="h" for="ch" forName="ellipse4" refType="h" fact="0.5999"/>
        </dgm:constrLst>
      </dgm:if>
      <dgm:if name="Name7" axis="ch" ptType="node" func="cnt" op="equ" val="5">
        <dgm:alg type="composite">
          <dgm:param type="ar" val="1.834"/>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271"/>
          <dgm:constr type="h" for="ch" forName="ellipse1" refType="h" fact="0.5999"/>
          <dgm:constr type="l" for="ch" forName="ellipse2" refType="w" fact="0.1682"/>
          <dgm:constr type="t" for="ch" forName="ellipse2" refType="h" fact="0.4001"/>
          <dgm:constr type="w" for="ch" forName="ellipse2" refType="w" fact="0.3271"/>
          <dgm:constr type="h" for="ch" forName="ellipse2" refType="h" fact="0.5999"/>
          <dgm:constr type="l" for="ch" forName="ellipse3" refType="w" fact="0.3365"/>
          <dgm:constr type="t" for="ch" forName="ellipse3" refType="h" fact="0"/>
          <dgm:constr type="w" for="ch" forName="ellipse3" refType="w" fact="0.3271"/>
          <dgm:constr type="h" for="ch" forName="ellipse3" refType="h" fact="0.5999"/>
          <dgm:constr type="l" for="ch" forName="ellipse4" refType="w" fact="0.5047"/>
          <dgm:constr type="t" for="ch" forName="ellipse4" refType="h" fact="0.4001"/>
          <dgm:constr type="w" for="ch" forName="ellipse4" refType="w" fact="0.3271"/>
          <dgm:constr type="h" for="ch" forName="ellipse4" refType="h" fact="0.5999"/>
          <dgm:constr type="l" for="ch" forName="ellipse5" refType="w" fact="0.6729"/>
          <dgm:constr type="t" for="ch" forName="ellipse5" refType="h" fact="0"/>
          <dgm:constr type="w" for="ch" forName="ellipse5" refType="w" fact="0.3271"/>
          <dgm:constr type="h" for="ch" forName="ellipse5" refType="h" fact="0.5999"/>
        </dgm:constrLst>
      </dgm:if>
      <dgm:if name="Name8" axis="ch" ptType="node" func="cnt" op="equ" val="6">
        <dgm:alg type="composite">
          <dgm:param type="ar" val="2.1873"/>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78"/>
          <dgm:constr type="h" for="ch" forName="ellipse1" refType="h" fact="0.6081"/>
          <dgm:constr type="l" for="ch" forName="ellipse2" refType="w" fact="0.1444"/>
          <dgm:constr type="t" for="ch" forName="ellipse2" refType="h" fact="0.3919"/>
          <dgm:constr type="w" for="ch" forName="ellipse2" refType="w" fact="0.278"/>
          <dgm:constr type="h" for="ch" forName="ellipse2" refType="h" fact="0.6081"/>
          <dgm:constr type="l" for="ch" forName="ellipse3" refType="w" fact="0.2888"/>
          <dgm:constr type="t" for="ch" forName="ellipse3" refType="h" fact="0"/>
          <dgm:constr type="w" for="ch" forName="ellipse3" refType="w" fact="0.278"/>
          <dgm:constr type="h" for="ch" forName="ellipse3" refType="h" fact="0.6081"/>
          <dgm:constr type="l" for="ch" forName="ellipse4" refType="w" fact="0.4332"/>
          <dgm:constr type="t" for="ch" forName="ellipse4" refType="h" fact="0.3919"/>
          <dgm:constr type="w" for="ch" forName="ellipse4" refType="w" fact="0.278"/>
          <dgm:constr type="h" for="ch" forName="ellipse4" refType="h" fact="0.6081"/>
          <dgm:constr type="l" for="ch" forName="ellipse5" refType="w" fact="0.5776"/>
          <dgm:constr type="t" for="ch" forName="ellipse5" refType="h" fact="0"/>
          <dgm:constr type="w" for="ch" forName="ellipse5" refType="w" fact="0.278"/>
          <dgm:constr type="h" for="ch" forName="ellipse5" refType="h" fact="0.6081"/>
          <dgm:constr type="l" for="ch" forName="ellipse6" refType="w" fact="0.722"/>
          <dgm:constr type="t" for="ch" forName="ellipse6" refType="h" fact="0.3919"/>
          <dgm:constr type="w" for="ch" forName="ellipse6" refType="w" fact="0.278"/>
          <dgm:constr type="h" for="ch" forName="ellipse6" refType="h" fact="0.6081"/>
        </dgm:constrLst>
      </dgm:if>
      <dgm:else name="Name9">
        <dgm:alg type="composite">
          <dgm:param type="ar" val="2.346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455"/>
          <dgm:constr type="h" for="ch" forName="ellipse1" refType="h" fact="0.5761"/>
          <dgm:constr type="l" for="ch" forName="ellipse2" refType="w" fact="0.1257"/>
          <dgm:constr type="t" for="ch" forName="ellipse2" refType="h" fact="0.4239"/>
          <dgm:constr type="w" for="ch" forName="ellipse2" refType="w" fact="0.2455"/>
          <dgm:constr type="h" for="ch" forName="ellipse2" refType="h" fact="0.5761"/>
          <dgm:constr type="l" for="ch" forName="ellipse3" refType="w" fact="0.2515"/>
          <dgm:constr type="t" for="ch" forName="ellipse3" refType="h" fact="0"/>
          <dgm:constr type="w" for="ch" forName="ellipse3" refType="w" fact="0.2455"/>
          <dgm:constr type="h" for="ch" forName="ellipse3" refType="h" fact="0.5761"/>
          <dgm:constr type="l" for="ch" forName="ellipse4" refType="w" fact="0.3772"/>
          <dgm:constr type="t" for="ch" forName="ellipse4" refType="h" fact="0.4239"/>
          <dgm:constr type="w" for="ch" forName="ellipse4" refType="w" fact="0.2455"/>
          <dgm:constr type="h" for="ch" forName="ellipse4" refType="h" fact="0.5761"/>
          <dgm:constr type="l" for="ch" forName="ellipse5" refType="w" fact="0.503"/>
          <dgm:constr type="t" for="ch" forName="ellipse5" refType="h" fact="0"/>
          <dgm:constr type="w" for="ch" forName="ellipse5" refType="w" fact="0.2455"/>
          <dgm:constr type="h" for="ch" forName="ellipse5" refType="h" fact="0.5761"/>
          <dgm:constr type="l" for="ch" forName="ellipse6" refType="w" fact="0.6287"/>
          <dgm:constr type="t" for="ch" forName="ellipse6" refType="h" fact="0.4239"/>
          <dgm:constr type="w" for="ch" forName="ellipse6" refType="w" fact="0.2455"/>
          <dgm:constr type="h" for="ch" forName="ellipse6" refType="h" fact="0.5761"/>
          <dgm:constr type="l" for="ch" forName="ellipse7" refType="w" fact="0.7545"/>
          <dgm:constr type="t" for="ch" forName="ellipse7" refType="h" fact="0"/>
          <dgm:constr type="w" for="ch" forName="ellipse7" refType="w" fact="0.2455"/>
          <dgm:constr type="h" for="ch" forName="ellipse7" refType="h" fact="0.5761"/>
        </dgm:constrLst>
      </dgm:else>
    </dgm:choose>
    <dgm:choose name="Name10">
      <dgm:if name="Name11" axis="ch" ptType="node" func="cnt" op="gte" val="1">
        <dgm:layoutNode name="ellipse1" styleLbl="vennNode1">
          <dgm:varLst>
            <dgm:bulletEnabled val="1"/>
          </dgm:varLst>
          <dgm:alg type="tx"/>
          <dgm:shape xmlns:r="http://schemas.openxmlformats.org/officeDocument/2006/relationships" type="ellipse" r:blip="">
            <dgm:adjLst/>
          </dgm:shape>
          <dgm:choose name="Name12">
            <dgm:if name="Name13" func="var" arg="dir" op="equ" val="norm">
              <dgm:presOf axis="ch desOrSelf" ptType="node node" st="1 1" cnt="1 0"/>
            </dgm:if>
            <dgm:else name="Name14">
              <dgm:choose name="Name15">
                <dgm:if name="Name16" axis="ch" ptType="node" func="cnt" op="equ" val="1">
                  <dgm:presOf axis="ch desOrSelf" ptType="node node" st="1 1" cnt="1 0"/>
                </dgm:if>
                <dgm:if name="Name17" axis="ch" ptType="node" func="cnt" op="equ" val="2">
                  <dgm:presOf axis="ch desOrSelf" ptType="node node" st="2 1" cnt="1 0"/>
                </dgm:if>
                <dgm:if name="Name18" axis="ch" ptType="node" func="cnt" op="equ" val="3">
                  <dgm:presOf axis="ch desOrSelf" ptType="node node" st="3 1" cnt="1 0"/>
                </dgm:if>
                <dgm:if name="Name19" axis="ch" ptType="node" func="cnt" op="equ" val="4">
                  <dgm:presOf axis="ch desOrSelf" ptType="node node" st="4 1" cnt="1 0"/>
                </dgm:if>
                <dgm:if name="Name20" axis="ch" ptType="node" func="cnt" op="equ" val="5">
                  <dgm:presOf axis="ch desOrSelf" ptType="node node" st="5 1" cnt="1 0"/>
                </dgm:if>
                <dgm:if name="Name21" axis="ch" ptType="node" func="cnt" op="equ" val="6">
                  <dgm:presOf axis="ch desOrSelf" ptType="node node" st="6 1" cnt="1 0"/>
                </dgm:if>
                <dgm:if name="Name22" axis="ch" ptType="node" func="cnt" op="gte" val="7">
                  <dgm:presOf axis="ch desOrSelf" ptType="node node" st="7 1" cnt="1 0"/>
                </dgm:if>
                <dgm:else name="Name2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4"/>
    </dgm:choose>
    <dgm:choose name="Name25">
      <dgm:if name="Name26" axis="ch" ptType="node" func="cnt" op="gte" val="2">
        <dgm:layoutNode name="ellipse2" styleLbl="vennNode1">
          <dgm:varLst>
            <dgm:bulletEnabled val="1"/>
          </dgm:varLst>
          <dgm:alg type="tx"/>
          <dgm:choose name="Name27">
            <dgm:if name="Name28" func="var" arg="dir" op="equ" val="norm">
              <dgm:shape xmlns:r="http://schemas.openxmlformats.org/officeDocument/2006/relationships" type="ellipse" r:blip="">
                <dgm:adjLst/>
              </dgm:shape>
              <dgm:presOf axis="ch desOrSelf" ptType="node node" st="2 1" cnt="1 0"/>
            </dgm:if>
            <dgm:else name="Name29">
              <dgm:shape xmlns:r="http://schemas.openxmlformats.org/officeDocument/2006/relationships" type="ellipse" r:blip="" zOrderOff="-2">
                <dgm:adjLst/>
              </dgm:shape>
              <dgm:choose name="Name30">
                <dgm:if name="Name31" axis="ch" ptType="node" func="cnt" op="equ" val="2">
                  <dgm:presOf axis="ch desOrSelf" ptType="node node" st="1 1" cnt="1 0"/>
                </dgm:if>
                <dgm:if name="Name32" axis="ch" ptType="node" func="cnt" op="equ" val="3">
                  <dgm:presOf axis="ch desOrSelf" ptType="node node" st="2 1" cnt="1 0"/>
                </dgm:if>
                <dgm:if name="Name33" axis="ch" ptType="node" func="cnt" op="equ" val="4">
                  <dgm:presOf axis="ch desOrSelf" ptType="node node" st="3 1" cnt="1 0"/>
                </dgm:if>
                <dgm:if name="Name34" axis="ch" ptType="node" func="cnt" op="equ" val="5">
                  <dgm:presOf axis="ch desOrSelf" ptType="node node" st="4 1" cnt="1 0"/>
                </dgm:if>
                <dgm:if name="Name35" axis="ch" ptType="node" func="cnt" op="equ" val="6">
                  <dgm:presOf axis="ch desOrSelf" ptType="node node" st="5 1" cnt="1 0"/>
                </dgm:if>
                <dgm:if name="Name36" axis="ch" ptType="node" func="cnt" op="gte" val="7">
                  <dgm:presOf axis="ch desOrSelf" ptType="node node" st="6 1" cnt="1 0"/>
                </dgm:if>
                <dgm:else name="Name37"/>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8"/>
    </dgm:choose>
    <dgm:choose name="Name39">
      <dgm:if name="Name40" axis="ch" ptType="node" func="cnt" op="gte" val="3">
        <dgm:layoutNode name="ellipse3" styleLbl="vennNode1">
          <dgm:varLst>
            <dgm:bulletEnabled val="1"/>
          </dgm:varLst>
          <dgm:alg type="tx"/>
          <dgm:shape xmlns:r="http://schemas.openxmlformats.org/officeDocument/2006/relationships" type="ellipse" r:blip="">
            <dgm:adjLst/>
          </dgm:shape>
          <dgm:choose name="Name41">
            <dgm:if name="Name42" func="var" arg="dir" op="equ" val="norm">
              <dgm:shape xmlns:r="http://schemas.openxmlformats.org/officeDocument/2006/relationships" type="ellipse" r:blip="">
                <dgm:adjLst/>
              </dgm:shape>
              <dgm:presOf axis="ch desOrSelf" ptType="node node" st="3 1" cnt="1 0"/>
            </dgm:if>
            <dgm:else name="Name43">
              <dgm:shape xmlns:r="http://schemas.openxmlformats.org/officeDocument/2006/relationships" type="ellipse" r:blip="" zOrderOff="-4">
                <dgm:adjLst/>
              </dgm:shape>
              <dgm:choose name="Name44">
                <dgm:if name="Name45" axis="ch" ptType="node" func="cnt" op="equ" val="3">
                  <dgm:presOf axis="ch desOrSelf" ptType="node node" st="1 1" cnt="1 0"/>
                </dgm:if>
                <dgm:if name="Name46" axis="ch" ptType="node" func="cnt" op="equ" val="4">
                  <dgm:presOf axis="ch desOrSelf" ptType="node node" st="2 1" cnt="1 0"/>
                </dgm:if>
                <dgm:if name="Name47" axis="ch" ptType="node" func="cnt" op="equ" val="5">
                  <dgm:presOf axis="ch desOrSelf" ptType="node node" st="3 1" cnt="1 0"/>
                </dgm:if>
                <dgm:if name="Name48" axis="ch" ptType="node" func="cnt" op="equ" val="6">
                  <dgm:presOf axis="ch desOrSelf" ptType="node node" st="4 1" cnt="1 0"/>
                </dgm:if>
                <dgm:if name="Name49" axis="ch" ptType="node" func="cnt" op="gte" val="7">
                  <dgm:presOf axis="ch desOrSelf" ptType="node node" st="5 1" cnt="1 0"/>
                </dgm:if>
                <dgm:else name="Name50"/>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1"/>
    </dgm:choose>
    <dgm:choose name="Name52">
      <dgm:if name="Name53" axis="ch" ptType="node" func="cnt" op="gte" val="4">
        <dgm:layoutNode name="ellipse4" styleLbl="vennNode1">
          <dgm:varLst>
            <dgm:bulletEnabled val="1"/>
          </dgm:varLst>
          <dgm:alg type="tx"/>
          <dgm:choose name="Name54">
            <dgm:if name="Name55" func="var" arg="dir" op="equ" val="norm">
              <dgm:shape xmlns:r="http://schemas.openxmlformats.org/officeDocument/2006/relationships" type="ellipse" r:blip="">
                <dgm:adjLst/>
              </dgm:shape>
              <dgm:presOf axis="ch desOrSelf" ptType="node node" st="4 1" cnt="1 0"/>
            </dgm:if>
            <dgm:else name="Name56">
              <dgm:shape xmlns:r="http://schemas.openxmlformats.org/officeDocument/2006/relationships" type="ellipse" r:blip="" zOrderOff="-6">
                <dgm:adjLst/>
              </dgm:shape>
              <dgm:choose name="Name57">
                <dgm:if name="Name58" axis="ch" ptType="node" func="cnt" op="equ" val="4">
                  <dgm:presOf axis="ch desOrSelf" ptType="node node" st="1 1" cnt="1 0"/>
                </dgm:if>
                <dgm:if name="Name59" axis="ch" ptType="node" func="cnt" op="equ" val="5">
                  <dgm:presOf axis="ch desOrSelf" ptType="node node" st="2 1" cnt="1 0"/>
                </dgm:if>
                <dgm:if name="Name60" axis="ch" ptType="node" func="cnt" op="equ" val="6">
                  <dgm:presOf axis="ch desOrSelf" ptType="node node" st="3 1" cnt="1 0"/>
                </dgm:if>
                <dgm:if name="Name61" axis="ch" ptType="node" func="cnt" op="gte" val="7">
                  <dgm:presOf axis="ch desOrSelf" ptType="node node" st="4 1" cnt="1 0"/>
                </dgm:if>
                <dgm:else name="Name62"/>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3"/>
    </dgm:choose>
    <dgm:choose name="Name64">
      <dgm:if name="Name65" axis="ch" ptType="node" func="cnt" op="gte" val="5">
        <dgm:layoutNode name="ellipse5" styleLbl="vennNode1">
          <dgm:varLst>
            <dgm:bulletEnabled val="1"/>
          </dgm:varLst>
          <dgm:alg type="tx"/>
          <dgm:choose name="Name66">
            <dgm:if name="Name67" func="var" arg="dir" op="equ" val="norm">
              <dgm:shape xmlns:r="http://schemas.openxmlformats.org/officeDocument/2006/relationships" type="ellipse" r:blip="">
                <dgm:adjLst/>
              </dgm:shape>
              <dgm:presOf axis="ch desOrSelf" ptType="node node" st="5 1" cnt="1 0"/>
            </dgm:if>
            <dgm:else name="Name68">
              <dgm:shape xmlns:r="http://schemas.openxmlformats.org/officeDocument/2006/relationships" type="ellipse" r:blip="" zOrderOff="-8">
                <dgm:adjLst/>
              </dgm:shape>
              <dgm:choose name="Name69">
                <dgm:if name="Name70" axis="ch" ptType="node" func="cnt" op="equ" val="5">
                  <dgm:presOf axis="ch desOrSelf" ptType="node node" st="1 1" cnt="1 0"/>
                </dgm:if>
                <dgm:if name="Name71" axis="ch" ptType="node" func="cnt" op="equ" val="6">
                  <dgm:presOf axis="ch desOrSelf" ptType="node node" st="2 1" cnt="1 0"/>
                </dgm:if>
                <dgm:if name="Name72" axis="ch" ptType="node" func="cnt" op="gte" val="7">
                  <dgm:presOf axis="ch desOrSelf" ptType="node node" st="3 1" cnt="1 0"/>
                </dgm:if>
                <dgm:else name="Name7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4"/>
    </dgm:choose>
    <dgm:choose name="Name75">
      <dgm:if name="Name76" axis="ch" ptType="node" func="cnt" op="gte" val="6">
        <dgm:layoutNode name="ellipse6" styleLbl="vennNode1">
          <dgm:varLst>
            <dgm:bulletEnabled val="1"/>
          </dgm:varLst>
          <dgm:alg type="tx"/>
          <dgm:choose name="Name77">
            <dgm:if name="Name78" func="var" arg="dir" op="equ" val="norm">
              <dgm:shape xmlns:r="http://schemas.openxmlformats.org/officeDocument/2006/relationships" type="ellipse" r:blip="">
                <dgm:adjLst/>
              </dgm:shape>
              <dgm:presOf axis="ch desOrSelf" ptType="node node" st="6 1" cnt="1 0"/>
            </dgm:if>
            <dgm:else name="Name79">
              <dgm:shape xmlns:r="http://schemas.openxmlformats.org/officeDocument/2006/relationships" type="ellipse" r:blip="" zOrderOff="-10">
                <dgm:adjLst/>
              </dgm:shape>
              <dgm:choose name="Name80">
                <dgm:if name="Name81" axis="ch" ptType="node" func="cnt" op="equ" val="6">
                  <dgm:presOf axis="ch desOrSelf" ptType="node node" st="1 1" cnt="1 0"/>
                </dgm:if>
                <dgm:if name="Name82" axis="ch" ptType="node" func="cnt" op="gte" val="7">
                  <dgm:presOf axis="ch desOrSelf" ptType="node node" st="2 1" cnt="1 0"/>
                </dgm:if>
                <dgm:else name="Name8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choose name="Name85">
      <dgm:if name="Name86" axis="ch" ptType="node" func="cnt" op="gte" val="7">
        <dgm:layoutNode name="ellipse7" styleLbl="vennNode1">
          <dgm:varLst>
            <dgm:bulletEnabled val="1"/>
          </dgm:varLst>
          <dgm:alg type="tx"/>
          <dgm:choose name="Name87">
            <dgm:if name="Name88" func="var" arg="dir" op="equ" val="norm">
              <dgm:shape xmlns:r="http://schemas.openxmlformats.org/officeDocument/2006/relationships" type="ellipse" r:blip="">
                <dgm:adjLst/>
              </dgm:shape>
              <dgm:presOf axis="ch desOrSelf" ptType="node node" st="7 1" cnt="1 0"/>
            </dgm:if>
            <dgm:else name="Name89">
              <dgm:shape xmlns:r="http://schemas.openxmlformats.org/officeDocument/2006/relationships" type="ellipse" r:blip="" zOrderOff="-12">
                <dgm:adjLst/>
              </dgm:shape>
              <dgm:presOf axis="ch desOrSelf" ptType="node node" st="1 1" cnt="1 0"/>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0.05964</cdr:x>
      <cdr:y>0.02438</cdr:y>
    </cdr:from>
    <cdr:to>
      <cdr:x>0.16345</cdr:x>
      <cdr:y>0.08002</cdr:y>
    </cdr:to>
    <cdr:sp macro="" textlink="">
      <cdr:nvSpPr>
        <cdr:cNvPr id="2" name="TextBox 1"/>
        <cdr:cNvSpPr txBox="1"/>
      </cdr:nvSpPr>
      <cdr:spPr>
        <a:xfrm xmlns:a="http://schemas.openxmlformats.org/drawingml/2006/main">
          <a:off x="733132" y="167202"/>
          <a:ext cx="1276290" cy="381603"/>
        </a:xfrm>
        <a:prstGeom xmlns:a="http://schemas.openxmlformats.org/drawingml/2006/main" prst="rect">
          <a:avLst/>
        </a:prstGeom>
        <a:solidFill xmlns:a="http://schemas.openxmlformats.org/drawingml/2006/main">
          <a:srgbClr val="FFFF00"/>
        </a:solidFill>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IE" sz="1800" dirty="0"/>
            <a:t>EPR go-live</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7243D74-B9C1-450A-B0F3-6C6DCB0CF20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32C27C33-9BB1-41D5-A236-12767E7E722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7AB3EA8-A58D-4C92-A3AB-D271CCC294C7}" type="datetimeFigureOut">
              <a:rPr lang="en-US" smtClean="0"/>
              <a:t>11/20/2023</a:t>
            </a:fld>
            <a:endParaRPr lang="en-US" dirty="0"/>
          </a:p>
        </p:txBody>
      </p:sp>
      <p:sp>
        <p:nvSpPr>
          <p:cNvPr id="4" name="Footer Placeholder 3">
            <a:extLst>
              <a:ext uri="{FF2B5EF4-FFF2-40B4-BE49-F238E27FC236}">
                <a16:creationId xmlns:a16="http://schemas.microsoft.com/office/drawing/2014/main" id="{44A7EADB-04A4-4093-B238-438E2C7317A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EDDD8696-706D-440E-AE04-4C644F0613E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22A5DE8-F2C4-4DB3-88D1-656DCD59E73E}" type="slidenum">
              <a:rPr lang="en-US" smtClean="0"/>
              <a:t>‹#›</a:t>
            </a:fld>
            <a:endParaRPr lang="en-US" dirty="0"/>
          </a:p>
        </p:txBody>
      </p:sp>
    </p:spTree>
    <p:extLst>
      <p:ext uri="{BB962C8B-B14F-4D97-AF65-F5344CB8AC3E}">
        <p14:creationId xmlns:p14="http://schemas.microsoft.com/office/powerpoint/2010/main" val="17898243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EFB4FA-E877-413E-B608-88789D806C57}" type="datetimeFigureOut">
              <a:rPr lang="en-US" noProof="0" smtClean="0"/>
              <a:t>11/20/2023</a:t>
            </a:fld>
            <a:endParaRPr lang="en-US" noProof="0"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36304E-FDE3-4B4F-A3B7-EBE87F3FA5E2}" type="slidenum">
              <a:rPr lang="en-US" noProof="0" smtClean="0"/>
              <a:t>‹#›</a:t>
            </a:fld>
            <a:endParaRPr lang="en-US" noProof="0" dirty="0"/>
          </a:p>
        </p:txBody>
      </p:sp>
    </p:spTree>
    <p:extLst>
      <p:ext uri="{BB962C8B-B14F-4D97-AF65-F5344CB8AC3E}">
        <p14:creationId xmlns:p14="http://schemas.microsoft.com/office/powerpoint/2010/main" val="40851386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6336304E-FDE3-4B4F-A3B7-EBE87F3FA5E2}" type="slidenum">
              <a:rPr lang="en-US" smtClean="0"/>
              <a:t>1</a:t>
            </a:fld>
            <a:endParaRPr lang="en-US"/>
          </a:p>
        </p:txBody>
      </p:sp>
    </p:spTree>
    <p:extLst>
      <p:ext uri="{BB962C8B-B14F-4D97-AF65-F5344CB8AC3E}">
        <p14:creationId xmlns:p14="http://schemas.microsoft.com/office/powerpoint/2010/main" val="3179795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r>
              <a:rPr lang="en-IE" dirty="0"/>
              <a:t>No single taxonomy has been officially agreed for classification of HIT/EPR-associated medication errors</a:t>
            </a:r>
          </a:p>
          <a:p>
            <a:pPr marL="285750" indent="-285750">
              <a:buFont typeface="Arial" panose="020B0604020202020204" pitchFamily="34" charset="0"/>
              <a:buChar char="•"/>
            </a:pPr>
            <a:r>
              <a:rPr lang="en-IE" dirty="0"/>
              <a:t>None of the taxonomies presented in the literature would be suited to application without modification</a:t>
            </a:r>
          </a:p>
          <a:p>
            <a:pPr marL="285750" indent="-285750">
              <a:buFont typeface="Arial" panose="020B0604020202020204" pitchFamily="34" charset="0"/>
              <a:buChar char="•"/>
            </a:pPr>
            <a:endParaRPr lang="en-IE" dirty="0"/>
          </a:p>
          <a:p>
            <a:pPr marL="0" indent="0">
              <a:buFont typeface="Arial" panose="020B0604020202020204" pitchFamily="34" charset="0"/>
              <a:buNone/>
            </a:pPr>
            <a:endParaRPr lang="en-IE" dirty="0"/>
          </a:p>
          <a:p>
            <a:r>
              <a:rPr lang="en-IE" dirty="0">
                <a:solidFill>
                  <a:srgbClr val="FF0000"/>
                </a:solidFill>
              </a:rPr>
              <a:t>Inclusions</a:t>
            </a:r>
          </a:p>
          <a:p>
            <a:r>
              <a:rPr lang="en-IE" dirty="0"/>
              <a:t>a) Errors that were unique to IT: a clinical error caused by an HIT problem, for example, a prescribing error due to a drop-down menu, system downtimes. </a:t>
            </a:r>
          </a:p>
          <a:p>
            <a:endParaRPr lang="en-IE" dirty="0"/>
          </a:p>
          <a:p>
            <a:r>
              <a:rPr lang="en-IE" dirty="0"/>
              <a:t>b) Errors that existed with paper records but were made more likely with IT, for example, ordering medications for the wrong patient when interrupted. </a:t>
            </a:r>
          </a:p>
          <a:p>
            <a:endParaRPr lang="en-IE" dirty="0"/>
          </a:p>
          <a:p>
            <a:r>
              <a:rPr lang="en-IE" dirty="0"/>
              <a:t>c) Errors that had always occurred but were more likely to cause harm with IT, for example, a GP relies on the medication list in a discharge summary which does not match a specialist’s notes but is more easily accessible in an electronic system. </a:t>
            </a:r>
          </a:p>
          <a:p>
            <a:endParaRPr lang="en-IE" dirty="0"/>
          </a:p>
          <a:p>
            <a:r>
              <a:rPr lang="en-IE" dirty="0">
                <a:solidFill>
                  <a:srgbClr val="FF0000"/>
                </a:solidFill>
              </a:rPr>
              <a:t>Exclusions</a:t>
            </a:r>
          </a:p>
          <a:p>
            <a:r>
              <a:rPr lang="en-IE" dirty="0">
                <a:solidFill>
                  <a:schemeClr val="bg1">
                    <a:lumMod val="75000"/>
                  </a:schemeClr>
                </a:solidFill>
              </a:rPr>
              <a:t>d) Errors that were no different with use of IT or paper records, for example, a failure to use the latest protocol or guideline</a:t>
            </a:r>
          </a:p>
          <a:p>
            <a:endParaRPr lang="en-IE" dirty="0"/>
          </a:p>
        </p:txBody>
      </p:sp>
      <p:sp>
        <p:nvSpPr>
          <p:cNvPr id="4" name="Slide Number Placeholder 3"/>
          <p:cNvSpPr>
            <a:spLocks noGrp="1"/>
          </p:cNvSpPr>
          <p:nvPr>
            <p:ph type="sldNum" sz="quarter" idx="10"/>
          </p:nvPr>
        </p:nvSpPr>
        <p:spPr/>
        <p:txBody>
          <a:bodyPr/>
          <a:lstStyle/>
          <a:p>
            <a:fld id="{5091648F-72E7-47D6-8282-2B1917479FD5}" type="slidenum">
              <a:rPr lang="en-IE" smtClean="0"/>
              <a:t>11</a:t>
            </a:fld>
            <a:endParaRPr lang="en-IE"/>
          </a:p>
        </p:txBody>
      </p:sp>
    </p:spTree>
    <p:extLst>
      <p:ext uri="{BB962C8B-B14F-4D97-AF65-F5344CB8AC3E}">
        <p14:creationId xmlns:p14="http://schemas.microsoft.com/office/powerpoint/2010/main" val="15379803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lgn="l">
              <a:lnSpc>
                <a:spcPts val="2900"/>
              </a:lnSpc>
              <a:buFont typeface="Arial" panose="020B0604020202020204" pitchFamily="34" charset="0"/>
              <a:buChar char="•"/>
            </a:pPr>
            <a:r>
              <a:rPr lang="en-IE" sz="1200" b="1" dirty="0"/>
              <a:t>Data retrieval issue</a:t>
            </a:r>
            <a:r>
              <a:rPr lang="en-IE" sz="1200" dirty="0"/>
              <a:t>: incorrect patient record(s) accessed, e.g. incorrect inpatient encounter selected when reviewing data from a previous admission </a:t>
            </a:r>
          </a:p>
          <a:p>
            <a:pPr marL="171450" lvl="0" indent="-171450" algn="l">
              <a:lnSpc>
                <a:spcPts val="2900"/>
              </a:lnSpc>
              <a:buFont typeface="Arial" panose="020B0604020202020204" pitchFamily="34" charset="0"/>
              <a:buChar char="•"/>
            </a:pPr>
            <a:r>
              <a:rPr lang="en-IE" sz="1200" b="1" dirty="0"/>
              <a:t>Decision support</a:t>
            </a:r>
            <a:r>
              <a:rPr lang="en-IE" sz="1200" dirty="0"/>
              <a:t>: issue relating to software or content intended to assist staff with analyses or determinations, e.g. absent or inadequate guidance; alert fatigue</a:t>
            </a:r>
          </a:p>
          <a:p>
            <a:pPr marL="171450" lvl="0" indent="-171450" algn="l">
              <a:lnSpc>
                <a:spcPts val="2900"/>
              </a:lnSpc>
              <a:buFont typeface="Arial" panose="020B0604020202020204" pitchFamily="34" charset="0"/>
              <a:buChar char="•"/>
            </a:pPr>
            <a:r>
              <a:rPr lang="en-IE" sz="1200" b="1" dirty="0"/>
              <a:t>Default settings/content</a:t>
            </a:r>
            <a:r>
              <a:rPr lang="en-IE" sz="1200" dirty="0"/>
              <a:t>: issue relating to a pre-existing values of a user-configurable setting, e.g. /”copy function” or “cancel/reorder” function – content is defaulted into new order from previous order which may no longer be appropriate</a:t>
            </a:r>
          </a:p>
          <a:p>
            <a:pPr marL="171450" lvl="0" indent="-171450" algn="l">
              <a:lnSpc>
                <a:spcPts val="2900"/>
              </a:lnSpc>
              <a:buFont typeface="Arial" panose="020B0604020202020204" pitchFamily="34" charset="0"/>
              <a:buChar char="•"/>
            </a:pPr>
            <a:r>
              <a:rPr lang="en-IE" sz="1200" b="1" dirty="0"/>
              <a:t>Discharge process design</a:t>
            </a:r>
            <a:r>
              <a:rPr lang="en-IE" sz="1200" dirty="0"/>
              <a:t>: issue related to the format or operation of the discharge prescription or summary</a:t>
            </a:r>
          </a:p>
          <a:p>
            <a:pPr marL="171450" lvl="0" indent="-171450" algn="l">
              <a:lnSpc>
                <a:spcPts val="2900"/>
              </a:lnSpc>
              <a:buFont typeface="Arial" panose="020B0604020202020204" pitchFamily="34" charset="0"/>
              <a:buChar char="•"/>
            </a:pPr>
            <a:r>
              <a:rPr lang="en-IE" sz="1200" b="1" dirty="0"/>
              <a:t>Display/presentation of information</a:t>
            </a:r>
            <a:r>
              <a:rPr lang="en-IE" sz="1200" dirty="0"/>
              <a:t>: issue related to the quality or formatting of content, e.g. medication nomenclature, dose expression; incomplete/inaccurate information; drug catalogue deficiency</a:t>
            </a:r>
          </a:p>
          <a:p>
            <a:pPr marL="171450" lvl="0" indent="-171450" algn="l">
              <a:lnSpc>
                <a:spcPts val="2900"/>
              </a:lnSpc>
              <a:buFont typeface="Arial" panose="020B0604020202020204" pitchFamily="34" charset="0"/>
              <a:buChar char="•"/>
            </a:pPr>
            <a:r>
              <a:rPr lang="en-IE" sz="1200" b="1" dirty="0"/>
              <a:t>Human-system interface</a:t>
            </a:r>
            <a:r>
              <a:rPr lang="en-IE" sz="1200" dirty="0"/>
              <a:t>:  issue relating to user interaction with the software, e.g. errors arising from an inexperienced or untrained user; non-contemporaneous prescribing due to fact e-prescribing is slower than paper-based prescribing </a:t>
            </a:r>
          </a:p>
          <a:p>
            <a:pPr marL="171450" indent="-171450" algn="l">
              <a:lnSpc>
                <a:spcPts val="2900"/>
              </a:lnSpc>
              <a:buFont typeface="Arial" panose="020B0604020202020204" pitchFamily="34" charset="0"/>
              <a:buChar char="•"/>
            </a:pPr>
            <a:r>
              <a:rPr lang="en-IE" sz="1200" b="1" dirty="0"/>
              <a:t>Hybrid systems without interoperability</a:t>
            </a:r>
            <a:r>
              <a:rPr lang="en-IE" sz="1200" dirty="0"/>
              <a:t>: issues relating to the concurrent operation of multiple electronic systems which are not integrated or both paper-based and electronic systems, e.g. dose of medication missed as it needs to be prescribed on paper while all other medications are prescribed on EPR</a:t>
            </a:r>
          </a:p>
          <a:p>
            <a:pPr marL="171450" indent="-171450" algn="l">
              <a:lnSpc>
                <a:spcPts val="2900"/>
              </a:lnSpc>
              <a:buFont typeface="Arial" panose="020B0604020202020204" pitchFamily="34" charset="0"/>
              <a:buChar char="•"/>
            </a:pPr>
            <a:r>
              <a:rPr lang="en-IE" sz="1200" b="1" dirty="0"/>
              <a:t>Mismatch between mental model/expectations and system functionality</a:t>
            </a:r>
            <a:r>
              <a:rPr lang="en-IE" sz="1200" dirty="0"/>
              <a:t>: issue relating to incongruence between a user’s understanding of how the system operates and how it actually functions, e.g. a user thinking he will be alerted by the system to all drug-drug interactions when in fact the system is set to only detect major/contraindicated level interactions  </a:t>
            </a:r>
          </a:p>
          <a:p>
            <a:pPr marL="171450" indent="-171450" algn="l">
              <a:lnSpc>
                <a:spcPts val="2900"/>
              </a:lnSpc>
              <a:buFont typeface="Arial" panose="020B0604020202020204" pitchFamily="34" charset="0"/>
              <a:buChar char="•"/>
            </a:pPr>
            <a:r>
              <a:rPr lang="en-IE" sz="1200" b="1" dirty="0"/>
              <a:t>Remote prescribing</a:t>
            </a:r>
            <a:r>
              <a:rPr lang="en-IE" sz="1200" dirty="0"/>
              <a:t>: issue related to fact that e-prescribing facilitates prescribing in a location removed from the patient, e.g. error occurring where a medication is prescribed remotely without nurses being aware of it, resulting in a delay in it being administered</a:t>
            </a:r>
          </a:p>
          <a:p>
            <a:pPr marL="171450" indent="-171450" algn="l">
              <a:lnSpc>
                <a:spcPts val="2900"/>
              </a:lnSpc>
              <a:buFont typeface="Arial" panose="020B0604020202020204" pitchFamily="34" charset="0"/>
              <a:buChar char="•"/>
            </a:pPr>
            <a:r>
              <a:rPr lang="en-IE" sz="1200" b="1" dirty="0"/>
              <a:t>Scheduling issue</a:t>
            </a:r>
            <a:r>
              <a:rPr lang="en-IE" sz="1200" dirty="0"/>
              <a:t>: issue relating to the timing of prescribing and/or administration of medication, e.g. doctor unaware that unless he selects ‘give first dose now’ the first dose of the medication will be delayed until the default scheduled time which is several hours hence </a:t>
            </a:r>
          </a:p>
          <a:p>
            <a:pPr marL="171450" indent="-171450" algn="l">
              <a:lnSpc>
                <a:spcPts val="2900"/>
              </a:lnSpc>
              <a:buFont typeface="Arial" panose="020B0604020202020204" pitchFamily="34" charset="0"/>
              <a:buChar char="•"/>
            </a:pPr>
            <a:r>
              <a:rPr lang="en-IE" sz="1200" b="1" dirty="0"/>
              <a:t>Selection error</a:t>
            </a:r>
            <a:r>
              <a:rPr lang="en-IE" sz="1200" dirty="0"/>
              <a:t>: issue relating to picking an data element from a variety of available options in a list</a:t>
            </a:r>
            <a:r>
              <a:rPr lang="en-IE" sz="1200" dirty="0">
                <a:solidFill>
                  <a:srgbClr val="0070C0"/>
                </a:solidFill>
              </a:rPr>
              <a:t>, e.g. “discharge prescription-type” medication order is selected and cancelled rather than the “inpatient/drug chart type order” and therefore patient continues to receive the medication.</a:t>
            </a:r>
          </a:p>
          <a:p>
            <a:pPr marL="171450" indent="-171450" algn="l">
              <a:lnSpc>
                <a:spcPts val="2900"/>
              </a:lnSpc>
              <a:buFont typeface="Arial" panose="020B0604020202020204" pitchFamily="34" charset="0"/>
              <a:buChar char="•"/>
            </a:pPr>
            <a:r>
              <a:rPr lang="en-IE" sz="1200" b="1" dirty="0"/>
              <a:t>Technical failure</a:t>
            </a:r>
            <a:r>
              <a:rPr lang="en-IE" sz="1200" dirty="0"/>
              <a:t>: issue relating to software malfunction, e.g. unplanned downtime</a:t>
            </a:r>
          </a:p>
          <a:p>
            <a:pPr marL="171450" indent="-171450" algn="l">
              <a:lnSpc>
                <a:spcPts val="2900"/>
              </a:lnSpc>
              <a:buFont typeface="Arial" panose="020B0604020202020204" pitchFamily="34" charset="0"/>
              <a:buChar char="•"/>
            </a:pPr>
            <a:r>
              <a:rPr lang="en-IE" sz="1200" b="1" dirty="0"/>
              <a:t>User access</a:t>
            </a:r>
            <a:r>
              <a:rPr lang="en-IE" sz="1200" dirty="0"/>
              <a:t>: issue related to the authorisation and identification of staff, e.g. staff member prescribing using another staff members log-on details</a:t>
            </a:r>
          </a:p>
          <a:p>
            <a:endParaRPr lang="en-IE" dirty="0"/>
          </a:p>
        </p:txBody>
      </p:sp>
      <p:sp>
        <p:nvSpPr>
          <p:cNvPr id="4" name="Slide Number Placeholder 3"/>
          <p:cNvSpPr>
            <a:spLocks noGrp="1"/>
          </p:cNvSpPr>
          <p:nvPr>
            <p:ph type="sldNum" sz="quarter" idx="10"/>
          </p:nvPr>
        </p:nvSpPr>
        <p:spPr/>
        <p:txBody>
          <a:bodyPr/>
          <a:lstStyle/>
          <a:p>
            <a:fld id="{5091648F-72E7-47D6-8282-2B1917479FD5}" type="slidenum">
              <a:rPr lang="en-IE" smtClean="0"/>
              <a:t>12</a:t>
            </a:fld>
            <a:endParaRPr lang="en-IE"/>
          </a:p>
        </p:txBody>
      </p:sp>
    </p:spTree>
    <p:extLst>
      <p:ext uri="{BB962C8B-B14F-4D97-AF65-F5344CB8AC3E}">
        <p14:creationId xmlns:p14="http://schemas.microsoft.com/office/powerpoint/2010/main" val="8274596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Previously present data from 178 events</a:t>
            </a:r>
            <a:r>
              <a:rPr lang="en-IE" baseline="0" dirty="0"/>
              <a:t> from Oct 2018-Oct 2022 (retrospectively applied)  Now 2023 data added from SJH with 2 events from University Hospital Kerry </a:t>
            </a:r>
            <a:endParaRPr lang="en-IE" dirty="0"/>
          </a:p>
          <a:p>
            <a:endParaRPr lang="en-IE" dirty="0"/>
          </a:p>
          <a:p>
            <a:r>
              <a:rPr lang="en-IE" dirty="0"/>
              <a:t>Highest</a:t>
            </a:r>
            <a:r>
              <a:rPr lang="en-IE" baseline="0" dirty="0"/>
              <a:t> proportion in 2 months after go-live</a:t>
            </a:r>
          </a:p>
          <a:p>
            <a:r>
              <a:rPr lang="en-IE" baseline="0" dirty="0"/>
              <a:t>Change in profile over time due to system enhancements , organisation familiarity: fewer events related to display of information, human system interface as time went on </a:t>
            </a:r>
          </a:p>
          <a:p>
            <a:r>
              <a:rPr lang="en-IE" baseline="0" dirty="0"/>
              <a:t>2018: high technical errors, scheduling issues , familiarity (display/presentation of info); human-system interface</a:t>
            </a:r>
          </a:p>
          <a:p>
            <a:r>
              <a:rPr lang="en-IE" baseline="0" dirty="0"/>
              <a:t>2020 COVID : fall off</a:t>
            </a:r>
          </a:p>
          <a:p>
            <a:r>
              <a:rPr lang="en-IE" baseline="0" dirty="0"/>
              <a:t>Focus on insulin so Increase in hybrid events in 2022/2023</a:t>
            </a:r>
          </a:p>
          <a:p>
            <a:r>
              <a:rPr lang="en-IE" baseline="0" dirty="0"/>
              <a:t>Focus on ICU transition so increase in hybrid events 2023</a:t>
            </a:r>
          </a:p>
          <a:p>
            <a:endParaRPr lang="en-IE" dirty="0"/>
          </a:p>
        </p:txBody>
      </p:sp>
      <p:sp>
        <p:nvSpPr>
          <p:cNvPr id="4" name="Slide Number Placeholder 3"/>
          <p:cNvSpPr>
            <a:spLocks noGrp="1"/>
          </p:cNvSpPr>
          <p:nvPr>
            <p:ph type="sldNum" sz="quarter" idx="10"/>
          </p:nvPr>
        </p:nvSpPr>
        <p:spPr/>
        <p:txBody>
          <a:bodyPr/>
          <a:lstStyle/>
          <a:p>
            <a:fld id="{5091648F-72E7-47D6-8282-2B1917479FD5}" type="slidenum">
              <a:rPr lang="en-IE" smtClean="0"/>
              <a:t>14</a:t>
            </a:fld>
            <a:endParaRPr lang="en-IE"/>
          </a:p>
        </p:txBody>
      </p:sp>
    </p:spTree>
    <p:extLst>
      <p:ext uri="{BB962C8B-B14F-4D97-AF65-F5344CB8AC3E}">
        <p14:creationId xmlns:p14="http://schemas.microsoft.com/office/powerpoint/2010/main" val="7369511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b="1" dirty="0"/>
              <a:t>Scheduling issue</a:t>
            </a:r>
            <a:r>
              <a:rPr lang="en-IE" dirty="0"/>
              <a:t> ongoing problem at point of prescribing not taking account of default settings</a:t>
            </a:r>
          </a:p>
          <a:p>
            <a:pPr marL="171450" indent="-171450">
              <a:buFont typeface="Arial" panose="020B0604020202020204" pitchFamily="34" charset="0"/>
              <a:buChar char="•"/>
            </a:pPr>
            <a:r>
              <a:rPr lang="en-IE" dirty="0"/>
              <a:t>Prescription for </a:t>
            </a:r>
            <a:r>
              <a:rPr lang="en-IE" dirty="0" err="1"/>
              <a:t>Oxycontin</a:t>
            </a:r>
            <a:r>
              <a:rPr lang="en-IE" dirty="0"/>
              <a:t> 10 mg </a:t>
            </a:r>
            <a:r>
              <a:rPr lang="en-IE" dirty="0" err="1"/>
              <a:t>bd</a:t>
            </a:r>
            <a:r>
              <a:rPr lang="en-IE" dirty="0"/>
              <a:t> discontinued and prescription for 5mg </a:t>
            </a:r>
            <a:r>
              <a:rPr lang="en-IE" dirty="0" err="1"/>
              <a:t>bd</a:t>
            </a:r>
            <a:r>
              <a:rPr lang="en-IE" dirty="0"/>
              <a:t> charted to commence the same day. This resulted in patient being administered a dose of 5mg 4.5 hours after the previous dose of 10mg. patient drowsy; however patient had been noted to be opioid toxic in advance of the error; this is what had led to the dose decrease in the first instance</a:t>
            </a:r>
          </a:p>
          <a:p>
            <a:pPr marL="171450" indent="-171450">
              <a:buFont typeface="Arial" panose="020B0604020202020204" pitchFamily="34" charset="0"/>
              <a:buChar char="•"/>
            </a:pPr>
            <a:endParaRPr lang="en-IE" dirty="0"/>
          </a:p>
          <a:p>
            <a:pPr marL="171450" indent="-171450">
              <a:buFont typeface="Arial" panose="020B0604020202020204" pitchFamily="34" charset="0"/>
              <a:buChar char="•"/>
            </a:pPr>
            <a:r>
              <a:rPr lang="en-IE" dirty="0"/>
              <a:t>missed dose of methotrexate. Prescription initially written by intern, then rewritten by reg as only registrar is authorised to write a methotrexate prescription. However prescription written for date of 12/5/23 instead of 5/05/23 so no prescription available for 5/05/23 for administration so dose missed</a:t>
            </a:r>
          </a:p>
          <a:p>
            <a:endParaRPr lang="en-IE" dirty="0"/>
          </a:p>
          <a:p>
            <a:r>
              <a:rPr lang="en-IE" b="1" dirty="0"/>
              <a:t>Display/presentation</a:t>
            </a:r>
            <a:r>
              <a:rPr lang="en-IE" b="1" baseline="0" dirty="0"/>
              <a:t> of info:</a:t>
            </a:r>
            <a:r>
              <a:rPr lang="en-IE" baseline="0" dirty="0"/>
              <a:t> warfarin needs to be prescribed daily for most inpatients and prescription not visible as a reminder to teams to prescribe after dose has been administered. Placeholder present but visibility of prescription may still be a factor. However error was also prevalent when prescribing was undertaken on paper. </a:t>
            </a:r>
            <a:endParaRPr lang="en-IE" dirty="0"/>
          </a:p>
          <a:p>
            <a:endParaRPr lang="en-IE" dirty="0"/>
          </a:p>
          <a:p>
            <a:r>
              <a:rPr lang="en-IE" b="1" dirty="0"/>
              <a:t>Human-system interface examples</a:t>
            </a:r>
          </a:p>
          <a:p>
            <a:pPr marL="171450" indent="-171450">
              <a:buFont typeface="Arial" panose="020B0604020202020204" pitchFamily="34" charset="0"/>
              <a:buChar char="•"/>
            </a:pPr>
            <a:r>
              <a:rPr lang="en-IE" sz="1200" b="0" i="0" u="none" strike="noStrike" kern="1200" dirty="0">
                <a:solidFill>
                  <a:schemeClr val="tx1"/>
                </a:solidFill>
                <a:effectLst/>
                <a:latin typeface="+mn-lt"/>
                <a:ea typeface="+mn-ea"/>
                <a:cs typeface="+mn-cs"/>
              </a:rPr>
              <a:t>Venlafaxine 75 mg and 150mg was ordered on an outpatient instead of an inpatient encounter and therefore was not visible on the inpatient drug chart. </a:t>
            </a:r>
            <a:br>
              <a:rPr lang="en-IE" sz="1200" b="0" i="0" u="none" strike="noStrike" kern="1200" dirty="0">
                <a:solidFill>
                  <a:schemeClr val="tx1"/>
                </a:solidFill>
                <a:effectLst/>
                <a:latin typeface="+mn-lt"/>
                <a:ea typeface="+mn-ea"/>
                <a:cs typeface="+mn-cs"/>
              </a:rPr>
            </a:br>
            <a:r>
              <a:rPr lang="en-IE" sz="1200" b="0" i="0" u="none" strike="noStrike" kern="1200" dirty="0">
                <a:solidFill>
                  <a:schemeClr val="tx1"/>
                </a:solidFill>
                <a:effectLst/>
                <a:latin typeface="+mn-lt"/>
                <a:ea typeface="+mn-ea"/>
                <a:cs typeface="+mn-cs"/>
              </a:rPr>
              <a:t>As a result the patient missed 3 days of treatment. </a:t>
            </a:r>
            <a:r>
              <a:rPr lang="en-IE" dirty="0"/>
              <a:t> </a:t>
            </a:r>
          </a:p>
          <a:p>
            <a:pPr marL="171450" indent="-171450">
              <a:buFont typeface="Arial" panose="020B0604020202020204" pitchFamily="34" charset="0"/>
              <a:buChar char="•"/>
            </a:pPr>
            <a:r>
              <a:rPr lang="en-IE" sz="1200" b="0" i="0" u="none" strike="noStrike" kern="1200" dirty="0">
                <a:solidFill>
                  <a:schemeClr val="tx1"/>
                </a:solidFill>
                <a:effectLst/>
                <a:latin typeface="+mn-lt"/>
                <a:ea typeface="+mn-ea"/>
                <a:cs typeface="+mn-cs"/>
              </a:rPr>
              <a:t>Patient taking furosemide pre-admission- switched to bumetanide while inpatient.  Both furosemide and bumetanide added to d/c </a:t>
            </a:r>
            <a:r>
              <a:rPr lang="en-IE" sz="1200" b="0" i="0" u="none" strike="noStrike" kern="1200" dirty="0" err="1">
                <a:solidFill>
                  <a:schemeClr val="tx1"/>
                </a:solidFill>
                <a:effectLst/>
                <a:latin typeface="+mn-lt"/>
                <a:ea typeface="+mn-ea"/>
                <a:cs typeface="+mn-cs"/>
              </a:rPr>
              <a:t>rx</a:t>
            </a:r>
            <a:r>
              <a:rPr lang="en-IE" sz="1200" b="0" i="0" u="none" strike="noStrike" kern="1200" dirty="0">
                <a:solidFill>
                  <a:schemeClr val="tx1"/>
                </a:solidFill>
                <a:effectLst/>
                <a:latin typeface="+mn-lt"/>
                <a:ea typeface="+mn-ea"/>
                <a:cs typeface="+mn-cs"/>
              </a:rPr>
              <a:t>. GTN patch prescribed on d/c </a:t>
            </a:r>
            <a:r>
              <a:rPr lang="en-IE" sz="1200" b="0" i="0" u="none" strike="noStrike" kern="1200" dirty="0" err="1">
                <a:solidFill>
                  <a:schemeClr val="tx1"/>
                </a:solidFill>
                <a:effectLst/>
                <a:latin typeface="+mn-lt"/>
                <a:ea typeface="+mn-ea"/>
                <a:cs typeface="+mn-cs"/>
              </a:rPr>
              <a:t>rx</a:t>
            </a:r>
            <a:r>
              <a:rPr lang="en-IE" sz="1200" b="0" i="0" u="none" strike="noStrike" kern="1200" dirty="0">
                <a:solidFill>
                  <a:schemeClr val="tx1"/>
                </a:solidFill>
                <a:effectLst/>
                <a:latin typeface="+mn-lt"/>
                <a:ea typeface="+mn-ea"/>
                <a:cs typeface="+mn-cs"/>
              </a:rPr>
              <a:t>; however this had been discontinued. </a:t>
            </a:r>
            <a:endParaRPr lang="en-IE" dirty="0"/>
          </a:p>
        </p:txBody>
      </p:sp>
      <p:sp>
        <p:nvSpPr>
          <p:cNvPr id="4" name="Slide Number Placeholder 3"/>
          <p:cNvSpPr>
            <a:spLocks noGrp="1"/>
          </p:cNvSpPr>
          <p:nvPr>
            <p:ph type="sldNum" sz="quarter" idx="10"/>
          </p:nvPr>
        </p:nvSpPr>
        <p:spPr/>
        <p:txBody>
          <a:bodyPr/>
          <a:lstStyle/>
          <a:p>
            <a:fld id="{5091648F-72E7-47D6-8282-2B1917479FD5}" type="slidenum">
              <a:rPr lang="en-IE" smtClean="0"/>
              <a:t>15</a:t>
            </a:fld>
            <a:endParaRPr lang="en-IE"/>
          </a:p>
        </p:txBody>
      </p:sp>
    </p:spTree>
    <p:extLst>
      <p:ext uri="{BB962C8B-B14F-4D97-AF65-F5344CB8AC3E}">
        <p14:creationId xmlns:p14="http://schemas.microsoft.com/office/powerpoint/2010/main" val="31809543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b="1" dirty="0"/>
          </a:p>
          <a:p>
            <a:r>
              <a:rPr lang="en-IE" b="1" dirty="0"/>
              <a:t>Unused – consolidate</a:t>
            </a:r>
            <a:r>
              <a:rPr lang="en-IE" b="1" baseline="0" dirty="0"/>
              <a:t> into ‘human-system interface’</a:t>
            </a:r>
            <a:endParaRPr lang="en-IE" b="1" dirty="0"/>
          </a:p>
          <a:p>
            <a:pPr marL="285750" indent="-285750">
              <a:buFont typeface="Arial" panose="020B0604020202020204" pitchFamily="34" charset="0"/>
              <a:buChar char="•"/>
            </a:pPr>
            <a:r>
              <a:rPr lang="en-IE" dirty="0"/>
              <a:t>Mismatch between mental model/expectations system functionality</a:t>
            </a:r>
          </a:p>
          <a:p>
            <a:pPr marL="285750" indent="-285750">
              <a:buFont typeface="Arial" panose="020B0604020202020204" pitchFamily="34" charset="0"/>
              <a:buChar char="•"/>
            </a:pPr>
            <a:r>
              <a:rPr lang="en-IE" dirty="0"/>
              <a:t>Remote prescribing </a:t>
            </a:r>
          </a:p>
          <a:p>
            <a:pPr marL="0" indent="0">
              <a:buFont typeface="Arial" panose="020B0604020202020204" pitchFamily="34" charset="0"/>
              <a:buNone/>
            </a:pPr>
            <a:endParaRPr lang="en-IE" dirty="0"/>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Application is very subjective: maintaining consistency is challenging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E" sz="1200" dirty="0"/>
          </a:p>
          <a:p>
            <a:pPr marL="0" indent="0">
              <a:lnSpc>
                <a:spcPct val="150000"/>
              </a:lnSpc>
              <a:buNone/>
            </a:pPr>
            <a:r>
              <a:rPr lang="en-IE" sz="1200" b="1" dirty="0"/>
              <a:t>Future Plan</a:t>
            </a:r>
          </a:p>
          <a:p>
            <a:pPr marL="0" indent="0">
              <a:lnSpc>
                <a:spcPct val="150000"/>
              </a:lnSpc>
              <a:buNone/>
            </a:pPr>
            <a:r>
              <a:rPr lang="en-IE" sz="1200" dirty="0"/>
              <a:t>Sustainability: integrate taxonomy into medication safety event reporting system : quicker, more accurate, enable reports to be run easily</a:t>
            </a:r>
          </a:p>
          <a:p>
            <a:pPr marL="0" marR="0" lvl="0" indent="0" algn="l" defTabSz="914400" rtl="0" eaLnBrk="1" fontAlgn="auto" latinLnBrk="0" hangingPunct="1">
              <a:lnSpc>
                <a:spcPct val="150000"/>
              </a:lnSpc>
              <a:spcBef>
                <a:spcPts val="0"/>
              </a:spcBef>
              <a:spcAft>
                <a:spcPts val="0"/>
              </a:spcAft>
              <a:buClrTx/>
              <a:buSzTx/>
              <a:buFontTx/>
              <a:buNone/>
              <a:tabLst/>
              <a:defRPr/>
            </a:pPr>
            <a:r>
              <a:rPr lang="en-IE" sz="1200" dirty="0"/>
              <a:t>Taxonomy has only been trialled on one system and in one setting so transferability</a:t>
            </a:r>
            <a:r>
              <a:rPr lang="en-IE" sz="1200" baseline="0" dirty="0"/>
              <a:t> needs to be investigated</a:t>
            </a:r>
            <a:endParaRPr lang="en-IE"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Expect an iterative design process: taxonomy will likely evolve as technology evolves  - categorisation likely to change as profile of errors , different settings in hospital, different e-prescribing systems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E"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IE"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IE" sz="1200"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IE"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IE"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IE"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IE"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Application of contributory factors is subjective and therefore difficult to maintain consistency, i.e. different contributory factor may be recorded for the same event at a different time</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 Highlighting of contributory factors is extremely biased by current focus in the hospital, e.g. increase in reporting of insulin-related events in run up to go-live of insulin project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E"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IE"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Some contributory factors are much more visible that others , e.g. technical failure and hybrid systems versus remote prescribing and mismatch between mental model and system functionality. Active questioning is needed to uncover some contributory factors. </a:t>
            </a:r>
          </a:p>
          <a:p>
            <a:endParaRPr lang="en-IE" dirty="0"/>
          </a:p>
        </p:txBody>
      </p:sp>
      <p:sp>
        <p:nvSpPr>
          <p:cNvPr id="4" name="Slide Number Placeholder 3"/>
          <p:cNvSpPr>
            <a:spLocks noGrp="1"/>
          </p:cNvSpPr>
          <p:nvPr>
            <p:ph type="sldNum" sz="quarter" idx="10"/>
          </p:nvPr>
        </p:nvSpPr>
        <p:spPr/>
        <p:txBody>
          <a:bodyPr/>
          <a:lstStyle/>
          <a:p>
            <a:fld id="{5091648F-72E7-47D6-8282-2B1917479FD5}" type="slidenum">
              <a:rPr lang="en-IE" smtClean="0"/>
              <a:t>16</a:t>
            </a:fld>
            <a:endParaRPr lang="en-IE"/>
          </a:p>
        </p:txBody>
      </p:sp>
    </p:spTree>
    <p:extLst>
      <p:ext uri="{BB962C8B-B14F-4D97-AF65-F5344CB8AC3E}">
        <p14:creationId xmlns:p14="http://schemas.microsoft.com/office/powerpoint/2010/main" val="23945140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t>Demonstrates that maintaining an EPR is ongoing iterative process requiring dedicated staff and strong liaison with medication safety </a:t>
            </a:r>
          </a:p>
          <a:p>
            <a:endParaRPr lang="en-IE" dirty="0"/>
          </a:p>
        </p:txBody>
      </p:sp>
      <p:sp>
        <p:nvSpPr>
          <p:cNvPr id="4" name="Slide Number Placeholder 3"/>
          <p:cNvSpPr>
            <a:spLocks noGrp="1"/>
          </p:cNvSpPr>
          <p:nvPr>
            <p:ph type="sldNum" sz="quarter" idx="10"/>
          </p:nvPr>
        </p:nvSpPr>
        <p:spPr/>
        <p:txBody>
          <a:bodyPr/>
          <a:lstStyle/>
          <a:p>
            <a:fld id="{5091648F-72E7-47D6-8282-2B1917479FD5}" type="slidenum">
              <a:rPr lang="en-IE" smtClean="0"/>
              <a:t>17</a:t>
            </a:fld>
            <a:endParaRPr lang="en-IE"/>
          </a:p>
        </p:txBody>
      </p:sp>
    </p:spTree>
    <p:extLst>
      <p:ext uri="{BB962C8B-B14F-4D97-AF65-F5344CB8AC3E}">
        <p14:creationId xmlns:p14="http://schemas.microsoft.com/office/powerpoint/2010/main" val="30103435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6336304E-FDE3-4B4F-A3B7-EBE87F3FA5E2}" type="slidenum">
              <a:rPr lang="en-US" noProof="0" smtClean="0"/>
              <a:t>18</a:t>
            </a:fld>
            <a:endParaRPr lang="en-US" noProof="0" dirty="0"/>
          </a:p>
        </p:txBody>
      </p:sp>
    </p:spTree>
    <p:extLst>
      <p:ext uri="{BB962C8B-B14F-4D97-AF65-F5344CB8AC3E}">
        <p14:creationId xmlns:p14="http://schemas.microsoft.com/office/powerpoint/2010/main" val="26679923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6336304E-FDE3-4B4F-A3B7-EBE87F3FA5E2}" type="slidenum">
              <a:rPr lang="en-US" noProof="0" smtClean="0"/>
              <a:t>2</a:t>
            </a:fld>
            <a:endParaRPr lang="en-US" noProof="0" dirty="0"/>
          </a:p>
        </p:txBody>
      </p:sp>
    </p:spTree>
    <p:extLst>
      <p:ext uri="{BB962C8B-B14F-4D97-AF65-F5344CB8AC3E}">
        <p14:creationId xmlns:p14="http://schemas.microsoft.com/office/powerpoint/2010/main" val="21654649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336304E-FDE3-4B4F-A3B7-EBE87F3FA5E2}" type="slidenum">
              <a:rPr lang="en-US" smtClean="0"/>
              <a:t>3</a:t>
            </a:fld>
            <a:endParaRPr lang="en-US"/>
          </a:p>
        </p:txBody>
      </p:sp>
    </p:spTree>
    <p:extLst>
      <p:ext uri="{BB962C8B-B14F-4D97-AF65-F5344CB8AC3E}">
        <p14:creationId xmlns:p14="http://schemas.microsoft.com/office/powerpoint/2010/main" val="37135411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ctr"/>
            <a:endParaRPr lang="en-IE" dirty="0"/>
          </a:p>
        </p:txBody>
      </p:sp>
      <p:sp>
        <p:nvSpPr>
          <p:cNvPr id="4" name="Slide Number Placeholder 3"/>
          <p:cNvSpPr>
            <a:spLocks noGrp="1"/>
          </p:cNvSpPr>
          <p:nvPr>
            <p:ph type="sldNum" sz="quarter" idx="10"/>
          </p:nvPr>
        </p:nvSpPr>
        <p:spPr/>
        <p:txBody>
          <a:bodyPr/>
          <a:lstStyle/>
          <a:p>
            <a:fld id="{6336304E-FDE3-4B4F-A3B7-EBE87F3FA5E2}" type="slidenum">
              <a:rPr lang="en-US" noProof="0" smtClean="0"/>
              <a:t>4</a:t>
            </a:fld>
            <a:endParaRPr lang="en-US" noProof="0" dirty="0"/>
          </a:p>
        </p:txBody>
      </p:sp>
    </p:spTree>
    <p:extLst>
      <p:ext uri="{BB962C8B-B14F-4D97-AF65-F5344CB8AC3E}">
        <p14:creationId xmlns:p14="http://schemas.microsoft.com/office/powerpoint/2010/main" val="23960128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Facilitating Learning from international standards or best practices from the literature</a:t>
            </a:r>
          </a:p>
        </p:txBody>
      </p:sp>
      <p:sp>
        <p:nvSpPr>
          <p:cNvPr id="4" name="Slide Number Placeholder 3"/>
          <p:cNvSpPr>
            <a:spLocks noGrp="1"/>
          </p:cNvSpPr>
          <p:nvPr>
            <p:ph type="sldNum" sz="quarter" idx="10"/>
          </p:nvPr>
        </p:nvSpPr>
        <p:spPr/>
        <p:txBody>
          <a:bodyPr/>
          <a:lstStyle/>
          <a:p>
            <a:fld id="{6336304E-FDE3-4B4F-A3B7-EBE87F3FA5E2}" type="slidenum">
              <a:rPr lang="en-US" noProof="0" smtClean="0"/>
              <a:t>5</a:t>
            </a:fld>
            <a:endParaRPr lang="en-US" noProof="0" dirty="0"/>
          </a:p>
        </p:txBody>
      </p:sp>
    </p:spTree>
    <p:extLst>
      <p:ext uri="{BB962C8B-B14F-4D97-AF65-F5344CB8AC3E}">
        <p14:creationId xmlns:p14="http://schemas.microsoft.com/office/powerpoint/2010/main" val="15662904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baseline="0" dirty="0"/>
          </a:p>
        </p:txBody>
      </p:sp>
      <p:sp>
        <p:nvSpPr>
          <p:cNvPr id="4" name="Slide Number Placeholder 3"/>
          <p:cNvSpPr>
            <a:spLocks noGrp="1"/>
          </p:cNvSpPr>
          <p:nvPr>
            <p:ph type="sldNum" sz="quarter" idx="10"/>
          </p:nvPr>
        </p:nvSpPr>
        <p:spPr/>
        <p:txBody>
          <a:bodyPr/>
          <a:lstStyle/>
          <a:p>
            <a:fld id="{6336304E-FDE3-4B4F-A3B7-EBE87F3FA5E2}" type="slidenum">
              <a:rPr lang="en-US" noProof="0" smtClean="0"/>
              <a:t>6</a:t>
            </a:fld>
            <a:endParaRPr lang="en-US" noProof="0" dirty="0"/>
          </a:p>
        </p:txBody>
      </p:sp>
    </p:spTree>
    <p:extLst>
      <p:ext uri="{BB962C8B-B14F-4D97-AF65-F5344CB8AC3E}">
        <p14:creationId xmlns:p14="http://schemas.microsoft.com/office/powerpoint/2010/main" val="13810970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336304E-FDE3-4B4F-A3B7-EBE87F3FA5E2}" type="slidenum">
              <a:rPr lang="en-US" noProof="0" smtClean="0"/>
              <a:t>7</a:t>
            </a:fld>
            <a:endParaRPr lang="en-US" noProof="0" dirty="0"/>
          </a:p>
        </p:txBody>
      </p:sp>
    </p:spTree>
    <p:extLst>
      <p:ext uri="{BB962C8B-B14F-4D97-AF65-F5344CB8AC3E}">
        <p14:creationId xmlns:p14="http://schemas.microsoft.com/office/powerpoint/2010/main" val="14843624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IE" sz="1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Medication Errors</a:t>
            </a:r>
            <a:endParaRPr lang="en-IE" sz="16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gn="l"/>
            <a:r>
              <a:rPr lang="en-IE" dirty="0">
                <a:effectLst/>
                <a:latin typeface="Calibri" panose="020F0502020204030204" pitchFamily="34" charset="0"/>
                <a:ea typeface="Calibri" panose="020F0502020204030204" pitchFamily="34" charset="0"/>
                <a:cs typeface="Times New Roman" panose="02020603050405020304" pitchFamily="18" charset="0"/>
              </a:rPr>
              <a:t>Error Type taxonomy, </a:t>
            </a:r>
          </a:p>
          <a:p>
            <a:pPr algn="l"/>
            <a:r>
              <a:rPr lang="en-IE" dirty="0">
                <a:effectLst/>
                <a:latin typeface="Calibri" panose="020F0502020204030204" pitchFamily="34" charset="0"/>
                <a:ea typeface="Calibri" panose="020F0502020204030204" pitchFamily="34" charset="0"/>
                <a:cs typeface="Times New Roman" panose="02020603050405020304" pitchFamily="18" charset="0"/>
              </a:rPr>
              <a:t>e.g. ‘incorrect dose’</a:t>
            </a:r>
          </a:p>
          <a:p>
            <a:pPr algn="l"/>
            <a:endParaRPr lang="en-IE" dirty="0">
              <a:effectLst/>
              <a:latin typeface="Calibri" panose="020F0502020204030204" pitchFamily="34" charset="0"/>
              <a:ea typeface="Calibri" panose="020F0502020204030204" pitchFamily="34" charset="0"/>
              <a:cs typeface="Times New Roman" panose="02020603050405020304" pitchFamily="18" charset="0"/>
            </a:endParaRPr>
          </a:p>
          <a:p>
            <a:pPr algn="l"/>
            <a:r>
              <a:rPr lang="en-IE" sz="1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Patient Outcomes</a:t>
            </a:r>
            <a:endParaRPr lang="en-IE" sz="16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gn="l"/>
            <a:r>
              <a:rPr lang="en-IE" dirty="0">
                <a:effectLst/>
                <a:latin typeface="Calibri" panose="020F0502020204030204" pitchFamily="34" charset="0"/>
                <a:ea typeface="Calibri" panose="020F0502020204030204" pitchFamily="34" charset="0"/>
                <a:cs typeface="Times New Roman" panose="02020603050405020304" pitchFamily="18" charset="0"/>
              </a:rPr>
              <a:t>Impact taxonomy, </a:t>
            </a:r>
          </a:p>
          <a:p>
            <a:pPr algn="l"/>
            <a:r>
              <a:rPr lang="en-IE" dirty="0">
                <a:effectLst/>
                <a:latin typeface="Calibri" panose="020F0502020204030204" pitchFamily="34" charset="0"/>
                <a:ea typeface="Calibri" panose="020F0502020204030204" pitchFamily="34" charset="0"/>
                <a:cs typeface="Times New Roman" panose="02020603050405020304" pitchFamily="18" charset="0"/>
              </a:rPr>
              <a:t>e.g. MERP categorisation</a:t>
            </a:r>
          </a:p>
          <a:p>
            <a:pPr algn="l"/>
            <a:endParaRPr lang="en-IE" dirty="0">
              <a:effectLst/>
              <a:latin typeface="Calibri" panose="020F0502020204030204" pitchFamily="34" charset="0"/>
              <a:ea typeface="Calibri" panose="020F0502020204030204" pitchFamily="34" charset="0"/>
              <a:cs typeface="Times New Roman" panose="02020603050405020304" pitchFamily="18" charset="0"/>
            </a:endParaRPr>
          </a:p>
          <a:p>
            <a:pPr algn="l"/>
            <a:r>
              <a:rPr lang="en-IE" sz="1600" b="1" dirty="0">
                <a:solidFill>
                  <a:srgbClr val="0070C0"/>
                </a:solidFill>
                <a:latin typeface="Calibri" panose="020F0502020204030204" pitchFamily="34" charset="0"/>
                <a:ea typeface="Calibri" panose="020F0502020204030204" pitchFamily="34" charset="0"/>
                <a:cs typeface="Times New Roman" panose="02020603050405020304" pitchFamily="18" charset="0"/>
              </a:rPr>
              <a:t>Risks</a:t>
            </a:r>
            <a:endParaRPr lang="en-IE" sz="16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gn="l"/>
            <a:r>
              <a:rPr lang="en-IE" dirty="0">
                <a:effectLst/>
                <a:latin typeface="Calibri" panose="020F0502020204030204" pitchFamily="34" charset="0"/>
                <a:ea typeface="Calibri" panose="020F0502020204030204" pitchFamily="34" charset="0"/>
                <a:cs typeface="Times New Roman" panose="02020603050405020304" pitchFamily="18" charset="0"/>
              </a:rPr>
              <a:t>Risk-rating taxonomy, </a:t>
            </a:r>
          </a:p>
          <a:p>
            <a:pPr algn="l"/>
            <a:r>
              <a:rPr lang="en-IE" dirty="0">
                <a:effectLst/>
                <a:latin typeface="Calibri" panose="020F0502020204030204" pitchFamily="34" charset="0"/>
                <a:ea typeface="Calibri" panose="020F0502020204030204" pitchFamily="34" charset="0"/>
                <a:cs typeface="Times New Roman" panose="02020603050405020304" pitchFamily="18" charset="0"/>
              </a:rPr>
              <a:t>e.g. risk matrices</a:t>
            </a:r>
          </a:p>
          <a:p>
            <a:pPr algn="l"/>
            <a:endParaRPr lang="en-IE" dirty="0"/>
          </a:p>
        </p:txBody>
      </p:sp>
      <p:sp>
        <p:nvSpPr>
          <p:cNvPr id="4" name="Slide Number Placeholder 3"/>
          <p:cNvSpPr>
            <a:spLocks noGrp="1"/>
          </p:cNvSpPr>
          <p:nvPr>
            <p:ph type="sldNum" sz="quarter" idx="10"/>
          </p:nvPr>
        </p:nvSpPr>
        <p:spPr/>
        <p:txBody>
          <a:bodyPr/>
          <a:lstStyle/>
          <a:p>
            <a:fld id="{5091648F-72E7-47D6-8282-2B1917479FD5}" type="slidenum">
              <a:rPr lang="en-IE" smtClean="0"/>
              <a:t>9</a:t>
            </a:fld>
            <a:endParaRPr lang="en-IE"/>
          </a:p>
        </p:txBody>
      </p:sp>
    </p:spTree>
    <p:extLst>
      <p:ext uri="{BB962C8B-B14F-4D97-AF65-F5344CB8AC3E}">
        <p14:creationId xmlns:p14="http://schemas.microsoft.com/office/powerpoint/2010/main" val="33199015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Other types of healthcare</a:t>
            </a:r>
            <a:r>
              <a:rPr lang="en-IE" baseline="0" dirty="0"/>
              <a:t> IT errors e.g. PAS software, smart pumps </a:t>
            </a:r>
          </a:p>
          <a:p>
            <a:endParaRPr lang="en-IE" sz="1200" baseline="0" dirty="0"/>
          </a:p>
          <a:p>
            <a:pPr marL="285750" indent="-285750">
              <a:buFont typeface="Arial" panose="020B0604020202020204" pitchFamily="34" charset="0"/>
              <a:buChar char="•"/>
            </a:pPr>
            <a:r>
              <a:rPr lang="en-IE" sz="1200" dirty="0"/>
              <a:t>EPR-related events are a subset of Healthcare IT errors</a:t>
            </a:r>
          </a:p>
          <a:p>
            <a:pPr marL="285750" indent="-285750">
              <a:buFont typeface="Arial" panose="020B0604020202020204" pitchFamily="34" charset="0"/>
              <a:buChar char="•"/>
            </a:pPr>
            <a:endParaRPr lang="en-IE" sz="1200" dirty="0"/>
          </a:p>
          <a:p>
            <a:pPr marL="742950" lvl="1" indent="-285750">
              <a:buFont typeface="Arial" panose="020B0604020202020204" pitchFamily="34" charset="0"/>
              <a:buChar char="•"/>
            </a:pPr>
            <a:r>
              <a:rPr lang="en-IE" sz="1200" dirty="0"/>
              <a:t>Medication-related errors are a subset of EPR-related events. Other EPR –related events would be interface related , documentation related for example</a:t>
            </a:r>
          </a:p>
          <a:p>
            <a:endParaRPr lang="en-IE" sz="1200" dirty="0"/>
          </a:p>
        </p:txBody>
      </p:sp>
      <p:sp>
        <p:nvSpPr>
          <p:cNvPr id="4" name="Slide Number Placeholder 3"/>
          <p:cNvSpPr>
            <a:spLocks noGrp="1"/>
          </p:cNvSpPr>
          <p:nvPr>
            <p:ph type="sldNum" sz="quarter" idx="10"/>
          </p:nvPr>
        </p:nvSpPr>
        <p:spPr/>
        <p:txBody>
          <a:bodyPr/>
          <a:lstStyle/>
          <a:p>
            <a:fld id="{5091648F-72E7-47D6-8282-2B1917479FD5}" type="slidenum">
              <a:rPr lang="en-IE" smtClean="0"/>
              <a:t>10</a:t>
            </a:fld>
            <a:endParaRPr lang="en-IE"/>
          </a:p>
        </p:txBody>
      </p:sp>
    </p:spTree>
    <p:extLst>
      <p:ext uri="{BB962C8B-B14F-4D97-AF65-F5344CB8AC3E}">
        <p14:creationId xmlns:p14="http://schemas.microsoft.com/office/powerpoint/2010/main" val="2750432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_0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6FD49-C258-4333-9422-358C976A341C}"/>
              </a:ext>
            </a:extLst>
          </p:cNvPr>
          <p:cNvSpPr>
            <a:spLocks noGrp="1"/>
          </p:cNvSpPr>
          <p:nvPr>
            <p:ph type="ctrTitle" hasCustomPrompt="1"/>
          </p:nvPr>
        </p:nvSpPr>
        <p:spPr>
          <a:xfrm>
            <a:off x="6343650" y="2173288"/>
            <a:ext cx="5143500" cy="2090808"/>
          </a:xfrm>
        </p:spPr>
        <p:txBody>
          <a:bodyPr anchor="b">
            <a:noAutofit/>
          </a:bodyPr>
          <a:lstStyle>
            <a:lvl1pPr algn="l">
              <a:defRPr sz="5400" b="1" cap="all" baseline="0">
                <a:solidFill>
                  <a:schemeClr val="accent1"/>
                </a:solidFill>
                <a:latin typeface="+mj-lt"/>
              </a:defRPr>
            </a:lvl1pPr>
          </a:lstStyle>
          <a:p>
            <a:r>
              <a:rPr lang="en-US" noProof="0" dirty="0"/>
              <a:t>Title comes here</a:t>
            </a:r>
          </a:p>
        </p:txBody>
      </p:sp>
      <p:sp>
        <p:nvSpPr>
          <p:cNvPr id="3" name="Subtitle 2">
            <a:extLst>
              <a:ext uri="{FF2B5EF4-FFF2-40B4-BE49-F238E27FC236}">
                <a16:creationId xmlns:a16="http://schemas.microsoft.com/office/drawing/2014/main" id="{59758E15-A93D-4FB9-843D-1490E27A151B}"/>
              </a:ext>
            </a:extLst>
          </p:cNvPr>
          <p:cNvSpPr>
            <a:spLocks noGrp="1"/>
          </p:cNvSpPr>
          <p:nvPr>
            <p:ph type="subTitle" idx="1"/>
          </p:nvPr>
        </p:nvSpPr>
        <p:spPr>
          <a:xfrm>
            <a:off x="6343650" y="4279971"/>
            <a:ext cx="5143500" cy="503167"/>
          </a:xfrm>
        </p:spPr>
        <p:txBody>
          <a:bodyPr>
            <a:noAutofit/>
          </a:bodyPr>
          <a:lstStyle>
            <a:lvl1pPr marL="0" indent="0" algn="l">
              <a:buNone/>
              <a:defRPr sz="1800" b="0" cap="all"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endParaRPr lang="en-US" noProof="0" dirty="0"/>
          </a:p>
        </p:txBody>
      </p:sp>
      <p:sp>
        <p:nvSpPr>
          <p:cNvPr id="13" name="Picture Placeholder 12">
            <a:extLst>
              <a:ext uri="{FF2B5EF4-FFF2-40B4-BE49-F238E27FC236}">
                <a16:creationId xmlns:a16="http://schemas.microsoft.com/office/drawing/2014/main" id="{BCCC559D-0EC3-432C-B397-6897B366DF36}"/>
              </a:ext>
            </a:extLst>
          </p:cNvPr>
          <p:cNvSpPr>
            <a:spLocks noGrp="1"/>
          </p:cNvSpPr>
          <p:nvPr>
            <p:ph type="pic" sz="quarter" idx="10"/>
          </p:nvPr>
        </p:nvSpPr>
        <p:spPr>
          <a:xfrm>
            <a:off x="710812" y="728545"/>
            <a:ext cx="5305661" cy="5305661"/>
          </a:xfrm>
          <a:prstGeom prst="ellipse">
            <a:avLst/>
          </a:prstGeom>
          <a:solidFill>
            <a:schemeClr val="bg2"/>
          </a:solidFill>
        </p:spPr>
        <p:txBody>
          <a:bodyPr anchor="ctr"/>
          <a:lstStyle>
            <a:lvl1pPr marL="0" indent="0" algn="ctr">
              <a:buNone/>
              <a:defRPr/>
            </a:lvl1pPr>
          </a:lstStyle>
          <a:p>
            <a:r>
              <a:rPr lang="en-US" noProof="0"/>
              <a:t>Click icon to add picture</a:t>
            </a:r>
            <a:endParaRPr lang="en-US" noProof="0" dirty="0"/>
          </a:p>
        </p:txBody>
      </p:sp>
      <p:grpSp>
        <p:nvGrpSpPr>
          <p:cNvPr id="14" name="Group 13">
            <a:extLst>
              <a:ext uri="{FF2B5EF4-FFF2-40B4-BE49-F238E27FC236}">
                <a16:creationId xmlns:a16="http://schemas.microsoft.com/office/drawing/2014/main" id="{0DC2055F-AE3F-46BE-B57E-A0F1A86D1C36}"/>
              </a:ext>
            </a:extLst>
          </p:cNvPr>
          <p:cNvGrpSpPr/>
          <p:nvPr userDrawn="1"/>
        </p:nvGrpSpPr>
        <p:grpSpPr>
          <a:xfrm>
            <a:off x="-1728305" y="-2049517"/>
            <a:ext cx="8917229" cy="10769768"/>
            <a:chOff x="11114088" y="2241550"/>
            <a:chExt cx="1905000" cy="2354263"/>
          </a:xfrm>
          <a:solidFill>
            <a:schemeClr val="bg2">
              <a:alpha val="91000"/>
            </a:schemeClr>
          </a:solidFill>
        </p:grpSpPr>
        <p:sp>
          <p:nvSpPr>
            <p:cNvPr id="15" name="Freeform 5">
              <a:extLst>
                <a:ext uri="{FF2B5EF4-FFF2-40B4-BE49-F238E27FC236}">
                  <a16:creationId xmlns:a16="http://schemas.microsoft.com/office/drawing/2014/main" id="{C98EF042-A3B8-406D-BC16-153A989F571A}"/>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6" name="Freeform 6">
              <a:extLst>
                <a:ext uri="{FF2B5EF4-FFF2-40B4-BE49-F238E27FC236}">
                  <a16:creationId xmlns:a16="http://schemas.microsoft.com/office/drawing/2014/main" id="{68E5FAC9-A660-4D7A-AC84-0A7C8CC3BB65}"/>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cxnSp>
        <p:nvCxnSpPr>
          <p:cNvPr id="5" name="Straight Connector 4">
            <a:extLst>
              <a:ext uri="{FF2B5EF4-FFF2-40B4-BE49-F238E27FC236}">
                <a16:creationId xmlns:a16="http://schemas.microsoft.com/office/drawing/2014/main" id="{819AFA09-F4B1-493D-BCAD-FF30C20CD1AA}"/>
              </a:ext>
            </a:extLst>
          </p:cNvPr>
          <p:cNvCxnSpPr/>
          <p:nvPr userDrawn="1"/>
        </p:nvCxnSpPr>
        <p:spPr>
          <a:xfrm>
            <a:off x="6469778" y="4233582"/>
            <a:ext cx="2532336"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8496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am Slide">
    <p:spTree>
      <p:nvGrpSpPr>
        <p:cNvPr id="1" name=""/>
        <p:cNvGrpSpPr/>
        <p:nvPr/>
      </p:nvGrpSpPr>
      <p:grpSpPr>
        <a:xfrm>
          <a:off x="0" y="0"/>
          <a:ext cx="0" cy="0"/>
          <a:chOff x="0" y="0"/>
          <a:chExt cx="0" cy="0"/>
        </a:xfrm>
      </p:grpSpPr>
      <p:grpSp>
        <p:nvGrpSpPr>
          <p:cNvPr id="35" name="Group 34">
            <a:extLst>
              <a:ext uri="{FF2B5EF4-FFF2-40B4-BE49-F238E27FC236}">
                <a16:creationId xmlns:a16="http://schemas.microsoft.com/office/drawing/2014/main" id="{431CD316-21C7-4FA9-A45A-374D6AE71ED5}"/>
              </a:ext>
            </a:extLst>
          </p:cNvPr>
          <p:cNvGrpSpPr/>
          <p:nvPr userDrawn="1"/>
        </p:nvGrpSpPr>
        <p:grpSpPr>
          <a:xfrm rot="8650774" flipH="1" flipV="1">
            <a:off x="7430044" y="-1843126"/>
            <a:ext cx="4436224" cy="5482435"/>
            <a:chOff x="11114088" y="2241550"/>
            <a:chExt cx="1905000" cy="2354263"/>
          </a:xfrm>
          <a:solidFill>
            <a:schemeClr val="bg2">
              <a:alpha val="53000"/>
            </a:schemeClr>
          </a:solidFill>
        </p:grpSpPr>
        <p:sp>
          <p:nvSpPr>
            <p:cNvPr id="36" name="Freeform 5">
              <a:extLst>
                <a:ext uri="{FF2B5EF4-FFF2-40B4-BE49-F238E27FC236}">
                  <a16:creationId xmlns:a16="http://schemas.microsoft.com/office/drawing/2014/main" id="{E107D9FB-3967-4583-A9DA-6787AF71202C}"/>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37" name="Freeform 6">
              <a:extLst>
                <a:ext uri="{FF2B5EF4-FFF2-40B4-BE49-F238E27FC236}">
                  <a16:creationId xmlns:a16="http://schemas.microsoft.com/office/drawing/2014/main" id="{138D5FEB-37FF-4F26-B625-CE2BE91FF21B}"/>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38" name="Freeform 7">
              <a:extLst>
                <a:ext uri="{FF2B5EF4-FFF2-40B4-BE49-F238E27FC236}">
                  <a16:creationId xmlns:a16="http://schemas.microsoft.com/office/drawing/2014/main" id="{6C2B67E8-673C-422C-B021-296E2E2B952D}"/>
                </a:ext>
              </a:extLst>
            </p:cNvPr>
            <p:cNvSpPr>
              <a:spLocks/>
            </p:cNvSpPr>
            <p:nvPr/>
          </p:nvSpPr>
          <p:spPr bwMode="auto">
            <a:xfrm>
              <a:off x="11728451" y="3071813"/>
              <a:ext cx="306388" cy="719138"/>
            </a:xfrm>
            <a:custGeom>
              <a:avLst/>
              <a:gdLst>
                <a:gd name="T0" fmla="*/ 0 w 72"/>
                <a:gd name="T1" fmla="*/ 84 h 169"/>
                <a:gd name="T2" fmla="*/ 20 w 72"/>
                <a:gd name="T3" fmla="*/ 20 h 169"/>
                <a:gd name="T4" fmla="*/ 42 w 72"/>
                <a:gd name="T5" fmla="*/ 9 h 169"/>
                <a:gd name="T6" fmla="*/ 62 w 72"/>
                <a:gd name="T7" fmla="*/ 44 h 169"/>
                <a:gd name="T8" fmla="*/ 62 w 72"/>
                <a:gd name="T9" fmla="*/ 125 h 169"/>
                <a:gd name="T10" fmla="*/ 43 w 72"/>
                <a:gd name="T11" fmla="*/ 159 h 169"/>
                <a:gd name="T12" fmla="*/ 20 w 72"/>
                <a:gd name="T13" fmla="*/ 148 h 169"/>
                <a:gd name="T14" fmla="*/ 0 w 72"/>
                <a:gd name="T15" fmla="*/ 84 h 1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69">
                  <a:moveTo>
                    <a:pt x="0" y="84"/>
                  </a:moveTo>
                  <a:cubicBezTo>
                    <a:pt x="2" y="62"/>
                    <a:pt x="6" y="39"/>
                    <a:pt x="20" y="20"/>
                  </a:cubicBezTo>
                  <a:cubicBezTo>
                    <a:pt x="25" y="13"/>
                    <a:pt x="31" y="0"/>
                    <a:pt x="42" y="9"/>
                  </a:cubicBezTo>
                  <a:cubicBezTo>
                    <a:pt x="53" y="18"/>
                    <a:pt x="72" y="25"/>
                    <a:pt x="62" y="44"/>
                  </a:cubicBezTo>
                  <a:cubicBezTo>
                    <a:pt x="47" y="72"/>
                    <a:pt x="47" y="97"/>
                    <a:pt x="62" y="125"/>
                  </a:cubicBezTo>
                  <a:cubicBezTo>
                    <a:pt x="72" y="143"/>
                    <a:pt x="53" y="151"/>
                    <a:pt x="43" y="159"/>
                  </a:cubicBezTo>
                  <a:cubicBezTo>
                    <a:pt x="31" y="169"/>
                    <a:pt x="25" y="156"/>
                    <a:pt x="20" y="148"/>
                  </a:cubicBezTo>
                  <a:cubicBezTo>
                    <a:pt x="6" y="129"/>
                    <a:pt x="2" y="107"/>
                    <a:pt x="0"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
        <p:nvSpPr>
          <p:cNvPr id="6" name="Title 1">
            <a:extLst>
              <a:ext uri="{FF2B5EF4-FFF2-40B4-BE49-F238E27FC236}">
                <a16:creationId xmlns:a16="http://schemas.microsoft.com/office/drawing/2014/main" id="{B70E2287-0F7B-4DD3-A805-DB19BBF3C716}"/>
              </a:ext>
            </a:extLst>
          </p:cNvPr>
          <p:cNvSpPr>
            <a:spLocks noGrp="1"/>
          </p:cNvSpPr>
          <p:nvPr>
            <p:ph type="title"/>
          </p:nvPr>
        </p:nvSpPr>
        <p:spPr>
          <a:xfrm>
            <a:off x="515938" y="246621"/>
            <a:ext cx="11150600" cy="920336"/>
          </a:xfrm>
        </p:spPr>
        <p:txBody>
          <a:bodyPr lIns="0" tIns="0" rIns="0" bIns="0" anchor="b">
            <a:noAutofit/>
          </a:bodyPr>
          <a:lstStyle>
            <a:lvl1pPr>
              <a:defRPr sz="3200" b="1" cap="all" baseline="0"/>
            </a:lvl1pPr>
          </a:lstStyle>
          <a:p>
            <a:r>
              <a:rPr lang="en-US" noProof="0"/>
              <a:t>Click to edit Master title style</a:t>
            </a:r>
            <a:endParaRPr lang="en-US" noProof="0" dirty="0"/>
          </a:p>
        </p:txBody>
      </p:sp>
      <p:sp>
        <p:nvSpPr>
          <p:cNvPr id="7" name="Rectangle 6">
            <a:extLst>
              <a:ext uri="{FF2B5EF4-FFF2-40B4-BE49-F238E27FC236}">
                <a16:creationId xmlns:a16="http://schemas.microsoft.com/office/drawing/2014/main" id="{8DCE74CE-BEFF-42B3-BF3E-C41B1B1F1EE4}"/>
              </a:ext>
            </a:extLst>
          </p:cNvPr>
          <p:cNvSpPr/>
          <p:nvPr userDrawn="1"/>
        </p:nvSpPr>
        <p:spPr>
          <a:xfrm rot="10800000">
            <a:off x="515938" y="-16721"/>
            <a:ext cx="1258618" cy="11050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sp>
        <p:nvSpPr>
          <p:cNvPr id="27" name="Content Placeholder 2">
            <a:extLst>
              <a:ext uri="{FF2B5EF4-FFF2-40B4-BE49-F238E27FC236}">
                <a16:creationId xmlns:a16="http://schemas.microsoft.com/office/drawing/2014/main" id="{FF56D2E5-86E4-473A-A62F-B7029E5B2558}"/>
              </a:ext>
            </a:extLst>
          </p:cNvPr>
          <p:cNvSpPr>
            <a:spLocks noGrp="1"/>
          </p:cNvSpPr>
          <p:nvPr>
            <p:ph idx="1"/>
          </p:nvPr>
        </p:nvSpPr>
        <p:spPr>
          <a:xfrm>
            <a:off x="524453" y="3197523"/>
            <a:ext cx="3600000" cy="3258216"/>
          </a:xfrm>
        </p:spPr>
        <p:txBody>
          <a:bodyPr lIns="0" tIns="0" rIns="0" bIns="0">
            <a:noAutofit/>
          </a:bodyPr>
          <a:lstStyle>
            <a:lvl1pPr marL="0" indent="0" algn="ctr">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a:t>Edit Master text styles</a:t>
            </a:r>
          </a:p>
        </p:txBody>
      </p:sp>
      <p:sp>
        <p:nvSpPr>
          <p:cNvPr id="29" name="Content Placeholder 2">
            <a:extLst>
              <a:ext uri="{FF2B5EF4-FFF2-40B4-BE49-F238E27FC236}">
                <a16:creationId xmlns:a16="http://schemas.microsoft.com/office/drawing/2014/main" id="{E4E27467-A1AA-4773-AAB5-A96267FBD712}"/>
              </a:ext>
            </a:extLst>
          </p:cNvPr>
          <p:cNvSpPr>
            <a:spLocks noGrp="1"/>
          </p:cNvSpPr>
          <p:nvPr>
            <p:ph idx="18"/>
          </p:nvPr>
        </p:nvSpPr>
        <p:spPr>
          <a:xfrm>
            <a:off x="4296000" y="3197523"/>
            <a:ext cx="3600000" cy="3258216"/>
          </a:xfrm>
        </p:spPr>
        <p:txBody>
          <a:bodyPr lIns="0" tIns="0" rIns="0" bIns="0">
            <a:noAutofit/>
          </a:bodyPr>
          <a:lstStyle>
            <a:lvl1pPr marL="0" indent="0" algn="ctr">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dirty="0"/>
              <a:t>Edit Master text styles</a:t>
            </a:r>
          </a:p>
        </p:txBody>
      </p:sp>
      <p:sp>
        <p:nvSpPr>
          <p:cNvPr id="31" name="Content Placeholder 2">
            <a:extLst>
              <a:ext uri="{FF2B5EF4-FFF2-40B4-BE49-F238E27FC236}">
                <a16:creationId xmlns:a16="http://schemas.microsoft.com/office/drawing/2014/main" id="{0D86883C-E501-47FF-AE1A-E9CE8B71B421}"/>
              </a:ext>
            </a:extLst>
          </p:cNvPr>
          <p:cNvSpPr>
            <a:spLocks noGrp="1"/>
          </p:cNvSpPr>
          <p:nvPr>
            <p:ph idx="20"/>
          </p:nvPr>
        </p:nvSpPr>
        <p:spPr>
          <a:xfrm>
            <a:off x="8087700" y="3197523"/>
            <a:ext cx="3600000" cy="3192502"/>
          </a:xfrm>
        </p:spPr>
        <p:txBody>
          <a:bodyPr lIns="0" tIns="0" rIns="0" bIns="0">
            <a:noAutofit/>
          </a:bodyPr>
          <a:lstStyle>
            <a:lvl1pPr marL="0" indent="0" algn="ctr">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a:t>Edit Master text styles</a:t>
            </a:r>
          </a:p>
        </p:txBody>
      </p:sp>
    </p:spTree>
    <p:extLst>
      <p:ext uri="{BB962C8B-B14F-4D97-AF65-F5344CB8AC3E}">
        <p14:creationId xmlns:p14="http://schemas.microsoft.com/office/powerpoint/2010/main" val="3876503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ank You 01">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9758E15-A93D-4FB9-843D-1490E27A151B}"/>
              </a:ext>
            </a:extLst>
          </p:cNvPr>
          <p:cNvSpPr>
            <a:spLocks noGrp="1"/>
          </p:cNvSpPr>
          <p:nvPr>
            <p:ph type="subTitle" idx="1" hasCustomPrompt="1"/>
          </p:nvPr>
        </p:nvSpPr>
        <p:spPr>
          <a:xfrm>
            <a:off x="7002130" y="4484691"/>
            <a:ext cx="4540440" cy="503167"/>
          </a:xfrm>
        </p:spPr>
        <p:txBody>
          <a:bodyPr>
            <a:noAutofit/>
          </a:bodyPr>
          <a:lstStyle>
            <a:lvl1pPr marL="0" indent="0" algn="l">
              <a:buNone/>
              <a:defRPr sz="1600" b="0" cap="all"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dirty="0"/>
              <a:t>email</a:t>
            </a:r>
          </a:p>
        </p:txBody>
      </p:sp>
      <p:sp>
        <p:nvSpPr>
          <p:cNvPr id="13" name="Picture Placeholder 12">
            <a:extLst>
              <a:ext uri="{FF2B5EF4-FFF2-40B4-BE49-F238E27FC236}">
                <a16:creationId xmlns:a16="http://schemas.microsoft.com/office/drawing/2014/main" id="{BCCC559D-0EC3-432C-B397-6897B366DF36}"/>
              </a:ext>
            </a:extLst>
          </p:cNvPr>
          <p:cNvSpPr>
            <a:spLocks noGrp="1"/>
          </p:cNvSpPr>
          <p:nvPr>
            <p:ph type="pic" sz="quarter" idx="10"/>
          </p:nvPr>
        </p:nvSpPr>
        <p:spPr>
          <a:xfrm>
            <a:off x="710812" y="728545"/>
            <a:ext cx="5305661" cy="5305661"/>
          </a:xfrm>
          <a:prstGeom prst="ellipse">
            <a:avLst/>
          </a:prstGeom>
          <a:solidFill>
            <a:schemeClr val="bg2"/>
          </a:solidFill>
        </p:spPr>
        <p:txBody>
          <a:bodyPr anchor="ctr"/>
          <a:lstStyle>
            <a:lvl1pPr marL="0" indent="0" algn="ctr">
              <a:buNone/>
              <a:defRPr/>
            </a:lvl1pPr>
          </a:lstStyle>
          <a:p>
            <a:r>
              <a:rPr lang="en-US" noProof="0"/>
              <a:t>Click icon to add picture</a:t>
            </a:r>
            <a:endParaRPr lang="en-US" noProof="0" dirty="0"/>
          </a:p>
        </p:txBody>
      </p:sp>
      <p:grpSp>
        <p:nvGrpSpPr>
          <p:cNvPr id="14" name="Group 13">
            <a:extLst>
              <a:ext uri="{FF2B5EF4-FFF2-40B4-BE49-F238E27FC236}">
                <a16:creationId xmlns:a16="http://schemas.microsoft.com/office/drawing/2014/main" id="{0DC2055F-AE3F-46BE-B57E-A0F1A86D1C36}"/>
              </a:ext>
            </a:extLst>
          </p:cNvPr>
          <p:cNvGrpSpPr/>
          <p:nvPr userDrawn="1"/>
        </p:nvGrpSpPr>
        <p:grpSpPr>
          <a:xfrm>
            <a:off x="-1728305" y="-2049517"/>
            <a:ext cx="8917229" cy="10769768"/>
            <a:chOff x="11114088" y="2241550"/>
            <a:chExt cx="1905000" cy="2354263"/>
          </a:xfrm>
          <a:solidFill>
            <a:schemeClr val="bg2">
              <a:alpha val="91000"/>
            </a:schemeClr>
          </a:solidFill>
        </p:grpSpPr>
        <p:sp>
          <p:nvSpPr>
            <p:cNvPr id="15" name="Freeform 5">
              <a:extLst>
                <a:ext uri="{FF2B5EF4-FFF2-40B4-BE49-F238E27FC236}">
                  <a16:creationId xmlns:a16="http://schemas.microsoft.com/office/drawing/2014/main" id="{C98EF042-A3B8-406D-BC16-153A989F571A}"/>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6" name="Freeform 6">
              <a:extLst>
                <a:ext uri="{FF2B5EF4-FFF2-40B4-BE49-F238E27FC236}">
                  <a16:creationId xmlns:a16="http://schemas.microsoft.com/office/drawing/2014/main" id="{68E5FAC9-A660-4D7A-AC84-0A7C8CC3BB65}"/>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cxnSp>
        <p:nvCxnSpPr>
          <p:cNvPr id="5" name="Straight Connector 4">
            <a:extLst>
              <a:ext uri="{FF2B5EF4-FFF2-40B4-BE49-F238E27FC236}">
                <a16:creationId xmlns:a16="http://schemas.microsoft.com/office/drawing/2014/main" id="{819AFA09-F4B1-493D-BCAD-FF30C20CD1AA}"/>
              </a:ext>
            </a:extLst>
          </p:cNvPr>
          <p:cNvCxnSpPr/>
          <p:nvPr userDrawn="1"/>
        </p:nvCxnSpPr>
        <p:spPr>
          <a:xfrm>
            <a:off x="6469778" y="4233582"/>
            <a:ext cx="2532336"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Text Placeholder 6">
            <a:extLst>
              <a:ext uri="{FF2B5EF4-FFF2-40B4-BE49-F238E27FC236}">
                <a16:creationId xmlns:a16="http://schemas.microsoft.com/office/drawing/2014/main" id="{4E0FBE0E-A6B0-483E-93DD-5C20DA069DBC}"/>
              </a:ext>
            </a:extLst>
          </p:cNvPr>
          <p:cNvSpPr>
            <a:spLocks noGrp="1"/>
          </p:cNvSpPr>
          <p:nvPr>
            <p:ph type="body" sz="quarter" idx="11" hasCustomPrompt="1"/>
          </p:nvPr>
        </p:nvSpPr>
        <p:spPr>
          <a:xfrm>
            <a:off x="7002320" y="5012635"/>
            <a:ext cx="4533900" cy="503238"/>
          </a:xfrm>
        </p:spPr>
        <p:txBody>
          <a:bodyPr vert="horz" lIns="91440" tIns="45720" rIns="91440" bIns="45720" rtlCol="0">
            <a:noAutofit/>
          </a:bodyPr>
          <a:lstStyle>
            <a:lvl1pPr marL="0" indent="0">
              <a:buNone/>
              <a:defRPr lang="en-US" sz="1600" b="0" cap="all" baseline="0" dirty="0" smtClean="0"/>
            </a:lvl1pPr>
          </a:lstStyle>
          <a:p>
            <a:pPr marL="228600" lvl="0" indent="-228600"/>
            <a:r>
              <a:rPr lang="en-US" noProof="0" dirty="0"/>
              <a:t>Website </a:t>
            </a:r>
            <a:r>
              <a:rPr lang="en-US" noProof="0" dirty="0" err="1"/>
              <a:t>url</a:t>
            </a:r>
            <a:r>
              <a:rPr lang="en-US" noProof="0" dirty="0"/>
              <a:t> here</a:t>
            </a:r>
          </a:p>
        </p:txBody>
      </p:sp>
      <p:pic>
        <p:nvPicPr>
          <p:cNvPr id="17" name="Graphic 16" descr="Envelope">
            <a:extLst>
              <a:ext uri="{FF2B5EF4-FFF2-40B4-BE49-F238E27FC236}">
                <a16:creationId xmlns:a16="http://schemas.microsoft.com/office/drawing/2014/main" id="{E5B30B87-6C2E-48F1-9026-E4F6BEA1CFE7}"/>
              </a:ext>
            </a:extLst>
          </p:cNvPr>
          <p:cNvPicPr>
            <a:picLocks noChangeAspect="1"/>
          </p:cNvPicPr>
          <p:nvPr userDrawn="1"/>
        </p:nvPicPr>
        <p:blipFill>
          <a:blip r:embed="rId2" cstate="print">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541475" y="4452337"/>
            <a:ext cx="387795" cy="387795"/>
          </a:xfrm>
          <a:prstGeom prst="rect">
            <a:avLst/>
          </a:prstGeom>
        </p:spPr>
      </p:pic>
      <p:pic>
        <p:nvPicPr>
          <p:cNvPr id="18" name="Graphic 17" descr="Network">
            <a:extLst>
              <a:ext uri="{FF2B5EF4-FFF2-40B4-BE49-F238E27FC236}">
                <a16:creationId xmlns:a16="http://schemas.microsoft.com/office/drawing/2014/main" id="{2DA3CFE0-4ED8-4345-A158-94E70F463E99}"/>
              </a:ext>
            </a:extLst>
          </p:cNvPr>
          <p:cNvPicPr>
            <a:picLocks noChangeAspect="1"/>
          </p:cNvPicPr>
          <p:nvPr userDrawn="1"/>
        </p:nvPicPr>
        <p:blipFill>
          <a:blip r:embed="rId4">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6522084" y="4925640"/>
            <a:ext cx="426575" cy="426575"/>
          </a:xfrm>
          <a:prstGeom prst="rect">
            <a:avLst/>
          </a:prstGeom>
        </p:spPr>
      </p:pic>
      <p:sp>
        <p:nvSpPr>
          <p:cNvPr id="2" name="Title 1">
            <a:extLst>
              <a:ext uri="{FF2B5EF4-FFF2-40B4-BE49-F238E27FC236}">
                <a16:creationId xmlns:a16="http://schemas.microsoft.com/office/drawing/2014/main" id="{2CE9908F-CF81-43F9-880A-401D0C0FB2ED}"/>
              </a:ext>
            </a:extLst>
          </p:cNvPr>
          <p:cNvSpPr>
            <a:spLocks noGrp="1"/>
          </p:cNvSpPr>
          <p:nvPr>
            <p:ph type="title"/>
          </p:nvPr>
        </p:nvSpPr>
        <p:spPr>
          <a:xfrm>
            <a:off x="6469778" y="3429000"/>
            <a:ext cx="5011410" cy="651448"/>
          </a:xfrm>
          <a:noFill/>
        </p:spPr>
        <p:txBody>
          <a:bodyPr wrap="square" rtlCol="0">
            <a:noAutofit/>
          </a:bodyPr>
          <a:lstStyle>
            <a:lvl1pPr>
              <a:defRPr lang="en-US" sz="6000" b="1" cap="all" baseline="0">
                <a:solidFill>
                  <a:schemeClr val="accent1"/>
                </a:solidFill>
                <a:ea typeface="+mn-ea"/>
                <a:cs typeface="+mn-cs"/>
              </a:defRPr>
            </a:lvl1pPr>
          </a:lstStyle>
          <a:p>
            <a:pPr marL="0" lvl="0"/>
            <a:r>
              <a:rPr lang="en-US" noProof="0"/>
              <a:t>Click to edit Master title style</a:t>
            </a:r>
            <a:endParaRPr lang="en-US" noProof="0" dirty="0"/>
          </a:p>
        </p:txBody>
      </p:sp>
    </p:spTree>
    <p:extLst>
      <p:ext uri="{BB962C8B-B14F-4D97-AF65-F5344CB8AC3E}">
        <p14:creationId xmlns:p14="http://schemas.microsoft.com/office/powerpoint/2010/main" val="6371368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_0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6299464-ED20-4919-8B3A-2CFAE8DA2347}"/>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3" name="Picture Placeholder 12">
            <a:extLst>
              <a:ext uri="{FF2B5EF4-FFF2-40B4-BE49-F238E27FC236}">
                <a16:creationId xmlns:a16="http://schemas.microsoft.com/office/drawing/2014/main" id="{BCCC559D-0EC3-432C-B397-6897B366DF36}"/>
              </a:ext>
            </a:extLst>
          </p:cNvPr>
          <p:cNvSpPr>
            <a:spLocks noGrp="1"/>
          </p:cNvSpPr>
          <p:nvPr>
            <p:ph type="pic" sz="quarter" idx="10"/>
          </p:nvPr>
        </p:nvSpPr>
        <p:spPr>
          <a:xfrm>
            <a:off x="710812" y="728545"/>
            <a:ext cx="5305661" cy="5305661"/>
          </a:xfrm>
          <a:prstGeom prst="ellipse">
            <a:avLst/>
          </a:prstGeom>
          <a:solidFill>
            <a:schemeClr val="bg2"/>
          </a:solidFill>
        </p:spPr>
        <p:txBody>
          <a:bodyPr anchor="ctr"/>
          <a:lstStyle>
            <a:lvl1pPr marL="0" indent="0" algn="ctr">
              <a:buNone/>
              <a:defRPr/>
            </a:lvl1pPr>
          </a:lstStyle>
          <a:p>
            <a:r>
              <a:rPr lang="en-US" noProof="0"/>
              <a:t>Click icon to add picture</a:t>
            </a:r>
            <a:endParaRPr lang="en-US" noProof="0" dirty="0"/>
          </a:p>
        </p:txBody>
      </p:sp>
      <p:grpSp>
        <p:nvGrpSpPr>
          <p:cNvPr id="14" name="Group 13">
            <a:extLst>
              <a:ext uri="{FF2B5EF4-FFF2-40B4-BE49-F238E27FC236}">
                <a16:creationId xmlns:a16="http://schemas.microsoft.com/office/drawing/2014/main" id="{0DC2055F-AE3F-46BE-B57E-A0F1A86D1C36}"/>
              </a:ext>
            </a:extLst>
          </p:cNvPr>
          <p:cNvGrpSpPr/>
          <p:nvPr userDrawn="1"/>
        </p:nvGrpSpPr>
        <p:grpSpPr>
          <a:xfrm>
            <a:off x="-1728305" y="-2049517"/>
            <a:ext cx="8917229" cy="10769768"/>
            <a:chOff x="11114088" y="2241550"/>
            <a:chExt cx="1905000" cy="2354263"/>
          </a:xfrm>
          <a:solidFill>
            <a:schemeClr val="bg1">
              <a:alpha val="16000"/>
            </a:schemeClr>
          </a:solidFill>
        </p:grpSpPr>
        <p:sp>
          <p:nvSpPr>
            <p:cNvPr id="15" name="Freeform 5">
              <a:extLst>
                <a:ext uri="{FF2B5EF4-FFF2-40B4-BE49-F238E27FC236}">
                  <a16:creationId xmlns:a16="http://schemas.microsoft.com/office/drawing/2014/main" id="{C98EF042-A3B8-406D-BC16-153A989F571A}"/>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6" name="Freeform 6">
              <a:extLst>
                <a:ext uri="{FF2B5EF4-FFF2-40B4-BE49-F238E27FC236}">
                  <a16:creationId xmlns:a16="http://schemas.microsoft.com/office/drawing/2014/main" id="{68E5FAC9-A660-4D7A-AC84-0A7C8CC3BB65}"/>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cxnSp>
        <p:nvCxnSpPr>
          <p:cNvPr id="12" name="Straight Connector 11">
            <a:extLst>
              <a:ext uri="{FF2B5EF4-FFF2-40B4-BE49-F238E27FC236}">
                <a16:creationId xmlns:a16="http://schemas.microsoft.com/office/drawing/2014/main" id="{77C312F4-62C2-4903-8C4B-423A8717E481}"/>
              </a:ext>
            </a:extLst>
          </p:cNvPr>
          <p:cNvCxnSpPr/>
          <p:nvPr userDrawn="1"/>
        </p:nvCxnSpPr>
        <p:spPr>
          <a:xfrm>
            <a:off x="6469778" y="4233582"/>
            <a:ext cx="253233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19" name="Graphic 18" descr="Envelope">
            <a:extLst>
              <a:ext uri="{FF2B5EF4-FFF2-40B4-BE49-F238E27FC236}">
                <a16:creationId xmlns:a16="http://schemas.microsoft.com/office/drawing/2014/main" id="{A686352B-226C-4579-B831-0DC14EC3895E}"/>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6541475" y="4452337"/>
            <a:ext cx="387795" cy="387795"/>
          </a:xfrm>
          <a:prstGeom prst="rect">
            <a:avLst/>
          </a:prstGeom>
        </p:spPr>
      </p:pic>
      <p:pic>
        <p:nvPicPr>
          <p:cNvPr id="20" name="Graphic 19" descr="Network">
            <a:extLst>
              <a:ext uri="{FF2B5EF4-FFF2-40B4-BE49-F238E27FC236}">
                <a16:creationId xmlns:a16="http://schemas.microsoft.com/office/drawing/2014/main" id="{460C8169-012B-451A-A6C2-6FEC0DC82AFC}"/>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6522084" y="4925640"/>
            <a:ext cx="426575" cy="426575"/>
          </a:xfrm>
          <a:prstGeom prst="rect">
            <a:avLst/>
          </a:prstGeom>
        </p:spPr>
      </p:pic>
      <p:sp>
        <p:nvSpPr>
          <p:cNvPr id="21" name="Subtitle 2">
            <a:extLst>
              <a:ext uri="{FF2B5EF4-FFF2-40B4-BE49-F238E27FC236}">
                <a16:creationId xmlns:a16="http://schemas.microsoft.com/office/drawing/2014/main" id="{ADF17BC1-06CE-42EA-A970-31A7ED871AA4}"/>
              </a:ext>
            </a:extLst>
          </p:cNvPr>
          <p:cNvSpPr>
            <a:spLocks noGrp="1"/>
          </p:cNvSpPr>
          <p:nvPr>
            <p:ph type="subTitle" idx="1" hasCustomPrompt="1"/>
          </p:nvPr>
        </p:nvSpPr>
        <p:spPr>
          <a:xfrm>
            <a:off x="7002130" y="4484691"/>
            <a:ext cx="4540440" cy="503167"/>
          </a:xfrm>
        </p:spPr>
        <p:txBody>
          <a:bodyPr>
            <a:noAutofit/>
          </a:bodyPr>
          <a:lstStyle>
            <a:lvl1pPr marL="0" indent="0" algn="l">
              <a:buNone/>
              <a:defRPr sz="1600" b="0" cap="all"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dirty="0"/>
              <a:t>email</a:t>
            </a:r>
          </a:p>
        </p:txBody>
      </p:sp>
      <p:sp>
        <p:nvSpPr>
          <p:cNvPr id="22" name="Text Placeholder 6">
            <a:extLst>
              <a:ext uri="{FF2B5EF4-FFF2-40B4-BE49-F238E27FC236}">
                <a16:creationId xmlns:a16="http://schemas.microsoft.com/office/drawing/2014/main" id="{7035F1B3-4E91-44FF-B4E7-E5D87C7A034C}"/>
              </a:ext>
            </a:extLst>
          </p:cNvPr>
          <p:cNvSpPr>
            <a:spLocks noGrp="1"/>
          </p:cNvSpPr>
          <p:nvPr>
            <p:ph type="body" sz="quarter" idx="11" hasCustomPrompt="1"/>
          </p:nvPr>
        </p:nvSpPr>
        <p:spPr>
          <a:xfrm>
            <a:off x="7002320" y="5012635"/>
            <a:ext cx="4533900" cy="503238"/>
          </a:xfrm>
        </p:spPr>
        <p:txBody>
          <a:bodyPr vert="horz" lIns="91440" tIns="45720" rIns="91440" bIns="45720" rtlCol="0">
            <a:noAutofit/>
          </a:bodyPr>
          <a:lstStyle>
            <a:lvl1pPr marL="0" indent="0">
              <a:buNone/>
              <a:defRPr lang="en-US" sz="1600" b="0" cap="all" baseline="0" dirty="0" smtClean="0">
                <a:solidFill>
                  <a:schemeClr val="bg1"/>
                </a:solidFill>
              </a:defRPr>
            </a:lvl1pPr>
          </a:lstStyle>
          <a:p>
            <a:pPr marL="228600" lvl="0" indent="-228600"/>
            <a:r>
              <a:rPr lang="en-US" noProof="0" dirty="0"/>
              <a:t>Website </a:t>
            </a:r>
            <a:r>
              <a:rPr lang="en-US" noProof="0" dirty="0" err="1"/>
              <a:t>url</a:t>
            </a:r>
            <a:r>
              <a:rPr lang="en-US" noProof="0" dirty="0"/>
              <a:t> here</a:t>
            </a:r>
          </a:p>
        </p:txBody>
      </p:sp>
      <p:sp>
        <p:nvSpPr>
          <p:cNvPr id="18" name="Title 1">
            <a:extLst>
              <a:ext uri="{FF2B5EF4-FFF2-40B4-BE49-F238E27FC236}">
                <a16:creationId xmlns:a16="http://schemas.microsoft.com/office/drawing/2014/main" id="{525B5135-F466-4A63-A42C-3BB2BAA7D24D}"/>
              </a:ext>
            </a:extLst>
          </p:cNvPr>
          <p:cNvSpPr>
            <a:spLocks noGrp="1"/>
          </p:cNvSpPr>
          <p:nvPr>
            <p:ph type="title"/>
          </p:nvPr>
        </p:nvSpPr>
        <p:spPr>
          <a:xfrm>
            <a:off x="6469778" y="3158641"/>
            <a:ext cx="5011410" cy="921807"/>
          </a:xfrm>
          <a:noFill/>
        </p:spPr>
        <p:txBody>
          <a:bodyPr wrap="square" rtlCol="0">
            <a:noAutofit/>
          </a:bodyPr>
          <a:lstStyle>
            <a:lvl1pPr>
              <a:defRPr lang="en-US" sz="6000" b="1" cap="all" baseline="0" dirty="0">
                <a:solidFill>
                  <a:schemeClr val="bg1"/>
                </a:solidFill>
                <a:ea typeface="+mn-ea"/>
                <a:cs typeface="+mn-cs"/>
              </a:defRPr>
            </a:lvl1pPr>
          </a:lstStyle>
          <a:p>
            <a:pPr marL="0" lvl="0"/>
            <a:r>
              <a:rPr lang="en-US" noProof="0"/>
              <a:t>Click to edit Master title style</a:t>
            </a:r>
            <a:endParaRPr lang="en-US" noProof="0" dirty="0"/>
          </a:p>
        </p:txBody>
      </p:sp>
    </p:spTree>
    <p:extLst>
      <p:ext uri="{BB962C8B-B14F-4D97-AF65-F5344CB8AC3E}">
        <p14:creationId xmlns:p14="http://schemas.microsoft.com/office/powerpoint/2010/main" val="81010702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7333">
          <p15:clr>
            <a:srgbClr val="FBAE40"/>
          </p15:clr>
        </p15:guide>
        <p15:guide id="4" pos="362">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6299464-ED20-4919-8B3A-2CFAE8DA2347}"/>
              </a:ext>
            </a:extLst>
          </p:cNvPr>
          <p:cNvSpPr/>
          <p:nvPr userDrawn="1"/>
        </p:nvSpPr>
        <p:spPr>
          <a:xfrm>
            <a:off x="0" y="0"/>
            <a:ext cx="12192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 name="Oval 5">
            <a:extLst>
              <a:ext uri="{FF2B5EF4-FFF2-40B4-BE49-F238E27FC236}">
                <a16:creationId xmlns:a16="http://schemas.microsoft.com/office/drawing/2014/main" id="{1F54E98B-AC75-484D-9121-68498EB888AA}"/>
              </a:ext>
            </a:extLst>
          </p:cNvPr>
          <p:cNvSpPr/>
          <p:nvPr userDrawn="1"/>
        </p:nvSpPr>
        <p:spPr>
          <a:xfrm>
            <a:off x="754010" y="708293"/>
            <a:ext cx="5334029" cy="5334029"/>
          </a:xfrm>
          <a:prstGeom prst="ellipse">
            <a:avLst/>
          </a:prstGeom>
          <a:solidFill>
            <a:schemeClr val="bg1">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2456FD49-C258-4333-9422-358C976A341C}"/>
              </a:ext>
            </a:extLst>
          </p:cNvPr>
          <p:cNvSpPr>
            <a:spLocks noGrp="1"/>
          </p:cNvSpPr>
          <p:nvPr>
            <p:ph type="ctrTitle" hasCustomPrompt="1"/>
          </p:nvPr>
        </p:nvSpPr>
        <p:spPr>
          <a:xfrm>
            <a:off x="6343650" y="2173288"/>
            <a:ext cx="5143500" cy="2090808"/>
          </a:xfrm>
        </p:spPr>
        <p:txBody>
          <a:bodyPr anchor="b">
            <a:noAutofit/>
          </a:bodyPr>
          <a:lstStyle>
            <a:lvl1pPr algn="l">
              <a:defRPr sz="5400" b="1" cap="all" baseline="0">
                <a:solidFill>
                  <a:schemeClr val="bg1"/>
                </a:solidFill>
                <a:latin typeface="+mj-lt"/>
              </a:defRPr>
            </a:lvl1pPr>
          </a:lstStyle>
          <a:p>
            <a:r>
              <a:rPr lang="en-US" noProof="0" dirty="0"/>
              <a:t>Title comes here</a:t>
            </a:r>
          </a:p>
        </p:txBody>
      </p:sp>
      <p:sp>
        <p:nvSpPr>
          <p:cNvPr id="3" name="Subtitle 2">
            <a:extLst>
              <a:ext uri="{FF2B5EF4-FFF2-40B4-BE49-F238E27FC236}">
                <a16:creationId xmlns:a16="http://schemas.microsoft.com/office/drawing/2014/main" id="{59758E15-A93D-4FB9-843D-1490E27A151B}"/>
              </a:ext>
            </a:extLst>
          </p:cNvPr>
          <p:cNvSpPr>
            <a:spLocks noGrp="1"/>
          </p:cNvSpPr>
          <p:nvPr>
            <p:ph type="subTitle" idx="1"/>
          </p:nvPr>
        </p:nvSpPr>
        <p:spPr>
          <a:xfrm>
            <a:off x="6343650" y="4279971"/>
            <a:ext cx="5143500" cy="503167"/>
          </a:xfrm>
        </p:spPr>
        <p:txBody>
          <a:bodyPr>
            <a:noAutofit/>
          </a:bodyPr>
          <a:lstStyle>
            <a:lvl1pPr marL="0" indent="0" algn="l">
              <a:buNone/>
              <a:defRPr sz="1800" b="0" cap="all"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endParaRPr lang="en-US" noProof="0" dirty="0"/>
          </a:p>
        </p:txBody>
      </p:sp>
      <p:grpSp>
        <p:nvGrpSpPr>
          <p:cNvPr id="14" name="Group 13">
            <a:extLst>
              <a:ext uri="{FF2B5EF4-FFF2-40B4-BE49-F238E27FC236}">
                <a16:creationId xmlns:a16="http://schemas.microsoft.com/office/drawing/2014/main" id="{0DC2055F-AE3F-46BE-B57E-A0F1A86D1C36}"/>
              </a:ext>
            </a:extLst>
          </p:cNvPr>
          <p:cNvGrpSpPr/>
          <p:nvPr userDrawn="1"/>
        </p:nvGrpSpPr>
        <p:grpSpPr>
          <a:xfrm>
            <a:off x="-1728305" y="-2049517"/>
            <a:ext cx="8917229" cy="10769768"/>
            <a:chOff x="11114088" y="2241550"/>
            <a:chExt cx="1905000" cy="2354263"/>
          </a:xfrm>
          <a:solidFill>
            <a:schemeClr val="bg1">
              <a:alpha val="16000"/>
            </a:schemeClr>
          </a:solidFill>
        </p:grpSpPr>
        <p:sp>
          <p:nvSpPr>
            <p:cNvPr id="15" name="Freeform 5">
              <a:extLst>
                <a:ext uri="{FF2B5EF4-FFF2-40B4-BE49-F238E27FC236}">
                  <a16:creationId xmlns:a16="http://schemas.microsoft.com/office/drawing/2014/main" id="{C98EF042-A3B8-406D-BC16-153A989F571A}"/>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6" name="Freeform 6">
              <a:extLst>
                <a:ext uri="{FF2B5EF4-FFF2-40B4-BE49-F238E27FC236}">
                  <a16:creationId xmlns:a16="http://schemas.microsoft.com/office/drawing/2014/main" id="{68E5FAC9-A660-4D7A-AC84-0A7C8CC3BB65}"/>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cxnSp>
        <p:nvCxnSpPr>
          <p:cNvPr id="5" name="Straight Connector 4">
            <a:extLst>
              <a:ext uri="{FF2B5EF4-FFF2-40B4-BE49-F238E27FC236}">
                <a16:creationId xmlns:a16="http://schemas.microsoft.com/office/drawing/2014/main" id="{819AFA09-F4B1-493D-BCAD-FF30C20CD1AA}"/>
              </a:ext>
            </a:extLst>
          </p:cNvPr>
          <p:cNvCxnSpPr/>
          <p:nvPr userDrawn="1"/>
        </p:nvCxnSpPr>
        <p:spPr>
          <a:xfrm>
            <a:off x="6469778" y="4233582"/>
            <a:ext cx="253233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905788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7333">
          <p15:clr>
            <a:srgbClr val="FBAE40"/>
          </p15:clr>
        </p15:guide>
        <p15:guide id="4" pos="362">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9087E09-D75F-4E26-B01E-A1A09BA2EA70}"/>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AF7A70B7-7ADE-4E0B-B956-363B0B1AA613}"/>
              </a:ext>
            </a:extLst>
          </p:cNvPr>
          <p:cNvSpPr>
            <a:spLocks noGrp="1"/>
          </p:cNvSpPr>
          <p:nvPr>
            <p:ph type="title"/>
          </p:nvPr>
        </p:nvSpPr>
        <p:spPr>
          <a:xfrm>
            <a:off x="831850" y="182563"/>
            <a:ext cx="10515600" cy="940181"/>
          </a:xfrm>
        </p:spPr>
        <p:txBody>
          <a:bodyPr anchor="b">
            <a:noAutofit/>
          </a:bodyPr>
          <a:lstStyle>
            <a:lvl1pPr algn="ctr">
              <a:defRPr sz="4000" b="1" cap="all" baseline="0">
                <a:solidFill>
                  <a:schemeClr val="bg1"/>
                </a:solidFill>
              </a:defRPr>
            </a:lvl1pPr>
          </a:lstStyle>
          <a:p>
            <a:r>
              <a:rPr lang="en-US" noProof="0"/>
              <a:t>Click to edit Master title style</a:t>
            </a:r>
            <a:endParaRPr lang="en-US" noProof="0" dirty="0"/>
          </a:p>
        </p:txBody>
      </p:sp>
      <p:grpSp>
        <p:nvGrpSpPr>
          <p:cNvPr id="4" name="Group 3">
            <a:extLst>
              <a:ext uri="{FF2B5EF4-FFF2-40B4-BE49-F238E27FC236}">
                <a16:creationId xmlns:a16="http://schemas.microsoft.com/office/drawing/2014/main" id="{AD5251EA-F450-4DD1-995B-DC89513424C8}"/>
              </a:ext>
            </a:extLst>
          </p:cNvPr>
          <p:cNvGrpSpPr/>
          <p:nvPr userDrawn="1"/>
        </p:nvGrpSpPr>
        <p:grpSpPr>
          <a:xfrm rot="16200000">
            <a:off x="1637386" y="1473117"/>
            <a:ext cx="8917229" cy="10769768"/>
            <a:chOff x="-1728305" y="-2049517"/>
            <a:chExt cx="8917229" cy="10769768"/>
          </a:xfrm>
        </p:grpSpPr>
        <p:sp>
          <p:nvSpPr>
            <p:cNvPr id="17" name="Oval 16">
              <a:extLst>
                <a:ext uri="{FF2B5EF4-FFF2-40B4-BE49-F238E27FC236}">
                  <a16:creationId xmlns:a16="http://schemas.microsoft.com/office/drawing/2014/main" id="{44882F4E-E8C8-46FE-A9C8-7B79782767F6}"/>
                </a:ext>
              </a:extLst>
            </p:cNvPr>
            <p:cNvSpPr/>
            <p:nvPr userDrawn="1"/>
          </p:nvSpPr>
          <p:spPr>
            <a:xfrm>
              <a:off x="754010" y="708293"/>
              <a:ext cx="5334029" cy="5334029"/>
            </a:xfrm>
            <a:prstGeom prst="ellipse">
              <a:avLst/>
            </a:prstGeom>
            <a:solidFill>
              <a:schemeClr val="bg1">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18" name="Group 17">
              <a:extLst>
                <a:ext uri="{FF2B5EF4-FFF2-40B4-BE49-F238E27FC236}">
                  <a16:creationId xmlns:a16="http://schemas.microsoft.com/office/drawing/2014/main" id="{965CD13B-04FB-40D5-AF62-2F43CF49BA9B}"/>
                </a:ext>
              </a:extLst>
            </p:cNvPr>
            <p:cNvGrpSpPr/>
            <p:nvPr userDrawn="1"/>
          </p:nvGrpSpPr>
          <p:grpSpPr>
            <a:xfrm>
              <a:off x="-1728305" y="-2049517"/>
              <a:ext cx="8917229" cy="10769768"/>
              <a:chOff x="11114088" y="2241550"/>
              <a:chExt cx="1905000" cy="2354263"/>
            </a:xfrm>
            <a:solidFill>
              <a:schemeClr val="bg1">
                <a:alpha val="16000"/>
              </a:schemeClr>
            </a:solidFill>
          </p:grpSpPr>
          <p:sp>
            <p:nvSpPr>
              <p:cNvPr id="19" name="Freeform 5">
                <a:extLst>
                  <a:ext uri="{FF2B5EF4-FFF2-40B4-BE49-F238E27FC236}">
                    <a16:creationId xmlns:a16="http://schemas.microsoft.com/office/drawing/2014/main" id="{01876F8F-C11E-4FB2-8150-1F0602752F97}"/>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20" name="Freeform 6">
                <a:extLst>
                  <a:ext uri="{FF2B5EF4-FFF2-40B4-BE49-F238E27FC236}">
                    <a16:creationId xmlns:a16="http://schemas.microsoft.com/office/drawing/2014/main" id="{08A1D05F-5F61-4156-8C83-1A002AA1E886}"/>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grpSp>
      <p:sp>
        <p:nvSpPr>
          <p:cNvPr id="21" name="Text Placeholder 2">
            <a:extLst>
              <a:ext uri="{FF2B5EF4-FFF2-40B4-BE49-F238E27FC236}">
                <a16:creationId xmlns:a16="http://schemas.microsoft.com/office/drawing/2014/main" id="{4D77C47B-CC1E-41DA-9146-5DFD63065491}"/>
              </a:ext>
            </a:extLst>
          </p:cNvPr>
          <p:cNvSpPr>
            <a:spLocks noGrp="1"/>
          </p:cNvSpPr>
          <p:nvPr>
            <p:ph type="body" idx="1"/>
          </p:nvPr>
        </p:nvSpPr>
        <p:spPr>
          <a:xfrm>
            <a:off x="831850" y="1153348"/>
            <a:ext cx="10515600" cy="648543"/>
          </a:xfrm>
        </p:spPr>
        <p:txBody>
          <a:bodyPr>
            <a:normAutofit/>
          </a:bodyPr>
          <a:lstStyle>
            <a:lvl1pPr marL="0" indent="0" algn="ctr">
              <a:buNone/>
              <a:defRPr sz="1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Tree>
    <p:extLst>
      <p:ext uri="{BB962C8B-B14F-4D97-AF65-F5344CB8AC3E}">
        <p14:creationId xmlns:p14="http://schemas.microsoft.com/office/powerpoint/2010/main" val="422654412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60E0B501-22AA-4685-BE9B-A267F6F675A7}"/>
              </a:ext>
            </a:extLst>
          </p:cNvPr>
          <p:cNvGrpSpPr/>
          <p:nvPr userDrawn="1"/>
        </p:nvGrpSpPr>
        <p:grpSpPr>
          <a:xfrm rot="8650774" flipH="1" flipV="1">
            <a:off x="7430044" y="-1843126"/>
            <a:ext cx="4436224" cy="5482435"/>
            <a:chOff x="11114088" y="2241550"/>
            <a:chExt cx="1905000" cy="2354263"/>
          </a:xfrm>
          <a:solidFill>
            <a:schemeClr val="bg2">
              <a:alpha val="53000"/>
            </a:schemeClr>
          </a:solidFill>
        </p:grpSpPr>
        <p:sp>
          <p:nvSpPr>
            <p:cNvPr id="24" name="Freeform 5">
              <a:extLst>
                <a:ext uri="{FF2B5EF4-FFF2-40B4-BE49-F238E27FC236}">
                  <a16:creationId xmlns:a16="http://schemas.microsoft.com/office/drawing/2014/main" id="{5D0E179E-CA3D-4874-9ACD-F8990F48F4BF}"/>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25" name="Freeform 6">
              <a:extLst>
                <a:ext uri="{FF2B5EF4-FFF2-40B4-BE49-F238E27FC236}">
                  <a16:creationId xmlns:a16="http://schemas.microsoft.com/office/drawing/2014/main" id="{A9C53936-B93A-4CF6-8766-2FA93ACFEBE3}"/>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26" name="Freeform 7">
              <a:extLst>
                <a:ext uri="{FF2B5EF4-FFF2-40B4-BE49-F238E27FC236}">
                  <a16:creationId xmlns:a16="http://schemas.microsoft.com/office/drawing/2014/main" id="{5776DEA2-5422-4F51-B359-652B71274D31}"/>
                </a:ext>
              </a:extLst>
            </p:cNvPr>
            <p:cNvSpPr>
              <a:spLocks/>
            </p:cNvSpPr>
            <p:nvPr/>
          </p:nvSpPr>
          <p:spPr bwMode="auto">
            <a:xfrm>
              <a:off x="11728451" y="3071813"/>
              <a:ext cx="306388" cy="719138"/>
            </a:xfrm>
            <a:custGeom>
              <a:avLst/>
              <a:gdLst>
                <a:gd name="T0" fmla="*/ 0 w 72"/>
                <a:gd name="T1" fmla="*/ 84 h 169"/>
                <a:gd name="T2" fmla="*/ 20 w 72"/>
                <a:gd name="T3" fmla="*/ 20 h 169"/>
                <a:gd name="T4" fmla="*/ 42 w 72"/>
                <a:gd name="T5" fmla="*/ 9 h 169"/>
                <a:gd name="T6" fmla="*/ 62 w 72"/>
                <a:gd name="T7" fmla="*/ 44 h 169"/>
                <a:gd name="T8" fmla="*/ 62 w 72"/>
                <a:gd name="T9" fmla="*/ 125 h 169"/>
                <a:gd name="T10" fmla="*/ 43 w 72"/>
                <a:gd name="T11" fmla="*/ 159 h 169"/>
                <a:gd name="T12" fmla="*/ 20 w 72"/>
                <a:gd name="T13" fmla="*/ 148 h 169"/>
                <a:gd name="T14" fmla="*/ 0 w 72"/>
                <a:gd name="T15" fmla="*/ 84 h 1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69">
                  <a:moveTo>
                    <a:pt x="0" y="84"/>
                  </a:moveTo>
                  <a:cubicBezTo>
                    <a:pt x="2" y="62"/>
                    <a:pt x="6" y="39"/>
                    <a:pt x="20" y="20"/>
                  </a:cubicBezTo>
                  <a:cubicBezTo>
                    <a:pt x="25" y="13"/>
                    <a:pt x="31" y="0"/>
                    <a:pt x="42" y="9"/>
                  </a:cubicBezTo>
                  <a:cubicBezTo>
                    <a:pt x="53" y="18"/>
                    <a:pt x="72" y="25"/>
                    <a:pt x="62" y="44"/>
                  </a:cubicBezTo>
                  <a:cubicBezTo>
                    <a:pt x="47" y="72"/>
                    <a:pt x="47" y="97"/>
                    <a:pt x="62" y="125"/>
                  </a:cubicBezTo>
                  <a:cubicBezTo>
                    <a:pt x="72" y="143"/>
                    <a:pt x="53" y="151"/>
                    <a:pt x="43" y="159"/>
                  </a:cubicBezTo>
                  <a:cubicBezTo>
                    <a:pt x="31" y="169"/>
                    <a:pt x="25" y="156"/>
                    <a:pt x="20" y="148"/>
                  </a:cubicBezTo>
                  <a:cubicBezTo>
                    <a:pt x="6" y="129"/>
                    <a:pt x="2" y="107"/>
                    <a:pt x="0"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
        <p:nvSpPr>
          <p:cNvPr id="7" name="Rectangle 6">
            <a:extLst>
              <a:ext uri="{FF2B5EF4-FFF2-40B4-BE49-F238E27FC236}">
                <a16:creationId xmlns:a16="http://schemas.microsoft.com/office/drawing/2014/main" id="{76627016-BFC4-46D4-89DB-F72E3C3461EC}"/>
              </a:ext>
            </a:extLst>
          </p:cNvPr>
          <p:cNvSpPr/>
          <p:nvPr userDrawn="1"/>
        </p:nvSpPr>
        <p:spPr>
          <a:xfrm rot="10800000">
            <a:off x="515938" y="-16721"/>
            <a:ext cx="1258618" cy="11050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sp>
        <p:nvSpPr>
          <p:cNvPr id="27" name="Content Placeholder 2">
            <a:extLst>
              <a:ext uri="{FF2B5EF4-FFF2-40B4-BE49-F238E27FC236}">
                <a16:creationId xmlns:a16="http://schemas.microsoft.com/office/drawing/2014/main" id="{1A1F33A2-66F7-4D85-99DD-7B00F265AC6D}"/>
              </a:ext>
            </a:extLst>
          </p:cNvPr>
          <p:cNvSpPr>
            <a:spLocks noGrp="1"/>
          </p:cNvSpPr>
          <p:nvPr>
            <p:ph idx="1"/>
          </p:nvPr>
        </p:nvSpPr>
        <p:spPr>
          <a:xfrm>
            <a:off x="515938" y="1825625"/>
            <a:ext cx="10837862" cy="4351338"/>
          </a:xfrm>
        </p:spPr>
        <p:txBody>
          <a:bodyPr/>
          <a:lstStyle/>
          <a:p>
            <a:pPr lvl="0"/>
            <a:r>
              <a:rPr lang="en-US" noProof="0" dirty="0"/>
              <a:t>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13" name="Title 1">
            <a:extLst>
              <a:ext uri="{FF2B5EF4-FFF2-40B4-BE49-F238E27FC236}">
                <a16:creationId xmlns:a16="http://schemas.microsoft.com/office/drawing/2014/main" id="{EF788279-D710-447A-9E71-4D1344575691}"/>
              </a:ext>
            </a:extLst>
          </p:cNvPr>
          <p:cNvSpPr>
            <a:spLocks noGrp="1"/>
          </p:cNvSpPr>
          <p:nvPr>
            <p:ph type="title"/>
          </p:nvPr>
        </p:nvSpPr>
        <p:spPr>
          <a:xfrm>
            <a:off x="515938" y="246621"/>
            <a:ext cx="11150600" cy="920336"/>
          </a:xfrm>
        </p:spPr>
        <p:txBody>
          <a:bodyPr lIns="0" tIns="0" rIns="0" bIns="0" anchor="b">
            <a:noAutofit/>
          </a:bodyPr>
          <a:lstStyle>
            <a:lvl1pPr>
              <a:defRPr sz="3200" b="1" cap="all" baseline="0">
                <a:latin typeface="+mn-lt"/>
              </a:defRPr>
            </a:lvl1pPr>
          </a:lstStyle>
          <a:p>
            <a:r>
              <a:rPr lang="en-US" noProof="0" dirty="0"/>
              <a:t>Click to edit Master title style</a:t>
            </a:r>
          </a:p>
        </p:txBody>
      </p:sp>
    </p:spTree>
    <p:extLst>
      <p:ext uri="{BB962C8B-B14F-4D97-AF65-F5344CB8AC3E}">
        <p14:creationId xmlns:p14="http://schemas.microsoft.com/office/powerpoint/2010/main" val="37897589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C2A6B906-ACDA-40FD-8AC8-0B693AB12796}"/>
              </a:ext>
            </a:extLst>
          </p:cNvPr>
          <p:cNvGrpSpPr/>
          <p:nvPr userDrawn="1"/>
        </p:nvGrpSpPr>
        <p:grpSpPr>
          <a:xfrm rot="8650774" flipH="1" flipV="1">
            <a:off x="7430044" y="-1843126"/>
            <a:ext cx="4436224" cy="5482435"/>
            <a:chOff x="11114088" y="2241550"/>
            <a:chExt cx="1905000" cy="2354263"/>
          </a:xfrm>
          <a:solidFill>
            <a:schemeClr val="bg2">
              <a:alpha val="53000"/>
            </a:schemeClr>
          </a:solidFill>
        </p:grpSpPr>
        <p:sp>
          <p:nvSpPr>
            <p:cNvPr id="19" name="Freeform 5">
              <a:extLst>
                <a:ext uri="{FF2B5EF4-FFF2-40B4-BE49-F238E27FC236}">
                  <a16:creationId xmlns:a16="http://schemas.microsoft.com/office/drawing/2014/main" id="{717F7366-5A99-4065-90C2-AE7DF5DD0F44}"/>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20" name="Freeform 6">
              <a:extLst>
                <a:ext uri="{FF2B5EF4-FFF2-40B4-BE49-F238E27FC236}">
                  <a16:creationId xmlns:a16="http://schemas.microsoft.com/office/drawing/2014/main" id="{90A089CA-63B9-4456-B0B1-17C75EBFB982}"/>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22" name="Freeform 7">
              <a:extLst>
                <a:ext uri="{FF2B5EF4-FFF2-40B4-BE49-F238E27FC236}">
                  <a16:creationId xmlns:a16="http://schemas.microsoft.com/office/drawing/2014/main" id="{8D36B2D1-BCFE-43FC-8743-7B7A30E1AD5D}"/>
                </a:ext>
              </a:extLst>
            </p:cNvPr>
            <p:cNvSpPr>
              <a:spLocks/>
            </p:cNvSpPr>
            <p:nvPr/>
          </p:nvSpPr>
          <p:spPr bwMode="auto">
            <a:xfrm>
              <a:off x="11728451" y="3071813"/>
              <a:ext cx="306388" cy="719138"/>
            </a:xfrm>
            <a:custGeom>
              <a:avLst/>
              <a:gdLst>
                <a:gd name="T0" fmla="*/ 0 w 72"/>
                <a:gd name="T1" fmla="*/ 84 h 169"/>
                <a:gd name="T2" fmla="*/ 20 w 72"/>
                <a:gd name="T3" fmla="*/ 20 h 169"/>
                <a:gd name="T4" fmla="*/ 42 w 72"/>
                <a:gd name="T5" fmla="*/ 9 h 169"/>
                <a:gd name="T6" fmla="*/ 62 w 72"/>
                <a:gd name="T7" fmla="*/ 44 h 169"/>
                <a:gd name="T8" fmla="*/ 62 w 72"/>
                <a:gd name="T9" fmla="*/ 125 h 169"/>
                <a:gd name="T10" fmla="*/ 43 w 72"/>
                <a:gd name="T11" fmla="*/ 159 h 169"/>
                <a:gd name="T12" fmla="*/ 20 w 72"/>
                <a:gd name="T13" fmla="*/ 148 h 169"/>
                <a:gd name="T14" fmla="*/ 0 w 72"/>
                <a:gd name="T15" fmla="*/ 84 h 1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69">
                  <a:moveTo>
                    <a:pt x="0" y="84"/>
                  </a:moveTo>
                  <a:cubicBezTo>
                    <a:pt x="2" y="62"/>
                    <a:pt x="6" y="39"/>
                    <a:pt x="20" y="20"/>
                  </a:cubicBezTo>
                  <a:cubicBezTo>
                    <a:pt x="25" y="13"/>
                    <a:pt x="31" y="0"/>
                    <a:pt x="42" y="9"/>
                  </a:cubicBezTo>
                  <a:cubicBezTo>
                    <a:pt x="53" y="18"/>
                    <a:pt x="72" y="25"/>
                    <a:pt x="62" y="44"/>
                  </a:cubicBezTo>
                  <a:cubicBezTo>
                    <a:pt x="47" y="72"/>
                    <a:pt x="47" y="97"/>
                    <a:pt x="62" y="125"/>
                  </a:cubicBezTo>
                  <a:cubicBezTo>
                    <a:pt x="72" y="143"/>
                    <a:pt x="53" y="151"/>
                    <a:pt x="43" y="159"/>
                  </a:cubicBezTo>
                  <a:cubicBezTo>
                    <a:pt x="31" y="169"/>
                    <a:pt x="25" y="156"/>
                    <a:pt x="20" y="148"/>
                  </a:cubicBezTo>
                  <a:cubicBezTo>
                    <a:pt x="6" y="129"/>
                    <a:pt x="2" y="107"/>
                    <a:pt x="0"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
        <p:nvSpPr>
          <p:cNvPr id="7" name="Rectangle 6">
            <a:extLst>
              <a:ext uri="{FF2B5EF4-FFF2-40B4-BE49-F238E27FC236}">
                <a16:creationId xmlns:a16="http://schemas.microsoft.com/office/drawing/2014/main" id="{76627016-BFC4-46D4-89DB-F72E3C3461EC}"/>
              </a:ext>
            </a:extLst>
          </p:cNvPr>
          <p:cNvSpPr/>
          <p:nvPr userDrawn="1"/>
        </p:nvSpPr>
        <p:spPr>
          <a:xfrm rot="10800000">
            <a:off x="515938" y="-16721"/>
            <a:ext cx="1258618" cy="11050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sp>
        <p:nvSpPr>
          <p:cNvPr id="14" name="Content Placeholder 2">
            <a:extLst>
              <a:ext uri="{FF2B5EF4-FFF2-40B4-BE49-F238E27FC236}">
                <a16:creationId xmlns:a16="http://schemas.microsoft.com/office/drawing/2014/main" id="{079DA8F4-EDD3-4D62-A90B-8C3C1AFB0083}"/>
              </a:ext>
            </a:extLst>
          </p:cNvPr>
          <p:cNvSpPr>
            <a:spLocks noGrp="1"/>
          </p:cNvSpPr>
          <p:nvPr>
            <p:ph sz="half" idx="1"/>
          </p:nvPr>
        </p:nvSpPr>
        <p:spPr>
          <a:xfrm>
            <a:off x="515938" y="1825625"/>
            <a:ext cx="5503862" cy="4351338"/>
          </a:xfrm>
        </p:spPr>
        <p:txBody>
          <a:bodyPr/>
          <a:lstStyle/>
          <a:p>
            <a:pPr lvl="0"/>
            <a:r>
              <a:rPr lang="en-US" noProof="0" dirty="0"/>
              <a:t>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17" name="Content Placeholder 3">
            <a:extLst>
              <a:ext uri="{FF2B5EF4-FFF2-40B4-BE49-F238E27FC236}">
                <a16:creationId xmlns:a16="http://schemas.microsoft.com/office/drawing/2014/main" id="{DA0DA994-B4A9-447A-BEBF-3EA31D3755A2}"/>
              </a:ext>
            </a:extLst>
          </p:cNvPr>
          <p:cNvSpPr>
            <a:spLocks noGrp="1"/>
          </p:cNvSpPr>
          <p:nvPr>
            <p:ph sz="half" idx="2"/>
          </p:nvPr>
        </p:nvSpPr>
        <p:spPr>
          <a:xfrm>
            <a:off x="6172200" y="1825625"/>
            <a:ext cx="5181600" cy="4351338"/>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21" name="Title 1">
            <a:extLst>
              <a:ext uri="{FF2B5EF4-FFF2-40B4-BE49-F238E27FC236}">
                <a16:creationId xmlns:a16="http://schemas.microsoft.com/office/drawing/2014/main" id="{19DEF115-82C2-4E9D-A22C-8DA561FB37B8}"/>
              </a:ext>
            </a:extLst>
          </p:cNvPr>
          <p:cNvSpPr>
            <a:spLocks noGrp="1"/>
          </p:cNvSpPr>
          <p:nvPr>
            <p:ph type="title"/>
          </p:nvPr>
        </p:nvSpPr>
        <p:spPr>
          <a:xfrm>
            <a:off x="515938" y="246621"/>
            <a:ext cx="11150600" cy="920336"/>
          </a:xfrm>
        </p:spPr>
        <p:txBody>
          <a:bodyPr lIns="0" tIns="0" rIns="0" bIns="0" anchor="b">
            <a:noAutofit/>
          </a:bodyPr>
          <a:lstStyle>
            <a:lvl1pPr>
              <a:defRPr sz="3200" b="1" cap="all" baseline="0">
                <a:latin typeface="+mn-lt"/>
              </a:defRPr>
            </a:lvl1pPr>
          </a:lstStyle>
          <a:p>
            <a:r>
              <a:rPr lang="en-US" noProof="0" dirty="0"/>
              <a:t>Click to edit Master title style</a:t>
            </a:r>
          </a:p>
        </p:txBody>
      </p:sp>
    </p:spTree>
    <p:extLst>
      <p:ext uri="{BB962C8B-B14F-4D97-AF65-F5344CB8AC3E}">
        <p14:creationId xmlns:p14="http://schemas.microsoft.com/office/powerpoint/2010/main" val="20929342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grpSp>
        <p:nvGrpSpPr>
          <p:cNvPr id="20" name="Group 19">
            <a:extLst>
              <a:ext uri="{FF2B5EF4-FFF2-40B4-BE49-F238E27FC236}">
                <a16:creationId xmlns:a16="http://schemas.microsoft.com/office/drawing/2014/main" id="{616F52B4-215E-4237-893C-E22B23804744}"/>
              </a:ext>
            </a:extLst>
          </p:cNvPr>
          <p:cNvGrpSpPr/>
          <p:nvPr userDrawn="1"/>
        </p:nvGrpSpPr>
        <p:grpSpPr>
          <a:xfrm rot="8650774" flipH="1" flipV="1">
            <a:off x="7430044" y="-1843126"/>
            <a:ext cx="4436224" cy="5482435"/>
            <a:chOff x="11114088" y="2241550"/>
            <a:chExt cx="1905000" cy="2354263"/>
          </a:xfrm>
          <a:solidFill>
            <a:schemeClr val="bg2">
              <a:alpha val="53000"/>
            </a:schemeClr>
          </a:solidFill>
        </p:grpSpPr>
        <p:sp>
          <p:nvSpPr>
            <p:cNvPr id="22" name="Freeform 5">
              <a:extLst>
                <a:ext uri="{FF2B5EF4-FFF2-40B4-BE49-F238E27FC236}">
                  <a16:creationId xmlns:a16="http://schemas.microsoft.com/office/drawing/2014/main" id="{B7C40C77-B795-4B07-B92D-2E8A56635773}"/>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23" name="Freeform 6">
              <a:extLst>
                <a:ext uri="{FF2B5EF4-FFF2-40B4-BE49-F238E27FC236}">
                  <a16:creationId xmlns:a16="http://schemas.microsoft.com/office/drawing/2014/main" id="{6E703A1E-5F10-4BB5-9D52-77CB6F5994C0}"/>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24" name="Freeform 7">
              <a:extLst>
                <a:ext uri="{FF2B5EF4-FFF2-40B4-BE49-F238E27FC236}">
                  <a16:creationId xmlns:a16="http://schemas.microsoft.com/office/drawing/2014/main" id="{22CEE04C-09CE-41CF-937D-EC2D3C23ECC6}"/>
                </a:ext>
              </a:extLst>
            </p:cNvPr>
            <p:cNvSpPr>
              <a:spLocks/>
            </p:cNvSpPr>
            <p:nvPr/>
          </p:nvSpPr>
          <p:spPr bwMode="auto">
            <a:xfrm>
              <a:off x="11728451" y="3071813"/>
              <a:ext cx="306388" cy="719138"/>
            </a:xfrm>
            <a:custGeom>
              <a:avLst/>
              <a:gdLst>
                <a:gd name="T0" fmla="*/ 0 w 72"/>
                <a:gd name="T1" fmla="*/ 84 h 169"/>
                <a:gd name="T2" fmla="*/ 20 w 72"/>
                <a:gd name="T3" fmla="*/ 20 h 169"/>
                <a:gd name="T4" fmla="*/ 42 w 72"/>
                <a:gd name="T5" fmla="*/ 9 h 169"/>
                <a:gd name="T6" fmla="*/ 62 w 72"/>
                <a:gd name="T7" fmla="*/ 44 h 169"/>
                <a:gd name="T8" fmla="*/ 62 w 72"/>
                <a:gd name="T9" fmla="*/ 125 h 169"/>
                <a:gd name="T10" fmla="*/ 43 w 72"/>
                <a:gd name="T11" fmla="*/ 159 h 169"/>
                <a:gd name="T12" fmla="*/ 20 w 72"/>
                <a:gd name="T13" fmla="*/ 148 h 169"/>
                <a:gd name="T14" fmla="*/ 0 w 72"/>
                <a:gd name="T15" fmla="*/ 84 h 1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69">
                  <a:moveTo>
                    <a:pt x="0" y="84"/>
                  </a:moveTo>
                  <a:cubicBezTo>
                    <a:pt x="2" y="62"/>
                    <a:pt x="6" y="39"/>
                    <a:pt x="20" y="20"/>
                  </a:cubicBezTo>
                  <a:cubicBezTo>
                    <a:pt x="25" y="13"/>
                    <a:pt x="31" y="0"/>
                    <a:pt x="42" y="9"/>
                  </a:cubicBezTo>
                  <a:cubicBezTo>
                    <a:pt x="53" y="18"/>
                    <a:pt x="72" y="25"/>
                    <a:pt x="62" y="44"/>
                  </a:cubicBezTo>
                  <a:cubicBezTo>
                    <a:pt x="47" y="72"/>
                    <a:pt x="47" y="97"/>
                    <a:pt x="62" y="125"/>
                  </a:cubicBezTo>
                  <a:cubicBezTo>
                    <a:pt x="72" y="143"/>
                    <a:pt x="53" y="151"/>
                    <a:pt x="43" y="159"/>
                  </a:cubicBezTo>
                  <a:cubicBezTo>
                    <a:pt x="31" y="169"/>
                    <a:pt x="25" y="156"/>
                    <a:pt x="20" y="148"/>
                  </a:cubicBezTo>
                  <a:cubicBezTo>
                    <a:pt x="6" y="129"/>
                    <a:pt x="2" y="107"/>
                    <a:pt x="0"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
        <p:nvSpPr>
          <p:cNvPr id="7" name="Rectangle 6">
            <a:extLst>
              <a:ext uri="{FF2B5EF4-FFF2-40B4-BE49-F238E27FC236}">
                <a16:creationId xmlns:a16="http://schemas.microsoft.com/office/drawing/2014/main" id="{76627016-BFC4-46D4-89DB-F72E3C3461EC}"/>
              </a:ext>
            </a:extLst>
          </p:cNvPr>
          <p:cNvSpPr/>
          <p:nvPr userDrawn="1"/>
        </p:nvSpPr>
        <p:spPr>
          <a:xfrm rot="10800000">
            <a:off x="515938" y="-16721"/>
            <a:ext cx="1258618" cy="11050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sp>
        <p:nvSpPr>
          <p:cNvPr id="14" name="Text Placeholder 2">
            <a:extLst>
              <a:ext uri="{FF2B5EF4-FFF2-40B4-BE49-F238E27FC236}">
                <a16:creationId xmlns:a16="http://schemas.microsoft.com/office/drawing/2014/main" id="{774CF4BA-8DCB-42CF-A2C4-D6AF95EE3F54}"/>
              </a:ext>
            </a:extLst>
          </p:cNvPr>
          <p:cNvSpPr>
            <a:spLocks noGrp="1"/>
          </p:cNvSpPr>
          <p:nvPr>
            <p:ph type="body" idx="1"/>
          </p:nvPr>
        </p:nvSpPr>
        <p:spPr>
          <a:xfrm>
            <a:off x="515938" y="1681163"/>
            <a:ext cx="5157787"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Edit Master text styles</a:t>
            </a:r>
          </a:p>
        </p:txBody>
      </p:sp>
      <p:sp>
        <p:nvSpPr>
          <p:cNvPr id="17" name="Content Placeholder 3">
            <a:extLst>
              <a:ext uri="{FF2B5EF4-FFF2-40B4-BE49-F238E27FC236}">
                <a16:creationId xmlns:a16="http://schemas.microsoft.com/office/drawing/2014/main" id="{67BA8B6E-A28D-4658-8C91-6CA7BD539B85}"/>
              </a:ext>
            </a:extLst>
          </p:cNvPr>
          <p:cNvSpPr>
            <a:spLocks noGrp="1"/>
          </p:cNvSpPr>
          <p:nvPr>
            <p:ph sz="half" idx="2"/>
          </p:nvPr>
        </p:nvSpPr>
        <p:spPr>
          <a:xfrm>
            <a:off x="515938" y="2505075"/>
            <a:ext cx="5157787" cy="3684588"/>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8" name="Text Placeholder 4">
            <a:extLst>
              <a:ext uri="{FF2B5EF4-FFF2-40B4-BE49-F238E27FC236}">
                <a16:creationId xmlns:a16="http://schemas.microsoft.com/office/drawing/2014/main" id="{F73B3215-82DB-4DBF-9E77-3AE2308C6920}"/>
              </a:ext>
            </a:extLst>
          </p:cNvPr>
          <p:cNvSpPr>
            <a:spLocks noGrp="1"/>
          </p:cNvSpPr>
          <p:nvPr>
            <p:ph type="body" sz="quarter" idx="3"/>
          </p:nvPr>
        </p:nvSpPr>
        <p:spPr>
          <a:xfrm>
            <a:off x="6172200" y="1681163"/>
            <a:ext cx="5183188" cy="823912"/>
          </a:xfrm>
        </p:spPr>
        <p:txBody>
          <a:bodyPr anchor="b"/>
          <a:lstStyle>
            <a:lvl1pPr marL="0" indent="0">
              <a:buNone/>
              <a:defRPr sz="2400" b="1">
                <a:solidFill>
                  <a:schemeClr val="accent5"/>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19" name="Content Placeholder 5">
            <a:extLst>
              <a:ext uri="{FF2B5EF4-FFF2-40B4-BE49-F238E27FC236}">
                <a16:creationId xmlns:a16="http://schemas.microsoft.com/office/drawing/2014/main" id="{8DFD34E8-36CC-4FFE-926B-C170208FEDB8}"/>
              </a:ext>
            </a:extLst>
          </p:cNvPr>
          <p:cNvSpPr>
            <a:spLocks noGrp="1"/>
          </p:cNvSpPr>
          <p:nvPr>
            <p:ph sz="quarter" idx="4"/>
          </p:nvPr>
        </p:nvSpPr>
        <p:spPr>
          <a:xfrm>
            <a:off x="6172200" y="2505075"/>
            <a:ext cx="5183188" cy="3684588"/>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25" name="Title 1">
            <a:extLst>
              <a:ext uri="{FF2B5EF4-FFF2-40B4-BE49-F238E27FC236}">
                <a16:creationId xmlns:a16="http://schemas.microsoft.com/office/drawing/2014/main" id="{AE3770E9-CB74-47B0-8229-91F6F756015E}"/>
              </a:ext>
            </a:extLst>
          </p:cNvPr>
          <p:cNvSpPr>
            <a:spLocks noGrp="1"/>
          </p:cNvSpPr>
          <p:nvPr>
            <p:ph type="title"/>
          </p:nvPr>
        </p:nvSpPr>
        <p:spPr>
          <a:xfrm>
            <a:off x="515938" y="246621"/>
            <a:ext cx="11150600" cy="920336"/>
          </a:xfrm>
        </p:spPr>
        <p:txBody>
          <a:bodyPr lIns="0" tIns="0" rIns="0" bIns="0" anchor="b">
            <a:noAutofit/>
          </a:bodyPr>
          <a:lstStyle>
            <a:lvl1pPr>
              <a:defRPr sz="3200" b="1" cap="all" baseline="0">
                <a:latin typeface="+mn-lt"/>
              </a:defRPr>
            </a:lvl1pPr>
          </a:lstStyle>
          <a:p>
            <a:r>
              <a:rPr lang="en-US" noProof="0" dirty="0"/>
              <a:t>Click to edit Master title style</a:t>
            </a:r>
          </a:p>
        </p:txBody>
      </p:sp>
    </p:spTree>
    <p:extLst>
      <p:ext uri="{BB962C8B-B14F-4D97-AF65-F5344CB8AC3E}">
        <p14:creationId xmlns:p14="http://schemas.microsoft.com/office/powerpoint/2010/main" val="24617946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2" name="Picture Placeholder 21">
            <a:extLst>
              <a:ext uri="{FF2B5EF4-FFF2-40B4-BE49-F238E27FC236}">
                <a16:creationId xmlns:a16="http://schemas.microsoft.com/office/drawing/2014/main" id="{C57825D7-DD33-4B70-BBBE-D46E7A5352EC}"/>
              </a:ext>
            </a:extLst>
          </p:cNvPr>
          <p:cNvSpPr>
            <a:spLocks noGrp="1"/>
          </p:cNvSpPr>
          <p:nvPr>
            <p:ph type="pic" idx="1"/>
          </p:nvPr>
        </p:nvSpPr>
        <p:spPr>
          <a:xfrm>
            <a:off x="6096000" y="768485"/>
            <a:ext cx="5305662" cy="5305662"/>
          </a:xfrm>
          <a:custGeom>
            <a:avLst/>
            <a:gdLst>
              <a:gd name="connsiteX0" fmla="*/ 2652831 w 5305662"/>
              <a:gd name="connsiteY0" fmla="*/ 0 h 5305662"/>
              <a:gd name="connsiteX1" fmla="*/ 5305662 w 5305662"/>
              <a:gd name="connsiteY1" fmla="*/ 2652831 h 5305662"/>
              <a:gd name="connsiteX2" fmla="*/ 2652831 w 5305662"/>
              <a:gd name="connsiteY2" fmla="*/ 5305662 h 5305662"/>
              <a:gd name="connsiteX3" fmla="*/ 0 w 5305662"/>
              <a:gd name="connsiteY3" fmla="*/ 2652831 h 5305662"/>
              <a:gd name="connsiteX4" fmla="*/ 2652831 w 5305662"/>
              <a:gd name="connsiteY4" fmla="*/ 0 h 53056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05662" h="5305662">
                <a:moveTo>
                  <a:pt x="2652831" y="0"/>
                </a:moveTo>
                <a:cubicBezTo>
                  <a:pt x="4117949" y="0"/>
                  <a:pt x="5305662" y="1187713"/>
                  <a:pt x="5305662" y="2652831"/>
                </a:cubicBezTo>
                <a:cubicBezTo>
                  <a:pt x="5305662" y="4117949"/>
                  <a:pt x="4117949" y="5305662"/>
                  <a:pt x="2652831" y="5305662"/>
                </a:cubicBezTo>
                <a:cubicBezTo>
                  <a:pt x="1187713" y="5305662"/>
                  <a:pt x="0" y="4117949"/>
                  <a:pt x="0" y="2652831"/>
                </a:cubicBezTo>
                <a:cubicBezTo>
                  <a:pt x="0" y="1187713"/>
                  <a:pt x="1187713" y="0"/>
                  <a:pt x="2652831" y="0"/>
                </a:cubicBezTo>
                <a:close/>
              </a:path>
            </a:pathLst>
          </a:custGeom>
          <a:solidFill>
            <a:schemeClr val="bg2"/>
          </a:solidFill>
        </p:spPr>
        <p:txBody>
          <a:bodyPr wrap="square" anchor="ctr">
            <a:no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grpSp>
        <p:nvGrpSpPr>
          <p:cNvPr id="14" name="Group 13">
            <a:extLst>
              <a:ext uri="{FF2B5EF4-FFF2-40B4-BE49-F238E27FC236}">
                <a16:creationId xmlns:a16="http://schemas.microsoft.com/office/drawing/2014/main" id="{0DC2055F-AE3F-46BE-B57E-A0F1A86D1C36}"/>
              </a:ext>
            </a:extLst>
          </p:cNvPr>
          <p:cNvGrpSpPr/>
          <p:nvPr userDrawn="1"/>
        </p:nvGrpSpPr>
        <p:grpSpPr>
          <a:xfrm flipH="1">
            <a:off x="5400786" y="-2003509"/>
            <a:ext cx="8917229" cy="10769768"/>
            <a:chOff x="11114088" y="2241550"/>
            <a:chExt cx="1905000" cy="2354263"/>
          </a:xfrm>
          <a:solidFill>
            <a:schemeClr val="bg2">
              <a:alpha val="91000"/>
            </a:schemeClr>
          </a:solidFill>
        </p:grpSpPr>
        <p:sp>
          <p:nvSpPr>
            <p:cNvPr id="15" name="Freeform 5">
              <a:extLst>
                <a:ext uri="{FF2B5EF4-FFF2-40B4-BE49-F238E27FC236}">
                  <a16:creationId xmlns:a16="http://schemas.microsoft.com/office/drawing/2014/main" id="{C98EF042-A3B8-406D-BC16-153A989F571A}"/>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6" name="Freeform 6">
              <a:extLst>
                <a:ext uri="{FF2B5EF4-FFF2-40B4-BE49-F238E27FC236}">
                  <a16:creationId xmlns:a16="http://schemas.microsoft.com/office/drawing/2014/main" id="{68E5FAC9-A660-4D7A-AC84-0A7C8CC3BB65}"/>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
        <p:nvSpPr>
          <p:cNvPr id="19" name="Title 1">
            <a:extLst>
              <a:ext uri="{FF2B5EF4-FFF2-40B4-BE49-F238E27FC236}">
                <a16:creationId xmlns:a16="http://schemas.microsoft.com/office/drawing/2014/main" id="{19A1397F-1946-4CBE-9EC5-159C3CBC78B6}"/>
              </a:ext>
            </a:extLst>
          </p:cNvPr>
          <p:cNvSpPr>
            <a:spLocks noGrp="1"/>
          </p:cNvSpPr>
          <p:nvPr>
            <p:ph type="title"/>
          </p:nvPr>
        </p:nvSpPr>
        <p:spPr>
          <a:xfrm>
            <a:off x="839788" y="457200"/>
            <a:ext cx="3932237" cy="1600200"/>
          </a:xfrm>
        </p:spPr>
        <p:txBody>
          <a:bodyPr anchor="b"/>
          <a:lstStyle>
            <a:lvl1pPr>
              <a:defRPr sz="3200"/>
            </a:lvl1pPr>
          </a:lstStyle>
          <a:p>
            <a:r>
              <a:rPr lang="en-US" noProof="0"/>
              <a:t>Click to edit Master title style</a:t>
            </a:r>
            <a:endParaRPr lang="en-US" noProof="0" dirty="0"/>
          </a:p>
        </p:txBody>
      </p:sp>
      <p:sp>
        <p:nvSpPr>
          <p:cNvPr id="20" name="Text Placeholder 3">
            <a:extLst>
              <a:ext uri="{FF2B5EF4-FFF2-40B4-BE49-F238E27FC236}">
                <a16:creationId xmlns:a16="http://schemas.microsoft.com/office/drawing/2014/main" id="{C535F2AB-153E-44A9-97BE-00553BEC1770}"/>
              </a:ext>
            </a:extLst>
          </p:cNvPr>
          <p:cNvSpPr>
            <a:spLocks noGrp="1"/>
          </p:cNvSpPr>
          <p:nvPr>
            <p:ph type="body" sz="half" idx="2"/>
          </p:nvPr>
        </p:nvSpPr>
        <p:spPr>
          <a:xfrm>
            <a:off x="839788" y="2057400"/>
            <a:ext cx="3932237" cy="3811588"/>
          </a:xfrm>
        </p:spPr>
        <p:txBody>
          <a:bodyPr/>
          <a:lstStyle>
            <a:lvl1pPr marL="0" indent="0">
              <a:buFont typeface="Arial" panose="020B0604020202020204" pitchFamily="34" charse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Edit Master text styles</a:t>
            </a:r>
          </a:p>
        </p:txBody>
      </p:sp>
    </p:spTree>
    <p:extLst>
      <p:ext uri="{BB962C8B-B14F-4D97-AF65-F5344CB8AC3E}">
        <p14:creationId xmlns:p14="http://schemas.microsoft.com/office/powerpoint/2010/main" val="21071857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grpSp>
        <p:nvGrpSpPr>
          <p:cNvPr id="19" name="Group 18">
            <a:extLst>
              <a:ext uri="{FF2B5EF4-FFF2-40B4-BE49-F238E27FC236}">
                <a16:creationId xmlns:a16="http://schemas.microsoft.com/office/drawing/2014/main" id="{9F866E5C-B8AA-4805-B232-831BA01AAF16}"/>
              </a:ext>
            </a:extLst>
          </p:cNvPr>
          <p:cNvGrpSpPr/>
          <p:nvPr userDrawn="1"/>
        </p:nvGrpSpPr>
        <p:grpSpPr>
          <a:xfrm rot="8650774" flipH="1" flipV="1">
            <a:off x="7430044" y="-1843126"/>
            <a:ext cx="4436224" cy="5482435"/>
            <a:chOff x="11114088" y="2241550"/>
            <a:chExt cx="1905000" cy="2354263"/>
          </a:xfrm>
          <a:solidFill>
            <a:schemeClr val="bg2">
              <a:alpha val="53000"/>
            </a:schemeClr>
          </a:solidFill>
        </p:grpSpPr>
        <p:sp>
          <p:nvSpPr>
            <p:cNvPr id="20" name="Freeform 5">
              <a:extLst>
                <a:ext uri="{FF2B5EF4-FFF2-40B4-BE49-F238E27FC236}">
                  <a16:creationId xmlns:a16="http://schemas.microsoft.com/office/drawing/2014/main" id="{F98614F0-2DA3-4F29-8CB3-D61424AC8506}"/>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22" name="Freeform 6">
              <a:extLst>
                <a:ext uri="{FF2B5EF4-FFF2-40B4-BE49-F238E27FC236}">
                  <a16:creationId xmlns:a16="http://schemas.microsoft.com/office/drawing/2014/main" id="{66D52F08-13EC-4AB4-BB79-89A5395A03BF}"/>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23" name="Freeform 7">
              <a:extLst>
                <a:ext uri="{FF2B5EF4-FFF2-40B4-BE49-F238E27FC236}">
                  <a16:creationId xmlns:a16="http://schemas.microsoft.com/office/drawing/2014/main" id="{2544236D-8C3A-41EF-9A68-C84A8A7D0F5A}"/>
                </a:ext>
              </a:extLst>
            </p:cNvPr>
            <p:cNvSpPr>
              <a:spLocks/>
            </p:cNvSpPr>
            <p:nvPr/>
          </p:nvSpPr>
          <p:spPr bwMode="auto">
            <a:xfrm>
              <a:off x="11728451" y="3071813"/>
              <a:ext cx="306388" cy="719138"/>
            </a:xfrm>
            <a:custGeom>
              <a:avLst/>
              <a:gdLst>
                <a:gd name="T0" fmla="*/ 0 w 72"/>
                <a:gd name="T1" fmla="*/ 84 h 169"/>
                <a:gd name="T2" fmla="*/ 20 w 72"/>
                <a:gd name="T3" fmla="*/ 20 h 169"/>
                <a:gd name="T4" fmla="*/ 42 w 72"/>
                <a:gd name="T5" fmla="*/ 9 h 169"/>
                <a:gd name="T6" fmla="*/ 62 w 72"/>
                <a:gd name="T7" fmla="*/ 44 h 169"/>
                <a:gd name="T8" fmla="*/ 62 w 72"/>
                <a:gd name="T9" fmla="*/ 125 h 169"/>
                <a:gd name="T10" fmla="*/ 43 w 72"/>
                <a:gd name="T11" fmla="*/ 159 h 169"/>
                <a:gd name="T12" fmla="*/ 20 w 72"/>
                <a:gd name="T13" fmla="*/ 148 h 169"/>
                <a:gd name="T14" fmla="*/ 0 w 72"/>
                <a:gd name="T15" fmla="*/ 84 h 1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69">
                  <a:moveTo>
                    <a:pt x="0" y="84"/>
                  </a:moveTo>
                  <a:cubicBezTo>
                    <a:pt x="2" y="62"/>
                    <a:pt x="6" y="39"/>
                    <a:pt x="20" y="20"/>
                  </a:cubicBezTo>
                  <a:cubicBezTo>
                    <a:pt x="25" y="13"/>
                    <a:pt x="31" y="0"/>
                    <a:pt x="42" y="9"/>
                  </a:cubicBezTo>
                  <a:cubicBezTo>
                    <a:pt x="53" y="18"/>
                    <a:pt x="72" y="25"/>
                    <a:pt x="62" y="44"/>
                  </a:cubicBezTo>
                  <a:cubicBezTo>
                    <a:pt x="47" y="72"/>
                    <a:pt x="47" y="97"/>
                    <a:pt x="62" y="125"/>
                  </a:cubicBezTo>
                  <a:cubicBezTo>
                    <a:pt x="72" y="143"/>
                    <a:pt x="53" y="151"/>
                    <a:pt x="43" y="159"/>
                  </a:cubicBezTo>
                  <a:cubicBezTo>
                    <a:pt x="31" y="169"/>
                    <a:pt x="25" y="156"/>
                    <a:pt x="20" y="148"/>
                  </a:cubicBezTo>
                  <a:cubicBezTo>
                    <a:pt x="6" y="129"/>
                    <a:pt x="2" y="107"/>
                    <a:pt x="0"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
        <p:nvSpPr>
          <p:cNvPr id="7" name="Rectangle 6">
            <a:extLst>
              <a:ext uri="{FF2B5EF4-FFF2-40B4-BE49-F238E27FC236}">
                <a16:creationId xmlns:a16="http://schemas.microsoft.com/office/drawing/2014/main" id="{76627016-BFC4-46D4-89DB-F72E3C3461EC}"/>
              </a:ext>
            </a:extLst>
          </p:cNvPr>
          <p:cNvSpPr/>
          <p:nvPr userDrawn="1"/>
        </p:nvSpPr>
        <p:spPr>
          <a:xfrm rot="10800000">
            <a:off x="515938" y="-16721"/>
            <a:ext cx="1258618" cy="11050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sp>
        <p:nvSpPr>
          <p:cNvPr id="14" name="Title 1">
            <a:extLst>
              <a:ext uri="{FF2B5EF4-FFF2-40B4-BE49-F238E27FC236}">
                <a16:creationId xmlns:a16="http://schemas.microsoft.com/office/drawing/2014/main" id="{9009D5C6-6206-4291-8037-67DC025F0B4C}"/>
              </a:ext>
            </a:extLst>
          </p:cNvPr>
          <p:cNvSpPr>
            <a:spLocks noGrp="1"/>
          </p:cNvSpPr>
          <p:nvPr>
            <p:ph type="title"/>
          </p:nvPr>
        </p:nvSpPr>
        <p:spPr>
          <a:xfrm>
            <a:off x="839788" y="457200"/>
            <a:ext cx="3932237" cy="1600200"/>
          </a:xfrm>
        </p:spPr>
        <p:txBody>
          <a:bodyPr anchor="b"/>
          <a:lstStyle>
            <a:lvl1pPr>
              <a:defRPr sz="3200"/>
            </a:lvl1pPr>
          </a:lstStyle>
          <a:p>
            <a:r>
              <a:rPr lang="en-US" noProof="0"/>
              <a:t>Click to edit Master title style</a:t>
            </a:r>
            <a:endParaRPr lang="en-US" noProof="0" dirty="0"/>
          </a:p>
        </p:txBody>
      </p:sp>
      <p:sp>
        <p:nvSpPr>
          <p:cNvPr id="17" name="Text Placeholder 3">
            <a:extLst>
              <a:ext uri="{FF2B5EF4-FFF2-40B4-BE49-F238E27FC236}">
                <a16:creationId xmlns:a16="http://schemas.microsoft.com/office/drawing/2014/main" id="{BEB643FD-AA85-4A43-8EBD-AFD10DD987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Edit Master text styles</a:t>
            </a:r>
          </a:p>
        </p:txBody>
      </p:sp>
      <p:sp>
        <p:nvSpPr>
          <p:cNvPr id="18" name="Content Placeholder 2">
            <a:extLst>
              <a:ext uri="{FF2B5EF4-FFF2-40B4-BE49-F238E27FC236}">
                <a16:creationId xmlns:a16="http://schemas.microsoft.com/office/drawing/2014/main" id="{9001F313-F798-43BE-AFF0-A68C84C3640D}"/>
              </a:ext>
            </a:extLst>
          </p:cNvPr>
          <p:cNvSpPr>
            <a:spLocks noGrp="1"/>
          </p:cNvSpPr>
          <p:nvPr>
            <p:ph idx="1"/>
          </p:nvPr>
        </p:nvSpPr>
        <p:spPr>
          <a:xfrm>
            <a:off x="5183188" y="457201"/>
            <a:ext cx="6172200" cy="54038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Tree>
    <p:extLst>
      <p:ext uri="{BB962C8B-B14F-4D97-AF65-F5344CB8AC3E}">
        <p14:creationId xmlns:p14="http://schemas.microsoft.com/office/powerpoint/2010/main" val="3025310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_0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6299464-ED20-4919-8B3A-2CFAE8DA2347}"/>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2456FD49-C258-4333-9422-358C976A341C}"/>
              </a:ext>
            </a:extLst>
          </p:cNvPr>
          <p:cNvSpPr>
            <a:spLocks noGrp="1"/>
          </p:cNvSpPr>
          <p:nvPr>
            <p:ph type="ctrTitle" hasCustomPrompt="1"/>
          </p:nvPr>
        </p:nvSpPr>
        <p:spPr>
          <a:xfrm>
            <a:off x="6343650" y="2173288"/>
            <a:ext cx="5143500" cy="2090808"/>
          </a:xfrm>
        </p:spPr>
        <p:txBody>
          <a:bodyPr anchor="b">
            <a:noAutofit/>
          </a:bodyPr>
          <a:lstStyle>
            <a:lvl1pPr algn="l">
              <a:defRPr sz="5400" b="1" cap="all" baseline="0">
                <a:solidFill>
                  <a:schemeClr val="bg1"/>
                </a:solidFill>
                <a:latin typeface="+mj-lt"/>
              </a:defRPr>
            </a:lvl1pPr>
          </a:lstStyle>
          <a:p>
            <a:r>
              <a:rPr lang="en-US" noProof="0" dirty="0"/>
              <a:t>Title comes here</a:t>
            </a:r>
          </a:p>
        </p:txBody>
      </p:sp>
      <p:sp>
        <p:nvSpPr>
          <p:cNvPr id="3" name="Subtitle 2">
            <a:extLst>
              <a:ext uri="{FF2B5EF4-FFF2-40B4-BE49-F238E27FC236}">
                <a16:creationId xmlns:a16="http://schemas.microsoft.com/office/drawing/2014/main" id="{59758E15-A93D-4FB9-843D-1490E27A151B}"/>
              </a:ext>
            </a:extLst>
          </p:cNvPr>
          <p:cNvSpPr>
            <a:spLocks noGrp="1"/>
          </p:cNvSpPr>
          <p:nvPr>
            <p:ph type="subTitle" idx="1"/>
          </p:nvPr>
        </p:nvSpPr>
        <p:spPr>
          <a:xfrm>
            <a:off x="6343650" y="4279971"/>
            <a:ext cx="5143500" cy="503167"/>
          </a:xfrm>
        </p:spPr>
        <p:txBody>
          <a:bodyPr>
            <a:noAutofit/>
          </a:bodyPr>
          <a:lstStyle>
            <a:lvl1pPr marL="0" indent="0" algn="l">
              <a:buNone/>
              <a:defRPr sz="1800" b="0" cap="all"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endParaRPr lang="en-US" noProof="0" dirty="0"/>
          </a:p>
        </p:txBody>
      </p:sp>
      <p:sp>
        <p:nvSpPr>
          <p:cNvPr id="13" name="Picture Placeholder 12">
            <a:extLst>
              <a:ext uri="{FF2B5EF4-FFF2-40B4-BE49-F238E27FC236}">
                <a16:creationId xmlns:a16="http://schemas.microsoft.com/office/drawing/2014/main" id="{BCCC559D-0EC3-432C-B397-6897B366DF36}"/>
              </a:ext>
            </a:extLst>
          </p:cNvPr>
          <p:cNvSpPr>
            <a:spLocks noGrp="1"/>
          </p:cNvSpPr>
          <p:nvPr>
            <p:ph type="pic" sz="quarter" idx="10"/>
          </p:nvPr>
        </p:nvSpPr>
        <p:spPr>
          <a:xfrm>
            <a:off x="710812" y="728545"/>
            <a:ext cx="5305661" cy="5305661"/>
          </a:xfrm>
          <a:prstGeom prst="ellipse">
            <a:avLst/>
          </a:prstGeom>
          <a:solidFill>
            <a:schemeClr val="bg2"/>
          </a:solidFill>
        </p:spPr>
        <p:txBody>
          <a:bodyPr anchor="ctr"/>
          <a:lstStyle>
            <a:lvl1pPr marL="0" indent="0" algn="ctr">
              <a:buNone/>
              <a:defRPr/>
            </a:lvl1pPr>
          </a:lstStyle>
          <a:p>
            <a:r>
              <a:rPr lang="en-US" noProof="0"/>
              <a:t>Click icon to add picture</a:t>
            </a:r>
            <a:endParaRPr lang="en-US" noProof="0" dirty="0"/>
          </a:p>
        </p:txBody>
      </p:sp>
      <p:grpSp>
        <p:nvGrpSpPr>
          <p:cNvPr id="14" name="Group 13">
            <a:extLst>
              <a:ext uri="{FF2B5EF4-FFF2-40B4-BE49-F238E27FC236}">
                <a16:creationId xmlns:a16="http://schemas.microsoft.com/office/drawing/2014/main" id="{0DC2055F-AE3F-46BE-B57E-A0F1A86D1C36}"/>
              </a:ext>
            </a:extLst>
          </p:cNvPr>
          <p:cNvGrpSpPr/>
          <p:nvPr userDrawn="1"/>
        </p:nvGrpSpPr>
        <p:grpSpPr>
          <a:xfrm>
            <a:off x="-1728305" y="-2049517"/>
            <a:ext cx="8917229" cy="10769768"/>
            <a:chOff x="11114088" y="2241550"/>
            <a:chExt cx="1905000" cy="2354263"/>
          </a:xfrm>
          <a:solidFill>
            <a:schemeClr val="bg1">
              <a:alpha val="16000"/>
            </a:schemeClr>
          </a:solidFill>
        </p:grpSpPr>
        <p:sp>
          <p:nvSpPr>
            <p:cNvPr id="15" name="Freeform 5">
              <a:extLst>
                <a:ext uri="{FF2B5EF4-FFF2-40B4-BE49-F238E27FC236}">
                  <a16:creationId xmlns:a16="http://schemas.microsoft.com/office/drawing/2014/main" id="{C98EF042-A3B8-406D-BC16-153A989F571A}"/>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6" name="Freeform 6">
              <a:extLst>
                <a:ext uri="{FF2B5EF4-FFF2-40B4-BE49-F238E27FC236}">
                  <a16:creationId xmlns:a16="http://schemas.microsoft.com/office/drawing/2014/main" id="{68E5FAC9-A660-4D7A-AC84-0A7C8CC3BB65}"/>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Tree>
    <p:extLst>
      <p:ext uri="{BB962C8B-B14F-4D97-AF65-F5344CB8AC3E}">
        <p14:creationId xmlns:p14="http://schemas.microsoft.com/office/powerpoint/2010/main" val="131214083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pos="7333" userDrawn="1">
          <p15:clr>
            <a:srgbClr val="FBAE40"/>
          </p15:clr>
        </p15:guide>
        <p15:guide id="4" pos="362"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with Imag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9087E09-D75F-4E26-B01E-A1A09BA2EA70}"/>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AF7A70B7-7ADE-4E0B-B956-363B0B1AA613}"/>
              </a:ext>
            </a:extLst>
          </p:cNvPr>
          <p:cNvSpPr>
            <a:spLocks noGrp="1"/>
          </p:cNvSpPr>
          <p:nvPr>
            <p:ph type="title"/>
          </p:nvPr>
        </p:nvSpPr>
        <p:spPr>
          <a:xfrm>
            <a:off x="831850" y="182563"/>
            <a:ext cx="10515600" cy="940181"/>
          </a:xfrm>
        </p:spPr>
        <p:txBody>
          <a:bodyPr anchor="b">
            <a:noAutofit/>
          </a:bodyPr>
          <a:lstStyle>
            <a:lvl1pPr algn="ctr">
              <a:defRPr sz="4000" b="1" cap="all" baseline="0">
                <a:solidFill>
                  <a:schemeClr val="bg1"/>
                </a:solidFill>
              </a:defRPr>
            </a:lvl1pPr>
          </a:lstStyle>
          <a:p>
            <a:r>
              <a:rPr lang="en-US" noProof="0"/>
              <a:t>Click to edit Master title style</a:t>
            </a:r>
          </a:p>
        </p:txBody>
      </p:sp>
      <p:sp>
        <p:nvSpPr>
          <p:cNvPr id="3" name="Text Placeholder 2">
            <a:extLst>
              <a:ext uri="{FF2B5EF4-FFF2-40B4-BE49-F238E27FC236}">
                <a16:creationId xmlns:a16="http://schemas.microsoft.com/office/drawing/2014/main" id="{4ACB5603-8A62-4D45-B6EF-0D7E2D5FC4F7}"/>
              </a:ext>
            </a:extLst>
          </p:cNvPr>
          <p:cNvSpPr>
            <a:spLocks noGrp="1"/>
          </p:cNvSpPr>
          <p:nvPr>
            <p:ph type="body" idx="1" hasCustomPrompt="1"/>
          </p:nvPr>
        </p:nvSpPr>
        <p:spPr>
          <a:xfrm>
            <a:off x="2139388" y="1154832"/>
            <a:ext cx="7900525" cy="764460"/>
          </a:xfrm>
        </p:spPr>
        <p:txBody>
          <a:bodyPr>
            <a:noAutofit/>
          </a:bodyPr>
          <a:lstStyle>
            <a:lvl1pPr marL="0" indent="0" algn="ctr">
              <a:buNone/>
              <a:defRPr sz="1800" cap="none" baseline="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Dummy Text Comes Here</a:t>
            </a:r>
          </a:p>
        </p:txBody>
      </p:sp>
      <p:sp>
        <p:nvSpPr>
          <p:cNvPr id="15" name="Picture Placeholder 14">
            <a:extLst>
              <a:ext uri="{FF2B5EF4-FFF2-40B4-BE49-F238E27FC236}">
                <a16:creationId xmlns:a16="http://schemas.microsoft.com/office/drawing/2014/main" id="{B5A30B6B-EEDB-4142-8138-D50F5A307D76}"/>
              </a:ext>
            </a:extLst>
          </p:cNvPr>
          <p:cNvSpPr>
            <a:spLocks noGrp="1"/>
          </p:cNvSpPr>
          <p:nvPr>
            <p:ph type="pic" sz="quarter" idx="13"/>
          </p:nvPr>
        </p:nvSpPr>
        <p:spPr>
          <a:xfrm>
            <a:off x="2993041" y="2270376"/>
            <a:ext cx="6206400" cy="4587625"/>
          </a:xfrm>
          <a:custGeom>
            <a:avLst/>
            <a:gdLst>
              <a:gd name="connsiteX0" fmla="*/ 3103200 w 6206400"/>
              <a:gd name="connsiteY0" fmla="*/ 0 h 4587625"/>
              <a:gd name="connsiteX1" fmla="*/ 6206400 w 6206400"/>
              <a:gd name="connsiteY1" fmla="*/ 3103200 h 4587625"/>
              <a:gd name="connsiteX2" fmla="*/ 5831861 w 6206400"/>
              <a:gd name="connsiteY2" fmla="*/ 4582370 h 4587625"/>
              <a:gd name="connsiteX3" fmla="*/ 5828668 w 6206400"/>
              <a:gd name="connsiteY3" fmla="*/ 4587625 h 4587625"/>
              <a:gd name="connsiteX4" fmla="*/ 377733 w 6206400"/>
              <a:gd name="connsiteY4" fmla="*/ 4587625 h 4587625"/>
              <a:gd name="connsiteX5" fmla="*/ 374540 w 6206400"/>
              <a:gd name="connsiteY5" fmla="*/ 4582370 h 4587625"/>
              <a:gd name="connsiteX6" fmla="*/ 0 w 6206400"/>
              <a:gd name="connsiteY6" fmla="*/ 3103200 h 4587625"/>
              <a:gd name="connsiteX7" fmla="*/ 3103200 w 6206400"/>
              <a:gd name="connsiteY7" fmla="*/ 0 h 4587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206400" h="4587625">
                <a:moveTo>
                  <a:pt x="3103200" y="0"/>
                </a:moveTo>
                <a:cubicBezTo>
                  <a:pt x="4817050" y="0"/>
                  <a:pt x="6206400" y="1389350"/>
                  <a:pt x="6206400" y="3103200"/>
                </a:cubicBezTo>
                <a:cubicBezTo>
                  <a:pt x="6206400" y="3638778"/>
                  <a:pt x="6070721" y="4142667"/>
                  <a:pt x="5831861" y="4582370"/>
                </a:cubicBezTo>
                <a:lnTo>
                  <a:pt x="5828668" y="4587625"/>
                </a:lnTo>
                <a:lnTo>
                  <a:pt x="377733" y="4587625"/>
                </a:lnTo>
                <a:lnTo>
                  <a:pt x="374540" y="4582370"/>
                </a:lnTo>
                <a:cubicBezTo>
                  <a:pt x="135679" y="4142667"/>
                  <a:pt x="0" y="3638778"/>
                  <a:pt x="0" y="3103200"/>
                </a:cubicBezTo>
                <a:cubicBezTo>
                  <a:pt x="0" y="1389350"/>
                  <a:pt x="1389350" y="0"/>
                  <a:pt x="3103200" y="0"/>
                </a:cubicBezTo>
                <a:close/>
              </a:path>
            </a:pathLst>
          </a:custGeom>
          <a:solidFill>
            <a:schemeClr val="bg2"/>
          </a:solidFill>
        </p:spPr>
        <p:txBody>
          <a:bodyPr wrap="square" anchor="ctr">
            <a:noAutofit/>
          </a:bodyPr>
          <a:lstStyle>
            <a:lvl1pPr marL="0" indent="0" algn="ctr">
              <a:buNone/>
              <a:defRPr sz="2400"/>
            </a:lvl1pPr>
          </a:lstStyle>
          <a:p>
            <a:r>
              <a:rPr lang="en-US" noProof="0"/>
              <a:t>Click icon to add picture</a:t>
            </a:r>
            <a:endParaRPr lang="en-US" noProof="0" dirty="0"/>
          </a:p>
        </p:txBody>
      </p:sp>
    </p:spTree>
    <p:extLst>
      <p:ext uri="{BB962C8B-B14F-4D97-AF65-F5344CB8AC3E}">
        <p14:creationId xmlns:p14="http://schemas.microsoft.com/office/powerpoint/2010/main" val="275049557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with Imag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EE9886-36F0-4E06-A3A6-D8F00B0665A1}"/>
              </a:ext>
            </a:extLst>
          </p:cNvPr>
          <p:cNvSpPr>
            <a:spLocks noGrp="1"/>
          </p:cNvSpPr>
          <p:nvPr>
            <p:ph idx="1"/>
          </p:nvPr>
        </p:nvSpPr>
        <p:spPr>
          <a:xfrm>
            <a:off x="538960" y="1825625"/>
            <a:ext cx="4914189" cy="4351338"/>
          </a:xfrm>
        </p:spPr>
        <p:txBody>
          <a:bodyPr lIns="0" tIns="0" rIns="0" bIns="0">
            <a:noAutofit/>
          </a:bodyPr>
          <a:lstStyle>
            <a:lvl1pPr>
              <a:defRPr sz="2400"/>
            </a:lvl1pPr>
            <a:lvl2pPr>
              <a:defRPr sz="2000"/>
            </a:lvl2pPr>
            <a:lvl3pPr>
              <a:defRPr sz="1800"/>
            </a:lvl3pPr>
            <a:lvl4pPr>
              <a:defRPr sz="1600"/>
            </a:lvl4pPr>
            <a:lvl5pPr>
              <a:defRPr sz="1600"/>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7" name="Rectangle 6">
            <a:extLst>
              <a:ext uri="{FF2B5EF4-FFF2-40B4-BE49-F238E27FC236}">
                <a16:creationId xmlns:a16="http://schemas.microsoft.com/office/drawing/2014/main" id="{76627016-BFC4-46D4-89DB-F72E3C3461EC}"/>
              </a:ext>
            </a:extLst>
          </p:cNvPr>
          <p:cNvSpPr/>
          <p:nvPr userDrawn="1"/>
        </p:nvSpPr>
        <p:spPr>
          <a:xfrm rot="10800000">
            <a:off x="515938" y="-16721"/>
            <a:ext cx="1258618" cy="11050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grpSp>
        <p:nvGrpSpPr>
          <p:cNvPr id="10" name="Group 9">
            <a:extLst>
              <a:ext uri="{FF2B5EF4-FFF2-40B4-BE49-F238E27FC236}">
                <a16:creationId xmlns:a16="http://schemas.microsoft.com/office/drawing/2014/main" id="{42E17FB3-B5C4-4B3A-A57B-C6493A9D0C66}"/>
              </a:ext>
            </a:extLst>
          </p:cNvPr>
          <p:cNvGrpSpPr/>
          <p:nvPr userDrawn="1"/>
        </p:nvGrpSpPr>
        <p:grpSpPr>
          <a:xfrm rot="8650774">
            <a:off x="5037655" y="4336093"/>
            <a:ext cx="1905000" cy="2354263"/>
            <a:chOff x="11114088" y="2241550"/>
            <a:chExt cx="1905000" cy="2354263"/>
          </a:xfrm>
          <a:solidFill>
            <a:schemeClr val="bg2"/>
          </a:solidFill>
        </p:grpSpPr>
        <p:sp>
          <p:nvSpPr>
            <p:cNvPr id="11" name="Freeform 5">
              <a:extLst>
                <a:ext uri="{FF2B5EF4-FFF2-40B4-BE49-F238E27FC236}">
                  <a16:creationId xmlns:a16="http://schemas.microsoft.com/office/drawing/2014/main" id="{DCA6C454-F761-4265-BB5E-DFD947CC3592}"/>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2" name="Freeform 6">
              <a:extLst>
                <a:ext uri="{FF2B5EF4-FFF2-40B4-BE49-F238E27FC236}">
                  <a16:creationId xmlns:a16="http://schemas.microsoft.com/office/drawing/2014/main" id="{6B853B2F-9E1C-4AC4-9344-8610498D5B52}"/>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3" name="Freeform 7">
              <a:extLst>
                <a:ext uri="{FF2B5EF4-FFF2-40B4-BE49-F238E27FC236}">
                  <a16:creationId xmlns:a16="http://schemas.microsoft.com/office/drawing/2014/main" id="{B7FCC84B-2235-4948-8277-8363DFC691A4}"/>
                </a:ext>
              </a:extLst>
            </p:cNvPr>
            <p:cNvSpPr>
              <a:spLocks/>
            </p:cNvSpPr>
            <p:nvPr/>
          </p:nvSpPr>
          <p:spPr bwMode="auto">
            <a:xfrm>
              <a:off x="11728451" y="3071813"/>
              <a:ext cx="306388" cy="719138"/>
            </a:xfrm>
            <a:custGeom>
              <a:avLst/>
              <a:gdLst>
                <a:gd name="T0" fmla="*/ 0 w 72"/>
                <a:gd name="T1" fmla="*/ 84 h 169"/>
                <a:gd name="T2" fmla="*/ 20 w 72"/>
                <a:gd name="T3" fmla="*/ 20 h 169"/>
                <a:gd name="T4" fmla="*/ 42 w 72"/>
                <a:gd name="T5" fmla="*/ 9 h 169"/>
                <a:gd name="T6" fmla="*/ 62 w 72"/>
                <a:gd name="T7" fmla="*/ 44 h 169"/>
                <a:gd name="T8" fmla="*/ 62 w 72"/>
                <a:gd name="T9" fmla="*/ 125 h 169"/>
                <a:gd name="T10" fmla="*/ 43 w 72"/>
                <a:gd name="T11" fmla="*/ 159 h 169"/>
                <a:gd name="T12" fmla="*/ 20 w 72"/>
                <a:gd name="T13" fmla="*/ 148 h 169"/>
                <a:gd name="T14" fmla="*/ 0 w 72"/>
                <a:gd name="T15" fmla="*/ 84 h 1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69">
                  <a:moveTo>
                    <a:pt x="0" y="84"/>
                  </a:moveTo>
                  <a:cubicBezTo>
                    <a:pt x="2" y="62"/>
                    <a:pt x="6" y="39"/>
                    <a:pt x="20" y="20"/>
                  </a:cubicBezTo>
                  <a:cubicBezTo>
                    <a:pt x="25" y="13"/>
                    <a:pt x="31" y="0"/>
                    <a:pt x="42" y="9"/>
                  </a:cubicBezTo>
                  <a:cubicBezTo>
                    <a:pt x="53" y="18"/>
                    <a:pt x="72" y="25"/>
                    <a:pt x="62" y="44"/>
                  </a:cubicBezTo>
                  <a:cubicBezTo>
                    <a:pt x="47" y="72"/>
                    <a:pt x="47" y="97"/>
                    <a:pt x="62" y="125"/>
                  </a:cubicBezTo>
                  <a:cubicBezTo>
                    <a:pt x="72" y="143"/>
                    <a:pt x="53" y="151"/>
                    <a:pt x="43" y="159"/>
                  </a:cubicBezTo>
                  <a:cubicBezTo>
                    <a:pt x="31" y="169"/>
                    <a:pt x="25" y="156"/>
                    <a:pt x="20" y="148"/>
                  </a:cubicBezTo>
                  <a:cubicBezTo>
                    <a:pt x="6" y="129"/>
                    <a:pt x="2" y="107"/>
                    <a:pt x="0"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
        <p:nvSpPr>
          <p:cNvPr id="23" name="Picture Placeholder 22">
            <a:extLst>
              <a:ext uri="{FF2B5EF4-FFF2-40B4-BE49-F238E27FC236}">
                <a16:creationId xmlns:a16="http://schemas.microsoft.com/office/drawing/2014/main" id="{26619E66-5354-4D60-8529-27917AC037C0}"/>
              </a:ext>
            </a:extLst>
          </p:cNvPr>
          <p:cNvSpPr>
            <a:spLocks noGrp="1"/>
          </p:cNvSpPr>
          <p:nvPr>
            <p:ph type="pic" sz="quarter" idx="13"/>
          </p:nvPr>
        </p:nvSpPr>
        <p:spPr>
          <a:xfrm>
            <a:off x="5884648" y="0"/>
            <a:ext cx="6307353" cy="5780372"/>
          </a:xfrm>
          <a:custGeom>
            <a:avLst/>
            <a:gdLst>
              <a:gd name="connsiteX0" fmla="*/ 760444 w 6307353"/>
              <a:gd name="connsiteY0" fmla="*/ 0 h 5780372"/>
              <a:gd name="connsiteX1" fmla="*/ 6307353 w 6307353"/>
              <a:gd name="connsiteY1" fmla="*/ 0 h 5780372"/>
              <a:gd name="connsiteX2" fmla="*/ 6307353 w 6307353"/>
              <a:gd name="connsiteY2" fmla="*/ 4515612 h 5780372"/>
              <a:gd name="connsiteX3" fmla="*/ 6110746 w 6307353"/>
              <a:gd name="connsiteY3" fmla="*/ 4731934 h 5780372"/>
              <a:gd name="connsiteX4" fmla="*/ 3579592 w 6307353"/>
              <a:gd name="connsiteY4" fmla="*/ 5780372 h 5780372"/>
              <a:gd name="connsiteX5" fmla="*/ 0 w 6307353"/>
              <a:gd name="connsiteY5" fmla="*/ 2200780 h 5780372"/>
              <a:gd name="connsiteX6" fmla="*/ 611338 w 6307353"/>
              <a:gd name="connsiteY6" fmla="*/ 199396 h 57803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07353" h="5780372">
                <a:moveTo>
                  <a:pt x="760444" y="0"/>
                </a:moveTo>
                <a:lnTo>
                  <a:pt x="6307353" y="0"/>
                </a:lnTo>
                <a:lnTo>
                  <a:pt x="6307353" y="4515612"/>
                </a:lnTo>
                <a:lnTo>
                  <a:pt x="6110746" y="4731934"/>
                </a:lnTo>
                <a:cubicBezTo>
                  <a:pt x="5462967" y="5379713"/>
                  <a:pt x="4568069" y="5780372"/>
                  <a:pt x="3579592" y="5780372"/>
                </a:cubicBezTo>
                <a:cubicBezTo>
                  <a:pt x="1602638" y="5780372"/>
                  <a:pt x="0" y="4177734"/>
                  <a:pt x="0" y="2200780"/>
                </a:cubicBezTo>
                <a:cubicBezTo>
                  <a:pt x="0" y="1459422"/>
                  <a:pt x="225371" y="770703"/>
                  <a:pt x="611338" y="199396"/>
                </a:cubicBezTo>
                <a:close/>
              </a:path>
            </a:pathLst>
          </a:custGeom>
          <a:solidFill>
            <a:schemeClr val="bg2"/>
          </a:solidFill>
        </p:spPr>
        <p:txBody>
          <a:bodyPr wrap="square" anchor="ctr">
            <a:noAutofit/>
          </a:bodyPr>
          <a:lstStyle>
            <a:lvl1pPr marL="0" indent="0" algn="ctr">
              <a:buNone/>
              <a:defRPr/>
            </a:lvl1pPr>
          </a:lstStyle>
          <a:p>
            <a:r>
              <a:rPr lang="en-US" noProof="0"/>
              <a:t>Click icon to add picture</a:t>
            </a:r>
            <a:endParaRPr lang="en-US" noProof="0" dirty="0"/>
          </a:p>
        </p:txBody>
      </p:sp>
      <p:sp>
        <p:nvSpPr>
          <p:cNvPr id="14" name="Title 1">
            <a:extLst>
              <a:ext uri="{FF2B5EF4-FFF2-40B4-BE49-F238E27FC236}">
                <a16:creationId xmlns:a16="http://schemas.microsoft.com/office/drawing/2014/main" id="{2E646B4F-6CCB-724C-9D5E-6D5770023939}"/>
              </a:ext>
            </a:extLst>
          </p:cNvPr>
          <p:cNvSpPr>
            <a:spLocks noGrp="1"/>
          </p:cNvSpPr>
          <p:nvPr>
            <p:ph type="title"/>
          </p:nvPr>
        </p:nvSpPr>
        <p:spPr>
          <a:xfrm>
            <a:off x="515938" y="499595"/>
            <a:ext cx="4937211" cy="1325563"/>
          </a:xfrm>
        </p:spPr>
        <p:txBody>
          <a:bodyPr lIns="0" tIns="0" rIns="0" bIns="0">
            <a:noAutofit/>
          </a:bodyPr>
          <a:lstStyle>
            <a:lvl1pPr>
              <a:defRPr sz="3200" b="1" cap="all" baseline="0"/>
            </a:lvl1pPr>
          </a:lstStyle>
          <a:p>
            <a:r>
              <a:rPr lang="en-US" noProof="0"/>
              <a:t>Click to edit Master title style</a:t>
            </a:r>
            <a:endParaRPr lang="en-US" noProof="0" dirty="0"/>
          </a:p>
        </p:txBody>
      </p:sp>
    </p:spTree>
    <p:extLst>
      <p:ext uri="{BB962C8B-B14F-4D97-AF65-F5344CB8AC3E}">
        <p14:creationId xmlns:p14="http://schemas.microsoft.com/office/powerpoint/2010/main" val="1696208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0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70CD0-696D-4313-96BA-4AA72C813BD0}"/>
              </a:ext>
            </a:extLst>
          </p:cNvPr>
          <p:cNvSpPr>
            <a:spLocks noGrp="1"/>
          </p:cNvSpPr>
          <p:nvPr>
            <p:ph type="title"/>
          </p:nvPr>
        </p:nvSpPr>
        <p:spPr>
          <a:xfrm>
            <a:off x="515938" y="499595"/>
            <a:ext cx="4937211" cy="1325563"/>
          </a:xfrm>
        </p:spPr>
        <p:txBody>
          <a:bodyPr lIns="0" tIns="0" rIns="0" bIns="0">
            <a:noAutofit/>
          </a:bodyPr>
          <a:lstStyle>
            <a:lvl1pPr>
              <a:defRPr sz="3200" b="1" cap="all" baseline="0"/>
            </a:lvl1pPr>
          </a:lstStyle>
          <a:p>
            <a:r>
              <a:rPr lang="en-US" noProof="0"/>
              <a:t>Click to edit Master title style</a:t>
            </a:r>
          </a:p>
        </p:txBody>
      </p:sp>
      <p:sp>
        <p:nvSpPr>
          <p:cNvPr id="3" name="Content Placeholder 2">
            <a:extLst>
              <a:ext uri="{FF2B5EF4-FFF2-40B4-BE49-F238E27FC236}">
                <a16:creationId xmlns:a16="http://schemas.microsoft.com/office/drawing/2014/main" id="{0FEE9886-36F0-4E06-A3A6-D8F00B0665A1}"/>
              </a:ext>
            </a:extLst>
          </p:cNvPr>
          <p:cNvSpPr>
            <a:spLocks noGrp="1"/>
          </p:cNvSpPr>
          <p:nvPr>
            <p:ph idx="1" hasCustomPrompt="1"/>
          </p:nvPr>
        </p:nvSpPr>
        <p:spPr>
          <a:xfrm>
            <a:off x="538960" y="1825625"/>
            <a:ext cx="4914189" cy="4351338"/>
          </a:xfrm>
        </p:spPr>
        <p:txBody>
          <a:bodyPr lIns="0" tIns="0" rIns="0" bIns="0">
            <a:noAutofit/>
          </a:bodyPr>
          <a:lstStyle>
            <a:lvl1pPr>
              <a:defRPr sz="2400"/>
            </a:lvl1pPr>
            <a:lvl2pPr>
              <a:defRPr sz="2000"/>
            </a:lvl2pPr>
            <a:lvl3pPr>
              <a:defRPr sz="1800"/>
            </a:lvl3pPr>
            <a:lvl4pPr>
              <a:defRPr sz="1600"/>
            </a:lvl4pPr>
            <a:lvl5pPr>
              <a:defRPr sz="1600"/>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Rectangle 6">
            <a:extLst>
              <a:ext uri="{FF2B5EF4-FFF2-40B4-BE49-F238E27FC236}">
                <a16:creationId xmlns:a16="http://schemas.microsoft.com/office/drawing/2014/main" id="{76627016-BFC4-46D4-89DB-F72E3C3461EC}"/>
              </a:ext>
            </a:extLst>
          </p:cNvPr>
          <p:cNvSpPr/>
          <p:nvPr userDrawn="1"/>
        </p:nvSpPr>
        <p:spPr>
          <a:xfrm rot="10800000">
            <a:off x="515938" y="-16721"/>
            <a:ext cx="1258618" cy="11050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sp>
        <p:nvSpPr>
          <p:cNvPr id="14" name="Rectangle 13">
            <a:extLst>
              <a:ext uri="{FF2B5EF4-FFF2-40B4-BE49-F238E27FC236}">
                <a16:creationId xmlns:a16="http://schemas.microsoft.com/office/drawing/2014/main" id="{9D415693-E2CB-4DB4-B07C-2F96B0CAB302}"/>
              </a:ext>
            </a:extLst>
          </p:cNvPr>
          <p:cNvSpPr/>
          <p:nvPr userDrawn="1"/>
        </p:nvSpPr>
        <p:spPr>
          <a:xfrm>
            <a:off x="7854462" y="988536"/>
            <a:ext cx="4329129" cy="4880927"/>
          </a:xfrm>
          <a:prstGeom prst="rect">
            <a:avLst/>
          </a:prstGeom>
          <a:solidFill>
            <a:schemeClr val="accent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Oval 3">
            <a:extLst>
              <a:ext uri="{FF2B5EF4-FFF2-40B4-BE49-F238E27FC236}">
                <a16:creationId xmlns:a16="http://schemas.microsoft.com/office/drawing/2014/main" id="{14C1BF67-E354-4E04-8F94-BABF2B7D1AFB}"/>
              </a:ext>
            </a:extLst>
          </p:cNvPr>
          <p:cNvSpPr/>
          <p:nvPr userDrawn="1"/>
        </p:nvSpPr>
        <p:spPr>
          <a:xfrm>
            <a:off x="5107816" y="633613"/>
            <a:ext cx="5571908" cy="5571906"/>
          </a:xfrm>
          <a:prstGeom prst="ellipse">
            <a:avLst/>
          </a:prstGeom>
          <a:solidFill>
            <a:schemeClr val="bg2">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Picture Placeholder 5">
            <a:extLst>
              <a:ext uri="{FF2B5EF4-FFF2-40B4-BE49-F238E27FC236}">
                <a16:creationId xmlns:a16="http://schemas.microsoft.com/office/drawing/2014/main" id="{FF6AC390-6F85-4B64-AE7A-E8E0D8FC89CF}"/>
              </a:ext>
            </a:extLst>
          </p:cNvPr>
          <p:cNvSpPr>
            <a:spLocks noGrp="1"/>
          </p:cNvSpPr>
          <p:nvPr>
            <p:ph type="pic" sz="quarter" idx="13"/>
          </p:nvPr>
        </p:nvSpPr>
        <p:spPr>
          <a:xfrm>
            <a:off x="5455212" y="988536"/>
            <a:ext cx="4884848" cy="4884848"/>
          </a:xfrm>
          <a:prstGeom prst="ellipse">
            <a:avLst/>
          </a:prstGeom>
          <a:solidFill>
            <a:schemeClr val="bg1">
              <a:lumMod val="85000"/>
            </a:schemeClr>
          </a:solidFill>
        </p:spPr>
        <p:txBody>
          <a:bodyPr anchor="ctr"/>
          <a:lstStyle>
            <a:lvl1pPr marL="0" indent="0" algn="ctr">
              <a:buNone/>
              <a:defRPr/>
            </a:lvl1pPr>
          </a:lstStyle>
          <a:p>
            <a:r>
              <a:rPr lang="en-US" noProof="0"/>
              <a:t>Click icon to add picture</a:t>
            </a:r>
            <a:endParaRPr lang="en-US" noProof="0" dirty="0"/>
          </a:p>
        </p:txBody>
      </p:sp>
    </p:spTree>
    <p:extLst>
      <p:ext uri="{BB962C8B-B14F-4D97-AF65-F5344CB8AC3E}">
        <p14:creationId xmlns:p14="http://schemas.microsoft.com/office/powerpoint/2010/main" val="1969986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03">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12E4E194-63F1-4D43-AC02-75733DF045E9}"/>
              </a:ext>
            </a:extLst>
          </p:cNvPr>
          <p:cNvSpPr/>
          <p:nvPr userDrawn="1"/>
        </p:nvSpPr>
        <p:spPr>
          <a:xfrm>
            <a:off x="8308181" y="1630018"/>
            <a:ext cx="3883819" cy="437321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2" name="Oval 21">
            <a:extLst>
              <a:ext uri="{FF2B5EF4-FFF2-40B4-BE49-F238E27FC236}">
                <a16:creationId xmlns:a16="http://schemas.microsoft.com/office/drawing/2014/main" id="{E799E3E2-888B-2343-9A63-F84C03265CB5}"/>
              </a:ext>
            </a:extLst>
          </p:cNvPr>
          <p:cNvSpPr>
            <a:spLocks noChangeAspect="1"/>
          </p:cNvSpPr>
          <p:nvPr userDrawn="1"/>
        </p:nvSpPr>
        <p:spPr>
          <a:xfrm>
            <a:off x="9833702" y="1823757"/>
            <a:ext cx="832104" cy="832104"/>
          </a:xfrm>
          <a:prstGeom prst="ellips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3" name="Picture Placeholder 11">
            <a:extLst>
              <a:ext uri="{FF2B5EF4-FFF2-40B4-BE49-F238E27FC236}">
                <a16:creationId xmlns:a16="http://schemas.microsoft.com/office/drawing/2014/main" id="{8FEDE8EF-5B7A-A741-9A56-D365CAE01B62}"/>
              </a:ext>
            </a:extLst>
          </p:cNvPr>
          <p:cNvSpPr>
            <a:spLocks noGrp="1"/>
          </p:cNvSpPr>
          <p:nvPr>
            <p:ph type="pic" sz="quarter" idx="19" hasCustomPrompt="1"/>
          </p:nvPr>
        </p:nvSpPr>
        <p:spPr>
          <a:xfrm>
            <a:off x="9998318" y="1988373"/>
            <a:ext cx="502873" cy="502873"/>
          </a:xfrm>
          <a:prstGeom prst="rect">
            <a:avLst/>
          </a:prstGeom>
          <a:noFill/>
        </p:spPr>
        <p:txBody>
          <a:bodyPr lIns="0" rIns="0" anchor="ctr">
            <a:noAutofit/>
          </a:bodyPr>
          <a:lstStyle>
            <a:lvl1pPr marL="0" indent="0" algn="ctr">
              <a:buNone/>
              <a:defRPr sz="1100">
                <a:solidFill>
                  <a:schemeClr val="bg1"/>
                </a:solidFill>
              </a:defRPr>
            </a:lvl1pPr>
          </a:lstStyle>
          <a:p>
            <a:r>
              <a:rPr lang="en-US" noProof="0" dirty="0"/>
              <a:t>icon</a:t>
            </a:r>
          </a:p>
        </p:txBody>
      </p:sp>
      <p:sp>
        <p:nvSpPr>
          <p:cNvPr id="9" name="Rectangle 8">
            <a:extLst>
              <a:ext uri="{FF2B5EF4-FFF2-40B4-BE49-F238E27FC236}">
                <a16:creationId xmlns:a16="http://schemas.microsoft.com/office/drawing/2014/main" id="{3755C1FB-E61C-4BBC-8179-D34908DEA1B6}"/>
              </a:ext>
            </a:extLst>
          </p:cNvPr>
          <p:cNvSpPr/>
          <p:nvPr userDrawn="1"/>
        </p:nvSpPr>
        <p:spPr>
          <a:xfrm>
            <a:off x="0" y="1630018"/>
            <a:ext cx="3883819" cy="437321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Oval 3">
            <a:extLst>
              <a:ext uri="{FF2B5EF4-FFF2-40B4-BE49-F238E27FC236}">
                <a16:creationId xmlns:a16="http://schemas.microsoft.com/office/drawing/2014/main" id="{8C1E0992-271E-4948-9461-C7AA54AF8FEA}"/>
              </a:ext>
            </a:extLst>
          </p:cNvPr>
          <p:cNvSpPr>
            <a:spLocks noChangeAspect="1"/>
          </p:cNvSpPr>
          <p:nvPr userDrawn="1"/>
        </p:nvSpPr>
        <p:spPr>
          <a:xfrm>
            <a:off x="1526011" y="1823757"/>
            <a:ext cx="832104" cy="832104"/>
          </a:xfrm>
          <a:prstGeom prst="ellipse">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32970CD0-696D-4313-96BA-4AA72C813BD0}"/>
              </a:ext>
            </a:extLst>
          </p:cNvPr>
          <p:cNvSpPr>
            <a:spLocks noGrp="1"/>
          </p:cNvSpPr>
          <p:nvPr>
            <p:ph type="title"/>
          </p:nvPr>
        </p:nvSpPr>
        <p:spPr>
          <a:xfrm>
            <a:off x="515938" y="246621"/>
            <a:ext cx="11150600" cy="920336"/>
          </a:xfrm>
        </p:spPr>
        <p:txBody>
          <a:bodyPr lIns="0" tIns="0" rIns="0" bIns="0" anchor="b">
            <a:noAutofit/>
          </a:bodyPr>
          <a:lstStyle>
            <a:lvl1pPr>
              <a:defRPr sz="3200" b="1" cap="all" baseline="0"/>
            </a:lvl1pPr>
          </a:lstStyle>
          <a:p>
            <a:r>
              <a:rPr lang="en-US" noProof="0"/>
              <a:t>Click to edit Master title style</a:t>
            </a:r>
          </a:p>
        </p:txBody>
      </p:sp>
      <p:sp>
        <p:nvSpPr>
          <p:cNvPr id="3" name="Content Placeholder 2">
            <a:extLst>
              <a:ext uri="{FF2B5EF4-FFF2-40B4-BE49-F238E27FC236}">
                <a16:creationId xmlns:a16="http://schemas.microsoft.com/office/drawing/2014/main" id="{0FEE9886-36F0-4E06-A3A6-D8F00B0665A1}"/>
              </a:ext>
            </a:extLst>
          </p:cNvPr>
          <p:cNvSpPr>
            <a:spLocks noGrp="1"/>
          </p:cNvSpPr>
          <p:nvPr>
            <p:ph idx="1" hasCustomPrompt="1"/>
          </p:nvPr>
        </p:nvSpPr>
        <p:spPr>
          <a:xfrm>
            <a:off x="219126" y="3207024"/>
            <a:ext cx="3445566" cy="2504663"/>
          </a:xfrm>
        </p:spPr>
        <p:txBody>
          <a:bodyPr lIns="0" tIns="0" rIns="0" bIns="0">
            <a:normAutofit/>
          </a:bodyPr>
          <a:lstStyle>
            <a:lvl1pPr marL="0" indent="0" algn="ctr">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a:t>Edit Master text styles</a:t>
            </a:r>
          </a:p>
        </p:txBody>
      </p:sp>
      <p:sp>
        <p:nvSpPr>
          <p:cNvPr id="7" name="Rectangle 6">
            <a:extLst>
              <a:ext uri="{FF2B5EF4-FFF2-40B4-BE49-F238E27FC236}">
                <a16:creationId xmlns:a16="http://schemas.microsoft.com/office/drawing/2014/main" id="{76627016-BFC4-46D4-89DB-F72E3C3461EC}"/>
              </a:ext>
            </a:extLst>
          </p:cNvPr>
          <p:cNvSpPr/>
          <p:nvPr userDrawn="1"/>
        </p:nvSpPr>
        <p:spPr>
          <a:xfrm rot="10800000">
            <a:off x="515938" y="-16721"/>
            <a:ext cx="1258618" cy="11050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sp>
        <p:nvSpPr>
          <p:cNvPr id="6" name="Picture Placeholder 5">
            <a:extLst>
              <a:ext uri="{FF2B5EF4-FFF2-40B4-BE49-F238E27FC236}">
                <a16:creationId xmlns:a16="http://schemas.microsoft.com/office/drawing/2014/main" id="{35B71D50-AA4B-4E0C-8F6A-0F64F2C8A8C7}"/>
              </a:ext>
            </a:extLst>
          </p:cNvPr>
          <p:cNvSpPr>
            <a:spLocks noGrp="1"/>
          </p:cNvSpPr>
          <p:nvPr>
            <p:ph type="pic" sz="quarter" idx="13"/>
          </p:nvPr>
        </p:nvSpPr>
        <p:spPr>
          <a:xfrm>
            <a:off x="3883819" y="1630018"/>
            <a:ext cx="4424362" cy="4373217"/>
          </a:xfrm>
          <a:solidFill>
            <a:schemeClr val="bg2">
              <a:lumMod val="90000"/>
            </a:schemeClr>
          </a:solidFill>
        </p:spPr>
        <p:txBody>
          <a:bodyPr anchor="ctr"/>
          <a:lstStyle>
            <a:lvl1pPr marL="0" indent="0" algn="ctr">
              <a:buNone/>
              <a:defRPr/>
            </a:lvl1pPr>
          </a:lstStyle>
          <a:p>
            <a:r>
              <a:rPr lang="en-US" noProof="0"/>
              <a:t>Click icon to add picture</a:t>
            </a:r>
            <a:endParaRPr lang="en-US" noProof="0" dirty="0"/>
          </a:p>
        </p:txBody>
      </p:sp>
      <p:sp>
        <p:nvSpPr>
          <p:cNvPr id="17" name="Content Placeholder 2">
            <a:extLst>
              <a:ext uri="{FF2B5EF4-FFF2-40B4-BE49-F238E27FC236}">
                <a16:creationId xmlns:a16="http://schemas.microsoft.com/office/drawing/2014/main" id="{147C9C38-5B17-467D-B581-EF28ECB11E80}"/>
              </a:ext>
            </a:extLst>
          </p:cNvPr>
          <p:cNvSpPr>
            <a:spLocks noGrp="1"/>
          </p:cNvSpPr>
          <p:nvPr>
            <p:ph idx="14" hasCustomPrompt="1"/>
          </p:nvPr>
        </p:nvSpPr>
        <p:spPr>
          <a:xfrm>
            <a:off x="8527490" y="3207024"/>
            <a:ext cx="3445200" cy="2504663"/>
          </a:xfrm>
        </p:spPr>
        <p:txBody>
          <a:bodyPr lIns="0" tIns="0" rIns="0" bIns="0">
            <a:normAutofit/>
          </a:bodyPr>
          <a:lstStyle>
            <a:lvl1pPr marL="0" indent="0" algn="ctr">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a:t>Edit Master text styles</a:t>
            </a:r>
          </a:p>
        </p:txBody>
      </p:sp>
      <p:sp>
        <p:nvSpPr>
          <p:cNvPr id="20" name="Content Placeholder 2">
            <a:extLst>
              <a:ext uri="{FF2B5EF4-FFF2-40B4-BE49-F238E27FC236}">
                <a16:creationId xmlns:a16="http://schemas.microsoft.com/office/drawing/2014/main" id="{FEB88DD7-AEB5-4718-AF2D-28B5B91ED715}"/>
              </a:ext>
            </a:extLst>
          </p:cNvPr>
          <p:cNvSpPr>
            <a:spLocks noGrp="1"/>
          </p:cNvSpPr>
          <p:nvPr>
            <p:ph idx="15" hasCustomPrompt="1"/>
          </p:nvPr>
        </p:nvSpPr>
        <p:spPr>
          <a:xfrm>
            <a:off x="219126" y="2711636"/>
            <a:ext cx="3445566" cy="495389"/>
          </a:xfrm>
        </p:spPr>
        <p:txBody>
          <a:bodyPr lIns="0" tIns="0" rIns="0" bIns="0" anchor="ctr">
            <a:noAutofit/>
          </a:bodyPr>
          <a:lstStyle>
            <a:lvl1pPr marL="0" indent="0" algn="ctr">
              <a:buNone/>
              <a:defRPr sz="1800" b="1" cap="all" baseline="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a:t>Edit Master text styles</a:t>
            </a:r>
          </a:p>
        </p:txBody>
      </p:sp>
      <p:sp>
        <p:nvSpPr>
          <p:cNvPr id="21" name="Content Placeholder 2">
            <a:extLst>
              <a:ext uri="{FF2B5EF4-FFF2-40B4-BE49-F238E27FC236}">
                <a16:creationId xmlns:a16="http://schemas.microsoft.com/office/drawing/2014/main" id="{F694448B-800C-40EF-8F61-18C018E8374C}"/>
              </a:ext>
            </a:extLst>
          </p:cNvPr>
          <p:cNvSpPr>
            <a:spLocks noGrp="1"/>
          </p:cNvSpPr>
          <p:nvPr>
            <p:ph idx="16" hasCustomPrompt="1"/>
          </p:nvPr>
        </p:nvSpPr>
        <p:spPr>
          <a:xfrm>
            <a:off x="8527124" y="2711636"/>
            <a:ext cx="3445566" cy="495389"/>
          </a:xfrm>
        </p:spPr>
        <p:txBody>
          <a:bodyPr lIns="0" tIns="0" rIns="0" bIns="0" anchor="ctr">
            <a:noAutofit/>
          </a:bodyPr>
          <a:lstStyle>
            <a:lvl1pPr marL="0" indent="0" algn="ctr">
              <a:buNone/>
              <a:defRPr sz="1800" b="1" cap="all" baseline="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a:t>Edit Master text styles</a:t>
            </a:r>
          </a:p>
        </p:txBody>
      </p:sp>
      <p:sp>
        <p:nvSpPr>
          <p:cNvPr id="12" name="Picture Placeholder 11">
            <a:extLst>
              <a:ext uri="{FF2B5EF4-FFF2-40B4-BE49-F238E27FC236}">
                <a16:creationId xmlns:a16="http://schemas.microsoft.com/office/drawing/2014/main" id="{483B974E-5202-4EAD-9D55-4129C84BAE87}"/>
              </a:ext>
            </a:extLst>
          </p:cNvPr>
          <p:cNvSpPr>
            <a:spLocks noGrp="1"/>
          </p:cNvSpPr>
          <p:nvPr>
            <p:ph type="pic" sz="quarter" idx="17" hasCustomPrompt="1"/>
          </p:nvPr>
        </p:nvSpPr>
        <p:spPr>
          <a:xfrm>
            <a:off x="1690627" y="1988373"/>
            <a:ext cx="502873" cy="502873"/>
          </a:xfrm>
          <a:prstGeom prst="rect">
            <a:avLst/>
          </a:prstGeom>
          <a:noFill/>
        </p:spPr>
        <p:txBody>
          <a:bodyPr lIns="0" rIns="0" anchor="ctr">
            <a:noAutofit/>
          </a:bodyPr>
          <a:lstStyle>
            <a:lvl1pPr marL="0" indent="0" algn="ctr">
              <a:buNone/>
              <a:defRPr sz="1100">
                <a:solidFill>
                  <a:schemeClr val="bg1"/>
                </a:solidFill>
              </a:defRPr>
            </a:lvl1pPr>
          </a:lstStyle>
          <a:p>
            <a:r>
              <a:rPr lang="en-US" noProof="0" dirty="0"/>
              <a:t>icon</a:t>
            </a:r>
          </a:p>
        </p:txBody>
      </p:sp>
    </p:spTree>
    <p:extLst>
      <p:ext uri="{BB962C8B-B14F-4D97-AF65-F5344CB8AC3E}">
        <p14:creationId xmlns:p14="http://schemas.microsoft.com/office/powerpoint/2010/main" val="1741033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70CD0-696D-4313-96BA-4AA72C813BD0}"/>
              </a:ext>
            </a:extLst>
          </p:cNvPr>
          <p:cNvSpPr>
            <a:spLocks noGrp="1"/>
          </p:cNvSpPr>
          <p:nvPr>
            <p:ph type="title"/>
          </p:nvPr>
        </p:nvSpPr>
        <p:spPr>
          <a:xfrm>
            <a:off x="515938" y="246621"/>
            <a:ext cx="11150600" cy="920336"/>
          </a:xfrm>
        </p:spPr>
        <p:txBody>
          <a:bodyPr lIns="0" tIns="0" rIns="0" bIns="0" anchor="b">
            <a:noAutofit/>
          </a:bodyPr>
          <a:lstStyle>
            <a:lvl1pPr>
              <a:defRPr sz="3200" b="1" cap="all" baseline="0"/>
            </a:lvl1pPr>
          </a:lstStyle>
          <a:p>
            <a:r>
              <a:rPr lang="en-US" noProof="0"/>
              <a:t>Click to edit Master title style</a:t>
            </a:r>
          </a:p>
        </p:txBody>
      </p:sp>
      <p:sp>
        <p:nvSpPr>
          <p:cNvPr id="3" name="Content Placeholder 2">
            <a:extLst>
              <a:ext uri="{FF2B5EF4-FFF2-40B4-BE49-F238E27FC236}">
                <a16:creationId xmlns:a16="http://schemas.microsoft.com/office/drawing/2014/main" id="{0FEE9886-36F0-4E06-A3A6-D8F00B0665A1}"/>
              </a:ext>
            </a:extLst>
          </p:cNvPr>
          <p:cNvSpPr>
            <a:spLocks noGrp="1"/>
          </p:cNvSpPr>
          <p:nvPr>
            <p:ph idx="1" hasCustomPrompt="1"/>
          </p:nvPr>
        </p:nvSpPr>
        <p:spPr>
          <a:xfrm>
            <a:off x="680934" y="2863158"/>
            <a:ext cx="4074002" cy="2846648"/>
          </a:xfrm>
        </p:spPr>
        <p:txBody>
          <a:bodyPr lIns="0" tIns="0" rIns="0" bIns="0">
            <a:noAutofit/>
          </a:bodyPr>
          <a:lstStyle>
            <a:lvl1pPr marL="0" indent="0" algn="r">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a:t>Edit Master text styles</a:t>
            </a:r>
          </a:p>
        </p:txBody>
      </p:sp>
      <p:sp>
        <p:nvSpPr>
          <p:cNvPr id="7" name="Rectangle 6">
            <a:extLst>
              <a:ext uri="{FF2B5EF4-FFF2-40B4-BE49-F238E27FC236}">
                <a16:creationId xmlns:a16="http://schemas.microsoft.com/office/drawing/2014/main" id="{76627016-BFC4-46D4-89DB-F72E3C3461EC}"/>
              </a:ext>
            </a:extLst>
          </p:cNvPr>
          <p:cNvSpPr/>
          <p:nvPr userDrawn="1"/>
        </p:nvSpPr>
        <p:spPr>
          <a:xfrm rot="10800000">
            <a:off x="515938" y="-16721"/>
            <a:ext cx="1258618" cy="11050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accent2"/>
              </a:solidFill>
            </a:endParaRPr>
          </a:p>
        </p:txBody>
      </p:sp>
      <p:sp>
        <p:nvSpPr>
          <p:cNvPr id="23" name="Content Placeholder 2">
            <a:extLst>
              <a:ext uri="{FF2B5EF4-FFF2-40B4-BE49-F238E27FC236}">
                <a16:creationId xmlns:a16="http://schemas.microsoft.com/office/drawing/2014/main" id="{E5123CE7-2F8A-489B-BD99-0C2A33ADF49A}"/>
              </a:ext>
            </a:extLst>
          </p:cNvPr>
          <p:cNvSpPr>
            <a:spLocks noGrp="1"/>
          </p:cNvSpPr>
          <p:nvPr>
            <p:ph idx="19" hasCustomPrompt="1"/>
          </p:nvPr>
        </p:nvSpPr>
        <p:spPr>
          <a:xfrm>
            <a:off x="7327918" y="1648186"/>
            <a:ext cx="4074002" cy="2834508"/>
          </a:xfrm>
        </p:spPr>
        <p:txBody>
          <a:bodyPr lIns="0" tIns="0" rIns="0" bIns="0" anchor="b">
            <a:noAutofit/>
          </a:bodyPr>
          <a:lstStyle>
            <a:lvl1pPr marL="0" indent="0" algn="l">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a:t>Edit Master text styles</a:t>
            </a:r>
          </a:p>
        </p:txBody>
      </p:sp>
    </p:spTree>
    <p:extLst>
      <p:ext uri="{BB962C8B-B14F-4D97-AF65-F5344CB8AC3E}">
        <p14:creationId xmlns:p14="http://schemas.microsoft.com/office/powerpoint/2010/main" val="891400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omparison Layout">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B6EB0C6-606C-4AFB-8FF8-AB43606B95BD}"/>
              </a:ext>
            </a:extLst>
          </p:cNvPr>
          <p:cNvSpPr/>
          <p:nvPr userDrawn="1"/>
        </p:nvSpPr>
        <p:spPr>
          <a:xfrm>
            <a:off x="6599236" y="4707908"/>
            <a:ext cx="5592763" cy="10064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Rectangle 3">
            <a:extLst>
              <a:ext uri="{FF2B5EF4-FFF2-40B4-BE49-F238E27FC236}">
                <a16:creationId xmlns:a16="http://schemas.microsoft.com/office/drawing/2014/main" id="{25CE6D5A-A5C0-4B12-A26A-691D5743FA5C}"/>
              </a:ext>
            </a:extLst>
          </p:cNvPr>
          <p:cNvSpPr/>
          <p:nvPr userDrawn="1"/>
        </p:nvSpPr>
        <p:spPr>
          <a:xfrm>
            <a:off x="-82063" y="1648186"/>
            <a:ext cx="5709139" cy="10064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32970CD0-696D-4313-96BA-4AA72C813BD0}"/>
              </a:ext>
            </a:extLst>
          </p:cNvPr>
          <p:cNvSpPr>
            <a:spLocks noGrp="1"/>
          </p:cNvSpPr>
          <p:nvPr>
            <p:ph type="title"/>
          </p:nvPr>
        </p:nvSpPr>
        <p:spPr>
          <a:xfrm>
            <a:off x="515938" y="246621"/>
            <a:ext cx="11150600" cy="920336"/>
          </a:xfrm>
        </p:spPr>
        <p:txBody>
          <a:bodyPr lIns="0" tIns="0" rIns="0" bIns="0" anchor="b">
            <a:noAutofit/>
          </a:bodyPr>
          <a:lstStyle>
            <a:lvl1pPr>
              <a:defRPr sz="3200" b="1" cap="all" baseline="0"/>
            </a:lvl1pPr>
          </a:lstStyle>
          <a:p>
            <a:r>
              <a:rPr lang="en-US" noProof="0"/>
              <a:t>Click to edit Master title style</a:t>
            </a:r>
          </a:p>
        </p:txBody>
      </p:sp>
      <p:sp>
        <p:nvSpPr>
          <p:cNvPr id="3" name="Content Placeholder 2">
            <a:extLst>
              <a:ext uri="{FF2B5EF4-FFF2-40B4-BE49-F238E27FC236}">
                <a16:creationId xmlns:a16="http://schemas.microsoft.com/office/drawing/2014/main" id="{0FEE9886-36F0-4E06-A3A6-D8F00B0665A1}"/>
              </a:ext>
            </a:extLst>
          </p:cNvPr>
          <p:cNvSpPr>
            <a:spLocks noGrp="1"/>
          </p:cNvSpPr>
          <p:nvPr>
            <p:ph idx="1" hasCustomPrompt="1"/>
          </p:nvPr>
        </p:nvSpPr>
        <p:spPr>
          <a:xfrm>
            <a:off x="680934" y="2863158"/>
            <a:ext cx="4074002" cy="2846648"/>
          </a:xfrm>
        </p:spPr>
        <p:txBody>
          <a:bodyPr lIns="0" tIns="0" rIns="0" bIns="0">
            <a:noAutofit/>
          </a:bodyPr>
          <a:lstStyle>
            <a:lvl1pPr marL="0" indent="0" algn="r">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a:t>Edit Master text styles</a:t>
            </a:r>
          </a:p>
        </p:txBody>
      </p:sp>
      <p:sp>
        <p:nvSpPr>
          <p:cNvPr id="7" name="Rectangle 6">
            <a:extLst>
              <a:ext uri="{FF2B5EF4-FFF2-40B4-BE49-F238E27FC236}">
                <a16:creationId xmlns:a16="http://schemas.microsoft.com/office/drawing/2014/main" id="{76627016-BFC4-46D4-89DB-F72E3C3461EC}"/>
              </a:ext>
            </a:extLst>
          </p:cNvPr>
          <p:cNvSpPr/>
          <p:nvPr userDrawn="1"/>
        </p:nvSpPr>
        <p:spPr>
          <a:xfrm rot="10800000">
            <a:off x="515938" y="-16721"/>
            <a:ext cx="1258618" cy="11050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accent2"/>
              </a:solidFill>
            </a:endParaRPr>
          </a:p>
        </p:txBody>
      </p:sp>
      <p:sp>
        <p:nvSpPr>
          <p:cNvPr id="20" name="Content Placeholder 2">
            <a:extLst>
              <a:ext uri="{FF2B5EF4-FFF2-40B4-BE49-F238E27FC236}">
                <a16:creationId xmlns:a16="http://schemas.microsoft.com/office/drawing/2014/main" id="{FEB88DD7-AEB5-4718-AF2D-28B5B91ED715}"/>
              </a:ext>
            </a:extLst>
          </p:cNvPr>
          <p:cNvSpPr>
            <a:spLocks noGrp="1"/>
          </p:cNvSpPr>
          <p:nvPr>
            <p:ph idx="15" hasCustomPrompt="1"/>
          </p:nvPr>
        </p:nvSpPr>
        <p:spPr>
          <a:xfrm>
            <a:off x="1309370" y="1903728"/>
            <a:ext cx="3445566" cy="495389"/>
          </a:xfrm>
        </p:spPr>
        <p:txBody>
          <a:bodyPr lIns="0" tIns="0" rIns="0" bIns="0" anchor="ctr">
            <a:noAutofit/>
          </a:bodyPr>
          <a:lstStyle>
            <a:lvl1pPr marL="0" indent="0" algn="r">
              <a:buNone/>
              <a:defRPr sz="1800" b="1" cap="all" baseline="0">
                <a:solidFill>
                  <a:schemeClr val="accent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a:t>Topic 01 comes here</a:t>
            </a:r>
          </a:p>
        </p:txBody>
      </p:sp>
      <p:sp>
        <p:nvSpPr>
          <p:cNvPr id="23" name="Content Placeholder 2">
            <a:extLst>
              <a:ext uri="{FF2B5EF4-FFF2-40B4-BE49-F238E27FC236}">
                <a16:creationId xmlns:a16="http://schemas.microsoft.com/office/drawing/2014/main" id="{E5123CE7-2F8A-489B-BD99-0C2A33ADF49A}"/>
              </a:ext>
            </a:extLst>
          </p:cNvPr>
          <p:cNvSpPr>
            <a:spLocks noGrp="1"/>
          </p:cNvSpPr>
          <p:nvPr>
            <p:ph idx="19" hasCustomPrompt="1"/>
          </p:nvPr>
        </p:nvSpPr>
        <p:spPr>
          <a:xfrm>
            <a:off x="7327918" y="1648186"/>
            <a:ext cx="4074002" cy="2834508"/>
          </a:xfrm>
        </p:spPr>
        <p:txBody>
          <a:bodyPr lIns="0" tIns="0" rIns="0" bIns="0" anchor="b">
            <a:noAutofit/>
          </a:bodyPr>
          <a:lstStyle>
            <a:lvl1pPr marL="0" indent="0" algn="l">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a:t>Edit Master text styles</a:t>
            </a:r>
          </a:p>
        </p:txBody>
      </p:sp>
      <p:sp>
        <p:nvSpPr>
          <p:cNvPr id="25" name="Content Placeholder 2">
            <a:extLst>
              <a:ext uri="{FF2B5EF4-FFF2-40B4-BE49-F238E27FC236}">
                <a16:creationId xmlns:a16="http://schemas.microsoft.com/office/drawing/2014/main" id="{07730BCF-AC2A-4FEC-8F01-63964DB444CF}"/>
              </a:ext>
            </a:extLst>
          </p:cNvPr>
          <p:cNvSpPr>
            <a:spLocks noGrp="1"/>
          </p:cNvSpPr>
          <p:nvPr>
            <p:ph idx="20" hasCustomPrompt="1"/>
          </p:nvPr>
        </p:nvSpPr>
        <p:spPr>
          <a:xfrm>
            <a:off x="7475709" y="4963450"/>
            <a:ext cx="3445566" cy="495389"/>
          </a:xfrm>
        </p:spPr>
        <p:txBody>
          <a:bodyPr lIns="0" tIns="0" rIns="0" bIns="0" anchor="ctr">
            <a:noAutofit/>
          </a:bodyPr>
          <a:lstStyle>
            <a:lvl1pPr marL="0" indent="0" algn="l">
              <a:buNone/>
              <a:defRPr sz="1800" b="1" cap="all" baseline="0">
                <a:solidFill>
                  <a:schemeClr val="accent3"/>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a:t>Topic 02 comes here</a:t>
            </a:r>
          </a:p>
        </p:txBody>
      </p:sp>
      <p:sp>
        <p:nvSpPr>
          <p:cNvPr id="21" name="Oval 20">
            <a:extLst>
              <a:ext uri="{FF2B5EF4-FFF2-40B4-BE49-F238E27FC236}">
                <a16:creationId xmlns:a16="http://schemas.microsoft.com/office/drawing/2014/main" id="{919C8692-230B-D543-A7F7-4FD61B04D1C6}"/>
              </a:ext>
            </a:extLst>
          </p:cNvPr>
          <p:cNvSpPr>
            <a:spLocks noChangeAspect="1"/>
          </p:cNvSpPr>
          <p:nvPr userDrawn="1"/>
        </p:nvSpPr>
        <p:spPr>
          <a:xfrm>
            <a:off x="5084763" y="1652762"/>
            <a:ext cx="1001899" cy="1001899"/>
          </a:xfrm>
          <a:prstGeom prst="ellipse">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4" name="Picture Placeholder 11">
            <a:extLst>
              <a:ext uri="{FF2B5EF4-FFF2-40B4-BE49-F238E27FC236}">
                <a16:creationId xmlns:a16="http://schemas.microsoft.com/office/drawing/2014/main" id="{E150BFC7-A11D-CC46-B5A2-8BD93C269506}"/>
              </a:ext>
            </a:extLst>
          </p:cNvPr>
          <p:cNvSpPr>
            <a:spLocks noGrp="1"/>
          </p:cNvSpPr>
          <p:nvPr>
            <p:ph type="pic" sz="quarter" idx="21" hasCustomPrompt="1"/>
          </p:nvPr>
        </p:nvSpPr>
        <p:spPr>
          <a:xfrm>
            <a:off x="5282969" y="1850968"/>
            <a:ext cx="605487" cy="605487"/>
          </a:xfrm>
          <a:prstGeom prst="rect">
            <a:avLst/>
          </a:prstGeom>
          <a:noFill/>
        </p:spPr>
        <p:txBody>
          <a:bodyPr lIns="0" rIns="0" anchor="ctr">
            <a:normAutofit/>
          </a:bodyPr>
          <a:lstStyle>
            <a:lvl1pPr marL="0" indent="0" algn="ctr">
              <a:buNone/>
              <a:defRPr sz="1100">
                <a:solidFill>
                  <a:schemeClr val="bg1"/>
                </a:solidFill>
              </a:defRPr>
            </a:lvl1pPr>
          </a:lstStyle>
          <a:p>
            <a:r>
              <a:rPr lang="en-US" noProof="0" dirty="0"/>
              <a:t>icon</a:t>
            </a:r>
          </a:p>
        </p:txBody>
      </p:sp>
      <p:sp>
        <p:nvSpPr>
          <p:cNvPr id="28" name="Oval 27">
            <a:extLst>
              <a:ext uri="{FF2B5EF4-FFF2-40B4-BE49-F238E27FC236}">
                <a16:creationId xmlns:a16="http://schemas.microsoft.com/office/drawing/2014/main" id="{F95B55F4-B501-3440-8904-A1C7F049CBE8}"/>
              </a:ext>
            </a:extLst>
          </p:cNvPr>
          <p:cNvSpPr>
            <a:spLocks noChangeAspect="1"/>
          </p:cNvSpPr>
          <p:nvPr userDrawn="1"/>
        </p:nvSpPr>
        <p:spPr>
          <a:xfrm>
            <a:off x="6100576" y="4707907"/>
            <a:ext cx="1001899" cy="1001899"/>
          </a:xfrm>
          <a:prstGeom prst="ellips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9" name="Picture Placeholder 11">
            <a:extLst>
              <a:ext uri="{FF2B5EF4-FFF2-40B4-BE49-F238E27FC236}">
                <a16:creationId xmlns:a16="http://schemas.microsoft.com/office/drawing/2014/main" id="{F2116994-BE3E-6A43-9C15-E71BA8EC821F}"/>
              </a:ext>
            </a:extLst>
          </p:cNvPr>
          <p:cNvSpPr>
            <a:spLocks noGrp="1"/>
          </p:cNvSpPr>
          <p:nvPr>
            <p:ph type="pic" sz="quarter" idx="22" hasCustomPrompt="1"/>
          </p:nvPr>
        </p:nvSpPr>
        <p:spPr>
          <a:xfrm>
            <a:off x="6298782" y="4906113"/>
            <a:ext cx="605487" cy="605487"/>
          </a:xfrm>
          <a:prstGeom prst="rect">
            <a:avLst/>
          </a:prstGeom>
          <a:noFill/>
        </p:spPr>
        <p:txBody>
          <a:bodyPr lIns="0" rIns="0" anchor="ctr">
            <a:normAutofit/>
          </a:bodyPr>
          <a:lstStyle>
            <a:lvl1pPr marL="0" indent="0" algn="ctr">
              <a:buNone/>
              <a:defRPr sz="1100">
                <a:solidFill>
                  <a:schemeClr val="bg1"/>
                </a:solidFill>
              </a:defRPr>
            </a:lvl1pPr>
          </a:lstStyle>
          <a:p>
            <a:r>
              <a:rPr lang="en-US" noProof="0" dirty="0"/>
              <a:t>icon</a:t>
            </a:r>
          </a:p>
        </p:txBody>
      </p:sp>
    </p:spTree>
    <p:extLst>
      <p:ext uri="{BB962C8B-B14F-4D97-AF65-F5344CB8AC3E}">
        <p14:creationId xmlns:p14="http://schemas.microsoft.com/office/powerpoint/2010/main" val="877406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04B31150-A166-4DB3-A898-2154C9665891}"/>
              </a:ext>
            </a:extLst>
          </p:cNvPr>
          <p:cNvGrpSpPr/>
          <p:nvPr userDrawn="1"/>
        </p:nvGrpSpPr>
        <p:grpSpPr>
          <a:xfrm rot="8650774" flipH="1" flipV="1">
            <a:off x="7430044" y="-1843126"/>
            <a:ext cx="4436224" cy="5482435"/>
            <a:chOff x="11114088" y="2241550"/>
            <a:chExt cx="1905000" cy="2354263"/>
          </a:xfrm>
          <a:solidFill>
            <a:schemeClr val="bg2">
              <a:alpha val="53000"/>
            </a:schemeClr>
          </a:solidFill>
        </p:grpSpPr>
        <p:sp>
          <p:nvSpPr>
            <p:cNvPr id="12" name="Freeform 5">
              <a:extLst>
                <a:ext uri="{FF2B5EF4-FFF2-40B4-BE49-F238E27FC236}">
                  <a16:creationId xmlns:a16="http://schemas.microsoft.com/office/drawing/2014/main" id="{1C1A95BC-42CA-4166-918D-DF4306881408}"/>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3" name="Freeform 6">
              <a:extLst>
                <a:ext uri="{FF2B5EF4-FFF2-40B4-BE49-F238E27FC236}">
                  <a16:creationId xmlns:a16="http://schemas.microsoft.com/office/drawing/2014/main" id="{4B4D5F91-2158-4A30-B83C-5CC9CC6E5D4F}"/>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4" name="Freeform 7">
              <a:extLst>
                <a:ext uri="{FF2B5EF4-FFF2-40B4-BE49-F238E27FC236}">
                  <a16:creationId xmlns:a16="http://schemas.microsoft.com/office/drawing/2014/main" id="{C509E5D6-79CC-4E1D-AAF4-C6F28F3C1777}"/>
                </a:ext>
              </a:extLst>
            </p:cNvPr>
            <p:cNvSpPr>
              <a:spLocks/>
            </p:cNvSpPr>
            <p:nvPr/>
          </p:nvSpPr>
          <p:spPr bwMode="auto">
            <a:xfrm>
              <a:off x="11728451" y="3071813"/>
              <a:ext cx="306388" cy="719138"/>
            </a:xfrm>
            <a:custGeom>
              <a:avLst/>
              <a:gdLst>
                <a:gd name="T0" fmla="*/ 0 w 72"/>
                <a:gd name="T1" fmla="*/ 84 h 169"/>
                <a:gd name="T2" fmla="*/ 20 w 72"/>
                <a:gd name="T3" fmla="*/ 20 h 169"/>
                <a:gd name="T4" fmla="*/ 42 w 72"/>
                <a:gd name="T5" fmla="*/ 9 h 169"/>
                <a:gd name="T6" fmla="*/ 62 w 72"/>
                <a:gd name="T7" fmla="*/ 44 h 169"/>
                <a:gd name="T8" fmla="*/ 62 w 72"/>
                <a:gd name="T9" fmla="*/ 125 h 169"/>
                <a:gd name="T10" fmla="*/ 43 w 72"/>
                <a:gd name="T11" fmla="*/ 159 h 169"/>
                <a:gd name="T12" fmla="*/ 20 w 72"/>
                <a:gd name="T13" fmla="*/ 148 h 169"/>
                <a:gd name="T14" fmla="*/ 0 w 72"/>
                <a:gd name="T15" fmla="*/ 84 h 1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69">
                  <a:moveTo>
                    <a:pt x="0" y="84"/>
                  </a:moveTo>
                  <a:cubicBezTo>
                    <a:pt x="2" y="62"/>
                    <a:pt x="6" y="39"/>
                    <a:pt x="20" y="20"/>
                  </a:cubicBezTo>
                  <a:cubicBezTo>
                    <a:pt x="25" y="13"/>
                    <a:pt x="31" y="0"/>
                    <a:pt x="42" y="9"/>
                  </a:cubicBezTo>
                  <a:cubicBezTo>
                    <a:pt x="53" y="18"/>
                    <a:pt x="72" y="25"/>
                    <a:pt x="62" y="44"/>
                  </a:cubicBezTo>
                  <a:cubicBezTo>
                    <a:pt x="47" y="72"/>
                    <a:pt x="47" y="97"/>
                    <a:pt x="62" y="125"/>
                  </a:cubicBezTo>
                  <a:cubicBezTo>
                    <a:pt x="72" y="143"/>
                    <a:pt x="53" y="151"/>
                    <a:pt x="43" y="159"/>
                  </a:cubicBezTo>
                  <a:cubicBezTo>
                    <a:pt x="31" y="169"/>
                    <a:pt x="25" y="156"/>
                    <a:pt x="20" y="148"/>
                  </a:cubicBezTo>
                  <a:cubicBezTo>
                    <a:pt x="6" y="129"/>
                    <a:pt x="2" y="107"/>
                    <a:pt x="0"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
        <p:nvSpPr>
          <p:cNvPr id="6" name="Title 1">
            <a:extLst>
              <a:ext uri="{FF2B5EF4-FFF2-40B4-BE49-F238E27FC236}">
                <a16:creationId xmlns:a16="http://schemas.microsoft.com/office/drawing/2014/main" id="{B70E2287-0F7B-4DD3-A805-DB19BBF3C716}"/>
              </a:ext>
            </a:extLst>
          </p:cNvPr>
          <p:cNvSpPr>
            <a:spLocks noGrp="1"/>
          </p:cNvSpPr>
          <p:nvPr>
            <p:ph type="title"/>
          </p:nvPr>
        </p:nvSpPr>
        <p:spPr>
          <a:xfrm>
            <a:off x="515938" y="246621"/>
            <a:ext cx="11150600" cy="920336"/>
          </a:xfrm>
        </p:spPr>
        <p:txBody>
          <a:bodyPr lIns="0" tIns="0" rIns="0" bIns="0" anchor="b">
            <a:noAutofit/>
          </a:bodyPr>
          <a:lstStyle>
            <a:lvl1pPr>
              <a:defRPr sz="3200" b="1" cap="all" baseline="0"/>
            </a:lvl1pPr>
          </a:lstStyle>
          <a:p>
            <a:r>
              <a:rPr lang="en-US" noProof="0"/>
              <a:t>Click to edit Master title style</a:t>
            </a:r>
            <a:endParaRPr lang="en-US" noProof="0" dirty="0"/>
          </a:p>
        </p:txBody>
      </p:sp>
      <p:sp>
        <p:nvSpPr>
          <p:cNvPr id="7" name="Rectangle 6">
            <a:extLst>
              <a:ext uri="{FF2B5EF4-FFF2-40B4-BE49-F238E27FC236}">
                <a16:creationId xmlns:a16="http://schemas.microsoft.com/office/drawing/2014/main" id="{8DCE74CE-BEFF-42B3-BF3E-C41B1B1F1EE4}"/>
              </a:ext>
            </a:extLst>
          </p:cNvPr>
          <p:cNvSpPr/>
          <p:nvPr userDrawn="1"/>
        </p:nvSpPr>
        <p:spPr>
          <a:xfrm rot="10800000">
            <a:off x="515938" y="-16721"/>
            <a:ext cx="1258618" cy="11050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spTree>
    <p:extLst>
      <p:ext uri="{BB962C8B-B14F-4D97-AF65-F5344CB8AC3E}">
        <p14:creationId xmlns:p14="http://schemas.microsoft.com/office/powerpoint/2010/main" val="1564760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CC4D7FA-B85E-4477-8C62-94955B340F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noProof="0"/>
              <a:t>Click to edit Master title style</a:t>
            </a:r>
          </a:p>
        </p:txBody>
      </p:sp>
      <p:sp>
        <p:nvSpPr>
          <p:cNvPr id="3" name="Text Placeholder 2">
            <a:extLst>
              <a:ext uri="{FF2B5EF4-FFF2-40B4-BE49-F238E27FC236}">
                <a16:creationId xmlns:a16="http://schemas.microsoft.com/office/drawing/2014/main" id="{1F1226BB-3E56-4E7F-8172-7EC03C9F0BC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a:extLst>
              <a:ext uri="{FF2B5EF4-FFF2-40B4-BE49-F238E27FC236}">
                <a16:creationId xmlns:a16="http://schemas.microsoft.com/office/drawing/2014/main" id="{D95D08EF-72FB-4F19-9916-65815A9CA9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51F27F-98F9-A147-8986-34441C7B752D}" type="datetime1">
              <a:rPr lang="en-US" noProof="0" smtClean="0"/>
              <a:t>11/20/2023</a:t>
            </a:fld>
            <a:endParaRPr lang="en-US" noProof="0" dirty="0"/>
          </a:p>
        </p:txBody>
      </p:sp>
      <p:sp>
        <p:nvSpPr>
          <p:cNvPr id="5" name="Footer Placeholder 4">
            <a:extLst>
              <a:ext uri="{FF2B5EF4-FFF2-40B4-BE49-F238E27FC236}">
                <a16:creationId xmlns:a16="http://schemas.microsoft.com/office/drawing/2014/main" id="{1365084D-BC85-4A55-BD80-93876AD101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noProof="0" dirty="0"/>
          </a:p>
        </p:txBody>
      </p:sp>
      <p:sp>
        <p:nvSpPr>
          <p:cNvPr id="6" name="Slide Number Placeholder 5">
            <a:extLst>
              <a:ext uri="{FF2B5EF4-FFF2-40B4-BE49-F238E27FC236}">
                <a16:creationId xmlns:a16="http://schemas.microsoft.com/office/drawing/2014/main" id="{45FDEF23-A140-4DD6-A0D0-A86BD4DF34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C71654-96A5-4280-94F3-931C61A9F92C}" type="slidenum">
              <a:rPr lang="en-US" noProof="0" smtClean="0"/>
              <a:t>‹#›</a:t>
            </a:fld>
            <a:endParaRPr lang="en-US" noProof="0" dirty="0"/>
          </a:p>
        </p:txBody>
      </p:sp>
    </p:spTree>
    <p:extLst>
      <p:ext uri="{BB962C8B-B14F-4D97-AF65-F5344CB8AC3E}">
        <p14:creationId xmlns:p14="http://schemas.microsoft.com/office/powerpoint/2010/main" val="2347082301"/>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0" r:id="rId4"/>
    <p:sldLayoutId id="2147483661" r:id="rId5"/>
    <p:sldLayoutId id="2147483662" r:id="rId6"/>
    <p:sldLayoutId id="2147483663" r:id="rId7"/>
    <p:sldLayoutId id="2147483674" r:id="rId8"/>
    <p:sldLayoutId id="2147483654" r:id="rId9"/>
    <p:sldLayoutId id="2147483664" r:id="rId10"/>
    <p:sldLayoutId id="2147483665" r:id="rId11"/>
    <p:sldLayoutId id="2147483666" r:id="rId12"/>
    <p:sldLayoutId id="2147483667" r:id="rId13"/>
    <p:sldLayoutId id="2147483668" r:id="rId14"/>
    <p:sldLayoutId id="2147483669" r:id="rId15"/>
    <p:sldLayoutId id="2147483670" r:id="rId16"/>
    <p:sldLayoutId id="2147483671" r:id="rId17"/>
    <p:sldLayoutId id="2147483672" r:id="rId18"/>
    <p:sldLayoutId id="2147483673" r:id="rId19"/>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325" userDrawn="1">
          <p15:clr>
            <a:srgbClr val="F26B43"/>
          </p15:clr>
        </p15:guide>
        <p15:guide id="4" pos="7349"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mailto:sinkelly@stjames.i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5.xml"/><Relationship Id="rId1" Type="http://schemas.openxmlformats.org/officeDocument/2006/relationships/themeOverride" Target="../theme/themeOverride1.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9.xml"/><Relationship Id="rId4" Type="http://schemas.openxmlformats.org/officeDocument/2006/relationships/image" Target="../media/image15.png"/></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4.xml"/><Relationship Id="rId1" Type="http://schemas.openxmlformats.org/officeDocument/2006/relationships/slideLayout" Target="../slideLayouts/slideLayout1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10.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B08B8-3DB3-4637-AE23-B8DB96D9FCEC}"/>
              </a:ext>
            </a:extLst>
          </p:cNvPr>
          <p:cNvSpPr>
            <a:spLocks noGrp="1"/>
          </p:cNvSpPr>
          <p:nvPr>
            <p:ph type="ctrTitle"/>
          </p:nvPr>
        </p:nvSpPr>
        <p:spPr>
          <a:xfrm>
            <a:off x="1668162" y="2323068"/>
            <a:ext cx="9922476" cy="1623269"/>
          </a:xfrm>
          <a:ln>
            <a:noFill/>
          </a:ln>
        </p:spPr>
        <p:txBody>
          <a:bodyPr/>
          <a:lstStyle/>
          <a:p>
            <a:r>
              <a:rPr lang="en-US" dirty="0"/>
              <a:t>Outcomes from IMSN E-HEALTH WORKING GROUP</a:t>
            </a:r>
          </a:p>
        </p:txBody>
      </p:sp>
      <p:sp>
        <p:nvSpPr>
          <p:cNvPr id="3" name="Subtitle 2">
            <a:extLst>
              <a:ext uri="{FF2B5EF4-FFF2-40B4-BE49-F238E27FC236}">
                <a16:creationId xmlns:a16="http://schemas.microsoft.com/office/drawing/2014/main" id="{2198AA37-E298-4CD8-9F0F-2123ACFD9653}"/>
              </a:ext>
            </a:extLst>
          </p:cNvPr>
          <p:cNvSpPr>
            <a:spLocks noGrp="1"/>
          </p:cNvSpPr>
          <p:nvPr>
            <p:ph type="subTitle" idx="1"/>
          </p:nvPr>
        </p:nvSpPr>
        <p:spPr>
          <a:xfrm>
            <a:off x="1668161" y="4069910"/>
            <a:ext cx="7131593" cy="1157892"/>
          </a:xfrm>
        </p:spPr>
        <p:txBody>
          <a:bodyPr/>
          <a:lstStyle/>
          <a:p>
            <a:r>
              <a:rPr lang="en-US" dirty="0"/>
              <a:t>24</a:t>
            </a:r>
            <a:r>
              <a:rPr lang="en-US" baseline="30000" dirty="0"/>
              <a:t>th</a:t>
            </a:r>
            <a:r>
              <a:rPr lang="en-US" dirty="0"/>
              <a:t> November 2023</a:t>
            </a:r>
          </a:p>
          <a:p>
            <a:pPr>
              <a:spcBef>
                <a:spcPts val="1800"/>
              </a:spcBef>
            </a:pPr>
            <a:r>
              <a:rPr lang="en-US" cap="none" dirty="0"/>
              <a:t>Sinead Kelly, Eavan Higgins, Eileen Relihan </a:t>
            </a:r>
            <a:endParaRPr lang="en-US" i="1" cap="none" dirty="0"/>
          </a:p>
          <a:p>
            <a:pPr>
              <a:spcBef>
                <a:spcPts val="0"/>
              </a:spcBef>
            </a:pPr>
            <a:r>
              <a:rPr lang="en-US" i="1" cap="none" dirty="0">
                <a:hlinkClick r:id="rId3">
                  <a:extLst>
                    <a:ext uri="{A12FA001-AC4F-418D-AE19-62706E023703}">
                      <ahyp:hlinkClr xmlns:ahyp="http://schemas.microsoft.com/office/drawing/2018/hyperlinkcolor" val="tx"/>
                    </a:ext>
                  </a:extLst>
                </a:hlinkClick>
              </a:rPr>
              <a:t>sinkelly@stjames.ie</a:t>
            </a:r>
            <a:r>
              <a:rPr lang="en-US" i="1" cap="none" dirty="0"/>
              <a:t>, eavan.higgins2@nchg.ie , erelihan@stjames.ie</a:t>
            </a:r>
          </a:p>
        </p:txBody>
      </p:sp>
      <p:cxnSp>
        <p:nvCxnSpPr>
          <p:cNvPr id="9" name="Straight Connector 8"/>
          <p:cNvCxnSpPr/>
          <p:nvPr/>
        </p:nvCxnSpPr>
        <p:spPr>
          <a:xfrm flipV="1">
            <a:off x="1668162" y="3975586"/>
            <a:ext cx="10118054"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71720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2785775" y="702000"/>
            <a:ext cx="6156000" cy="6156000"/>
          </a:xfrm>
          <a:prstGeom prst="ellipse">
            <a:avLst/>
          </a:prstGeom>
          <a:solidFill>
            <a:srgbClr val="FFF9E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IE"/>
          </a:p>
        </p:txBody>
      </p:sp>
      <p:sp>
        <p:nvSpPr>
          <p:cNvPr id="5" name="TextBox 4"/>
          <p:cNvSpPr txBox="1"/>
          <p:nvPr/>
        </p:nvSpPr>
        <p:spPr>
          <a:xfrm>
            <a:off x="3225001" y="1272801"/>
            <a:ext cx="5096329" cy="830997"/>
          </a:xfrm>
          <a:prstGeom prst="rect">
            <a:avLst/>
          </a:prstGeom>
          <a:noFill/>
        </p:spPr>
        <p:txBody>
          <a:bodyPr wrap="square" rtlCol="0">
            <a:spAutoFit/>
          </a:bodyPr>
          <a:lstStyle/>
          <a:p>
            <a:pPr algn="ctr"/>
            <a:r>
              <a:rPr lang="en-IE" sz="2400" dirty="0"/>
              <a:t>Healthcare Technology-</a:t>
            </a:r>
          </a:p>
          <a:p>
            <a:pPr algn="ctr"/>
            <a:r>
              <a:rPr lang="en-IE" sz="2400" dirty="0"/>
              <a:t>Related Errors</a:t>
            </a:r>
          </a:p>
        </p:txBody>
      </p:sp>
      <p:sp>
        <p:nvSpPr>
          <p:cNvPr id="6" name="Oval 5"/>
          <p:cNvSpPr/>
          <p:nvPr/>
        </p:nvSpPr>
        <p:spPr>
          <a:xfrm>
            <a:off x="3451684" y="2674598"/>
            <a:ext cx="3573888" cy="3549629"/>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IE"/>
          </a:p>
        </p:txBody>
      </p:sp>
      <p:sp>
        <p:nvSpPr>
          <p:cNvPr id="7" name="TextBox 6"/>
          <p:cNvSpPr txBox="1"/>
          <p:nvPr/>
        </p:nvSpPr>
        <p:spPr>
          <a:xfrm>
            <a:off x="4155992" y="3011856"/>
            <a:ext cx="2397208" cy="430887"/>
          </a:xfrm>
          <a:prstGeom prst="rect">
            <a:avLst/>
          </a:prstGeom>
          <a:noFill/>
        </p:spPr>
        <p:txBody>
          <a:bodyPr wrap="square" rtlCol="0">
            <a:spAutoFit/>
          </a:bodyPr>
          <a:lstStyle/>
          <a:p>
            <a:r>
              <a:rPr lang="en-IE" sz="2200" dirty="0"/>
              <a:t>EHR/EPR-Related</a:t>
            </a:r>
          </a:p>
        </p:txBody>
      </p:sp>
      <p:sp>
        <p:nvSpPr>
          <p:cNvPr id="8" name="Oval 7"/>
          <p:cNvSpPr/>
          <p:nvPr/>
        </p:nvSpPr>
        <p:spPr>
          <a:xfrm>
            <a:off x="3725970" y="3780000"/>
            <a:ext cx="1728000" cy="17280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36000" rtlCol="0" anchor="ctr"/>
          <a:lstStyle/>
          <a:p>
            <a:pPr algn="ctr"/>
            <a:r>
              <a:rPr lang="en-IE" sz="2000" b="1" dirty="0">
                <a:solidFill>
                  <a:schemeClr val="bg1"/>
                </a:solidFill>
              </a:rPr>
              <a:t>Medication -Related</a:t>
            </a:r>
          </a:p>
        </p:txBody>
      </p:sp>
      <p:sp>
        <p:nvSpPr>
          <p:cNvPr id="3" name="Title 2"/>
          <p:cNvSpPr>
            <a:spLocks noGrp="1"/>
          </p:cNvSpPr>
          <p:nvPr>
            <p:ph type="title"/>
          </p:nvPr>
        </p:nvSpPr>
        <p:spPr>
          <a:xfrm>
            <a:off x="196170" y="-105608"/>
            <a:ext cx="10515600" cy="767286"/>
          </a:xfrm>
        </p:spPr>
        <p:txBody>
          <a:bodyPr>
            <a:normAutofit/>
          </a:bodyPr>
          <a:lstStyle/>
          <a:p>
            <a:r>
              <a:rPr lang="en-IE" sz="3200" b="1" dirty="0">
                <a:solidFill>
                  <a:srgbClr val="B01C5F"/>
                </a:solidFill>
                <a:latin typeface="Bahnschrift SemiBold" panose="020B0502040204020203" pitchFamily="34" charset="0"/>
              </a:rPr>
              <a:t>Define the Focus for the Taxonomy</a:t>
            </a:r>
          </a:p>
        </p:txBody>
      </p:sp>
    </p:spTree>
    <p:extLst>
      <p:ext uri="{BB962C8B-B14F-4D97-AF65-F5344CB8AC3E}">
        <p14:creationId xmlns:p14="http://schemas.microsoft.com/office/powerpoint/2010/main" val="24134640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4300" y="840615"/>
            <a:ext cx="8837790" cy="5447645"/>
          </a:xfrm>
          <a:prstGeom prst="rect">
            <a:avLst/>
          </a:prstGeom>
        </p:spPr>
        <p:txBody>
          <a:bodyPr wrap="square">
            <a:spAutoFit/>
          </a:bodyPr>
          <a:lstStyle/>
          <a:p>
            <a:r>
              <a:rPr lang="en-IE" sz="2400" b="1" dirty="0">
                <a:solidFill>
                  <a:srgbClr val="0070C0"/>
                </a:solidFill>
              </a:rPr>
              <a:t>Literature Review</a:t>
            </a:r>
          </a:p>
          <a:p>
            <a:pPr marL="285750" indent="-285750">
              <a:buFont typeface="Arial" panose="020B0604020202020204" pitchFamily="34" charset="0"/>
              <a:buChar char="•"/>
            </a:pPr>
            <a:r>
              <a:rPr lang="en-IE" sz="2000" dirty="0"/>
              <a:t>No ‘official’ taxonomy or single taxonomy widely in use</a:t>
            </a:r>
          </a:p>
          <a:p>
            <a:pPr marL="285750" indent="-285750">
              <a:buFont typeface="Arial" panose="020B0604020202020204" pitchFamily="34" charset="0"/>
              <a:buChar char="•"/>
            </a:pPr>
            <a:endParaRPr lang="en-IE" sz="2000" dirty="0"/>
          </a:p>
          <a:p>
            <a:pPr marL="285750" indent="-285750">
              <a:buFont typeface="Arial" panose="020B0604020202020204" pitchFamily="34" charset="0"/>
              <a:buChar char="•"/>
            </a:pPr>
            <a:r>
              <a:rPr lang="en-IE" sz="2000" dirty="0"/>
              <a:t>None of the available taxonomies were suited to real-world application</a:t>
            </a:r>
          </a:p>
          <a:p>
            <a:endParaRPr lang="en-IE" sz="2400" b="1" dirty="0">
              <a:solidFill>
                <a:srgbClr val="FF0000"/>
              </a:solidFill>
            </a:endParaRPr>
          </a:p>
          <a:p>
            <a:endParaRPr lang="en-IE" sz="2400" b="1" dirty="0">
              <a:solidFill>
                <a:srgbClr val="FF0000"/>
              </a:solidFill>
            </a:endParaRPr>
          </a:p>
          <a:p>
            <a:r>
              <a:rPr lang="en-IE" sz="2400" b="1" dirty="0">
                <a:solidFill>
                  <a:srgbClr val="0070C0"/>
                </a:solidFill>
              </a:rPr>
              <a:t>Inclusions</a:t>
            </a:r>
          </a:p>
          <a:p>
            <a:pPr marL="342900" indent="-342900">
              <a:buFont typeface="Arial" panose="020B0604020202020204" pitchFamily="34" charset="0"/>
              <a:buChar char="•"/>
            </a:pPr>
            <a:r>
              <a:rPr lang="en-IE" sz="2000" dirty="0"/>
              <a:t>Errors that were unique to IT</a:t>
            </a:r>
          </a:p>
          <a:p>
            <a:pPr marL="342900" indent="-342900">
              <a:buFont typeface="Arial" panose="020B0604020202020204" pitchFamily="34" charset="0"/>
              <a:buChar char="•"/>
            </a:pPr>
            <a:endParaRPr lang="en-IE" sz="2000" dirty="0"/>
          </a:p>
          <a:p>
            <a:pPr marL="342900" indent="-342900">
              <a:buFont typeface="Arial" panose="020B0604020202020204" pitchFamily="34" charset="0"/>
              <a:buChar char="•"/>
            </a:pPr>
            <a:r>
              <a:rPr lang="en-IE" sz="2000" dirty="0"/>
              <a:t>Errors that existed with paper records but were made more likely with IT</a:t>
            </a:r>
          </a:p>
          <a:p>
            <a:pPr marL="342900" indent="-342900">
              <a:buFont typeface="Arial" panose="020B0604020202020204" pitchFamily="34" charset="0"/>
              <a:buChar char="•"/>
            </a:pPr>
            <a:endParaRPr lang="en-IE" sz="2000" dirty="0"/>
          </a:p>
          <a:p>
            <a:pPr marL="342900" indent="-342900">
              <a:buFont typeface="Arial" panose="020B0604020202020204" pitchFamily="34" charset="0"/>
              <a:buChar char="•"/>
            </a:pPr>
            <a:r>
              <a:rPr lang="en-IE" sz="2000" dirty="0"/>
              <a:t>Errors that had always occurred but were more likely to cause harm with IT</a:t>
            </a:r>
          </a:p>
          <a:p>
            <a:endParaRPr lang="en-IE" sz="2400" dirty="0"/>
          </a:p>
          <a:p>
            <a:endParaRPr lang="en-IE" sz="2400" dirty="0"/>
          </a:p>
          <a:p>
            <a:r>
              <a:rPr lang="en-IE" sz="2400" b="1" dirty="0">
                <a:solidFill>
                  <a:srgbClr val="0070C0"/>
                </a:solidFill>
              </a:rPr>
              <a:t>Exclusions</a:t>
            </a:r>
          </a:p>
          <a:p>
            <a:pPr marL="342900" indent="-342900">
              <a:buFont typeface="Arial" panose="020B0604020202020204" pitchFamily="34" charset="0"/>
              <a:buChar char="•"/>
            </a:pPr>
            <a:r>
              <a:rPr lang="en-IE" sz="2000" dirty="0"/>
              <a:t>Errors that were no different with use of IT or paper records</a:t>
            </a:r>
          </a:p>
        </p:txBody>
      </p:sp>
      <p:sp>
        <p:nvSpPr>
          <p:cNvPr id="4" name="TextBox 3"/>
          <p:cNvSpPr txBox="1"/>
          <p:nvPr/>
        </p:nvSpPr>
        <p:spPr>
          <a:xfrm>
            <a:off x="1" y="6581001"/>
            <a:ext cx="5125156" cy="276999"/>
          </a:xfrm>
          <a:prstGeom prst="rect">
            <a:avLst/>
          </a:prstGeom>
          <a:noFill/>
        </p:spPr>
        <p:txBody>
          <a:bodyPr wrap="square" rtlCol="0">
            <a:spAutoFit/>
          </a:bodyPr>
          <a:lstStyle/>
          <a:p>
            <a:r>
              <a:rPr lang="en-IE" sz="1200" i="1" dirty="0"/>
              <a:t>Ref: Australian Commission on Quality and Safety in Healthcare. March 2017. </a:t>
            </a:r>
          </a:p>
        </p:txBody>
      </p:sp>
      <p:sp>
        <p:nvSpPr>
          <p:cNvPr id="8" name="Title 1"/>
          <p:cNvSpPr>
            <a:spLocks noGrp="1"/>
          </p:cNvSpPr>
          <p:nvPr>
            <p:ph type="title"/>
          </p:nvPr>
        </p:nvSpPr>
        <p:spPr>
          <a:xfrm>
            <a:off x="114299" y="18169"/>
            <a:ext cx="10515600" cy="593434"/>
          </a:xfrm>
        </p:spPr>
        <p:txBody>
          <a:bodyPr>
            <a:normAutofit/>
          </a:bodyPr>
          <a:lstStyle/>
          <a:p>
            <a:r>
              <a:rPr lang="en-IE" sz="3200" b="1" dirty="0">
                <a:solidFill>
                  <a:srgbClr val="B01C5F"/>
                </a:solidFill>
                <a:latin typeface="Bahnschrift SemiBold" panose="020B0502040204020203" pitchFamily="34" charset="0"/>
              </a:rPr>
              <a:t>Development of the Taxonomy</a:t>
            </a:r>
          </a:p>
        </p:txBody>
      </p:sp>
    </p:spTree>
    <p:extLst>
      <p:ext uri="{BB962C8B-B14F-4D97-AF65-F5344CB8AC3E}">
        <p14:creationId xmlns:p14="http://schemas.microsoft.com/office/powerpoint/2010/main" val="25395444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Rectangle 4"/>
          <p:cNvSpPr/>
          <p:nvPr/>
        </p:nvSpPr>
        <p:spPr>
          <a:xfrm>
            <a:off x="395111" y="2788357"/>
            <a:ext cx="2957689" cy="383822"/>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Subtitle 2"/>
          <p:cNvSpPr>
            <a:spLocks noGrp="1"/>
          </p:cNvSpPr>
          <p:nvPr>
            <p:ph idx="1"/>
          </p:nvPr>
        </p:nvSpPr>
        <p:spPr>
          <a:xfrm>
            <a:off x="395111" y="612688"/>
            <a:ext cx="10837862" cy="4351338"/>
          </a:xfrm>
        </p:spPr>
        <p:txBody>
          <a:bodyPr>
            <a:noAutofit/>
          </a:bodyPr>
          <a:lstStyle/>
          <a:p>
            <a:pPr marL="171450" lvl="0" indent="-171450" algn="l">
              <a:lnSpc>
                <a:spcPts val="2400"/>
              </a:lnSpc>
              <a:buFont typeface="Arial" panose="020B0604020202020204" pitchFamily="34" charset="0"/>
              <a:buChar char="•"/>
            </a:pPr>
            <a:r>
              <a:rPr lang="en-IE" sz="1900" dirty="0"/>
              <a:t>Data retrieval issue</a:t>
            </a:r>
          </a:p>
          <a:p>
            <a:pPr marL="171450" lvl="0" indent="-171450" algn="l">
              <a:lnSpc>
                <a:spcPts val="2400"/>
              </a:lnSpc>
              <a:buFont typeface="Arial" panose="020B0604020202020204" pitchFamily="34" charset="0"/>
              <a:buChar char="•"/>
            </a:pPr>
            <a:r>
              <a:rPr lang="en-IE" sz="1900" dirty="0"/>
              <a:t>Decision support </a:t>
            </a:r>
          </a:p>
          <a:p>
            <a:pPr marL="171450" lvl="0" indent="-171450" algn="l">
              <a:lnSpc>
                <a:spcPts val="2400"/>
              </a:lnSpc>
              <a:buFont typeface="Arial" panose="020B0604020202020204" pitchFamily="34" charset="0"/>
              <a:buChar char="•"/>
            </a:pPr>
            <a:r>
              <a:rPr lang="en-IE" sz="1900" dirty="0"/>
              <a:t>Default settings/content</a:t>
            </a:r>
          </a:p>
          <a:p>
            <a:pPr marL="171450" lvl="0" indent="-171450" algn="l">
              <a:lnSpc>
                <a:spcPts val="2400"/>
              </a:lnSpc>
              <a:buFont typeface="Arial" panose="020B0604020202020204" pitchFamily="34" charset="0"/>
              <a:buChar char="•"/>
            </a:pPr>
            <a:r>
              <a:rPr lang="en-IE" sz="1900" dirty="0"/>
              <a:t>Discharge process design</a:t>
            </a:r>
          </a:p>
          <a:p>
            <a:pPr marL="171450" lvl="0" indent="-171450" algn="l">
              <a:lnSpc>
                <a:spcPts val="2400"/>
              </a:lnSpc>
              <a:buFont typeface="Arial" panose="020B0604020202020204" pitchFamily="34" charset="0"/>
              <a:buChar char="•"/>
            </a:pPr>
            <a:r>
              <a:rPr lang="en-IE" sz="1900" dirty="0"/>
              <a:t>Display/presentation of information</a:t>
            </a:r>
          </a:p>
          <a:p>
            <a:pPr marL="171450" lvl="0" indent="-171450" algn="l">
              <a:lnSpc>
                <a:spcPts val="2400"/>
              </a:lnSpc>
              <a:buFont typeface="Arial" panose="020B0604020202020204" pitchFamily="34" charset="0"/>
              <a:buChar char="•"/>
            </a:pPr>
            <a:r>
              <a:rPr lang="en-IE" sz="1900" dirty="0"/>
              <a:t>Human-system interface</a:t>
            </a:r>
          </a:p>
          <a:p>
            <a:pPr marL="171450" indent="-171450" algn="l">
              <a:lnSpc>
                <a:spcPts val="2400"/>
              </a:lnSpc>
              <a:buFont typeface="Arial" panose="020B0604020202020204" pitchFamily="34" charset="0"/>
              <a:buChar char="•"/>
            </a:pPr>
            <a:r>
              <a:rPr lang="en-IE" sz="1900" dirty="0"/>
              <a:t>Hybrid systems without interoperability</a:t>
            </a:r>
          </a:p>
          <a:p>
            <a:pPr marL="171450" indent="-171450" algn="l">
              <a:lnSpc>
                <a:spcPts val="2400"/>
              </a:lnSpc>
              <a:buFont typeface="Arial" panose="020B0604020202020204" pitchFamily="34" charset="0"/>
              <a:buChar char="•"/>
            </a:pPr>
            <a:r>
              <a:rPr lang="en-IE" sz="1900" dirty="0"/>
              <a:t>Mismatch between mental model/expectations and system functionality</a:t>
            </a:r>
          </a:p>
          <a:p>
            <a:pPr marL="171450" indent="-171450" algn="l">
              <a:lnSpc>
                <a:spcPts val="2400"/>
              </a:lnSpc>
              <a:buFont typeface="Arial" panose="020B0604020202020204" pitchFamily="34" charset="0"/>
              <a:buChar char="•"/>
            </a:pPr>
            <a:r>
              <a:rPr lang="en-IE" sz="1900" dirty="0"/>
              <a:t>Remote prescribing</a:t>
            </a:r>
          </a:p>
          <a:p>
            <a:pPr marL="171450" indent="-171450" algn="l">
              <a:lnSpc>
                <a:spcPts val="2400"/>
              </a:lnSpc>
              <a:buFont typeface="Arial" panose="020B0604020202020204" pitchFamily="34" charset="0"/>
              <a:buChar char="•"/>
            </a:pPr>
            <a:r>
              <a:rPr lang="en-IE" sz="1900" dirty="0"/>
              <a:t>Scheduling issue</a:t>
            </a:r>
          </a:p>
          <a:p>
            <a:pPr marL="171450" indent="-171450" algn="l">
              <a:lnSpc>
                <a:spcPts val="2400"/>
              </a:lnSpc>
              <a:buFont typeface="Arial" panose="020B0604020202020204" pitchFamily="34" charset="0"/>
              <a:buChar char="•"/>
            </a:pPr>
            <a:r>
              <a:rPr lang="en-IE" sz="1900" dirty="0"/>
              <a:t>Selection error</a:t>
            </a:r>
          </a:p>
          <a:p>
            <a:pPr marL="171450" indent="-171450" algn="l">
              <a:lnSpc>
                <a:spcPts val="2400"/>
              </a:lnSpc>
              <a:buFont typeface="Arial" panose="020B0604020202020204" pitchFamily="34" charset="0"/>
              <a:buChar char="•"/>
            </a:pPr>
            <a:r>
              <a:rPr lang="en-IE" sz="1900" dirty="0"/>
              <a:t>Technical failure</a:t>
            </a:r>
          </a:p>
          <a:p>
            <a:pPr marL="171450" indent="-171450" algn="l">
              <a:lnSpc>
                <a:spcPts val="2400"/>
              </a:lnSpc>
              <a:buFont typeface="Arial" panose="020B0604020202020204" pitchFamily="34" charset="0"/>
              <a:buChar char="•"/>
            </a:pPr>
            <a:r>
              <a:rPr lang="en-IE" sz="1900" dirty="0"/>
              <a:t>User access</a:t>
            </a:r>
          </a:p>
          <a:p>
            <a:pPr marL="171450" indent="-171450" algn="l">
              <a:lnSpc>
                <a:spcPts val="2400"/>
              </a:lnSpc>
              <a:buFont typeface="Arial" panose="020B0604020202020204" pitchFamily="34" charset="0"/>
              <a:buChar char="•"/>
            </a:pPr>
            <a:endParaRPr lang="en-IE" sz="1900" dirty="0"/>
          </a:p>
        </p:txBody>
      </p:sp>
      <p:sp>
        <p:nvSpPr>
          <p:cNvPr id="4" name="TextBox 3"/>
          <p:cNvSpPr txBox="1"/>
          <p:nvPr/>
        </p:nvSpPr>
        <p:spPr>
          <a:xfrm>
            <a:off x="2844933" y="161365"/>
            <a:ext cx="5046133" cy="584775"/>
          </a:xfrm>
          <a:prstGeom prst="rect">
            <a:avLst/>
          </a:prstGeom>
          <a:noFill/>
        </p:spPr>
        <p:txBody>
          <a:bodyPr wrap="square" rtlCol="0">
            <a:spAutoFit/>
          </a:bodyPr>
          <a:lstStyle/>
          <a:p>
            <a:r>
              <a:rPr lang="en-IE" sz="3200" b="1" dirty="0">
                <a:solidFill>
                  <a:srgbClr val="B01C5F"/>
                </a:solidFill>
                <a:latin typeface="Bahnschrift SemiBold" panose="020B0502040204020203" pitchFamily="34" charset="0"/>
              </a:rPr>
              <a:t>Developing  the Taxonomy</a:t>
            </a:r>
          </a:p>
        </p:txBody>
      </p:sp>
    </p:spTree>
    <p:extLst>
      <p:ext uri="{BB962C8B-B14F-4D97-AF65-F5344CB8AC3E}">
        <p14:creationId xmlns:p14="http://schemas.microsoft.com/office/powerpoint/2010/main" val="2103316419"/>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FA6AA66-FA85-4550-9C1B-CA1C6D2DCFF6}"/>
              </a:ext>
            </a:extLst>
          </p:cNvPr>
          <p:cNvSpPr>
            <a:spLocks noGrp="1"/>
          </p:cNvSpPr>
          <p:nvPr>
            <p:ph type="title"/>
          </p:nvPr>
        </p:nvSpPr>
        <p:spPr/>
        <p:txBody>
          <a:bodyPr/>
          <a:lstStyle/>
          <a:p>
            <a:endParaRPr lang="en-IE"/>
          </a:p>
        </p:txBody>
      </p:sp>
      <p:pic>
        <p:nvPicPr>
          <p:cNvPr id="6" name="Picture 5">
            <a:extLst>
              <a:ext uri="{FF2B5EF4-FFF2-40B4-BE49-F238E27FC236}">
                <a16:creationId xmlns:a16="http://schemas.microsoft.com/office/drawing/2014/main" id="{39384BBA-74E6-46CE-814D-650BF8FAF3D9}"/>
              </a:ext>
            </a:extLst>
          </p:cNvPr>
          <p:cNvPicPr>
            <a:picLocks noChangeAspect="1"/>
          </p:cNvPicPr>
          <p:nvPr/>
        </p:nvPicPr>
        <p:blipFill rotWithShape="1">
          <a:blip r:embed="rId2"/>
          <a:srcRect t="-5108" r="41365" b="1"/>
          <a:stretch/>
        </p:blipFill>
        <p:spPr>
          <a:xfrm>
            <a:off x="127802" y="0"/>
            <a:ext cx="5487689" cy="1869443"/>
          </a:xfrm>
          <a:prstGeom prst="rect">
            <a:avLst/>
          </a:prstGeom>
        </p:spPr>
      </p:pic>
      <p:pic>
        <p:nvPicPr>
          <p:cNvPr id="8" name="Picture 7">
            <a:extLst>
              <a:ext uri="{FF2B5EF4-FFF2-40B4-BE49-F238E27FC236}">
                <a16:creationId xmlns:a16="http://schemas.microsoft.com/office/drawing/2014/main" id="{B247F09E-3C73-47E3-8D0C-B401F351CA84}"/>
              </a:ext>
            </a:extLst>
          </p:cNvPr>
          <p:cNvPicPr>
            <a:picLocks noChangeAspect="1"/>
          </p:cNvPicPr>
          <p:nvPr/>
        </p:nvPicPr>
        <p:blipFill>
          <a:blip r:embed="rId3"/>
          <a:stretch>
            <a:fillRect/>
          </a:stretch>
        </p:blipFill>
        <p:spPr>
          <a:xfrm>
            <a:off x="284947" y="2476179"/>
            <a:ext cx="11381591" cy="1347330"/>
          </a:xfrm>
          <a:prstGeom prst="rect">
            <a:avLst/>
          </a:prstGeom>
        </p:spPr>
      </p:pic>
      <p:pic>
        <p:nvPicPr>
          <p:cNvPr id="12" name="Picture 11">
            <a:extLst>
              <a:ext uri="{FF2B5EF4-FFF2-40B4-BE49-F238E27FC236}">
                <a16:creationId xmlns:a16="http://schemas.microsoft.com/office/drawing/2014/main" id="{A6461DA8-5808-43AD-9932-3A04B1BF7921}"/>
              </a:ext>
            </a:extLst>
          </p:cNvPr>
          <p:cNvPicPr>
            <a:picLocks noChangeAspect="1"/>
          </p:cNvPicPr>
          <p:nvPr/>
        </p:nvPicPr>
        <p:blipFill>
          <a:blip r:embed="rId4"/>
          <a:stretch>
            <a:fillRect/>
          </a:stretch>
        </p:blipFill>
        <p:spPr>
          <a:xfrm>
            <a:off x="127802" y="4895565"/>
            <a:ext cx="5124450" cy="1524000"/>
          </a:xfrm>
          <a:prstGeom prst="rect">
            <a:avLst/>
          </a:prstGeom>
        </p:spPr>
      </p:pic>
    </p:spTree>
    <p:extLst>
      <p:ext uri="{BB962C8B-B14F-4D97-AF65-F5344CB8AC3E}">
        <p14:creationId xmlns:p14="http://schemas.microsoft.com/office/powerpoint/2010/main" val="450361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nvGraphicFramePr>
        <p:xfrm>
          <a:off x="-101600" y="1"/>
          <a:ext cx="12293600" cy="6858000"/>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p:cNvSpPr txBox="1"/>
          <p:nvPr/>
        </p:nvSpPr>
        <p:spPr>
          <a:xfrm>
            <a:off x="9782554" y="4146608"/>
            <a:ext cx="1686958" cy="646331"/>
          </a:xfrm>
          <a:prstGeom prst="rect">
            <a:avLst/>
          </a:prstGeom>
          <a:solidFill>
            <a:srgbClr val="FFFF00"/>
          </a:solidFill>
        </p:spPr>
        <p:txBody>
          <a:bodyPr wrap="square" rtlCol="0">
            <a:spAutoFit/>
          </a:bodyPr>
          <a:lstStyle/>
          <a:p>
            <a:pPr marL="180975" indent="-180975">
              <a:buFont typeface="Arial" panose="020B0604020202020204" pitchFamily="34" charset="0"/>
              <a:buChar char="•"/>
            </a:pPr>
            <a:r>
              <a:rPr lang="en-IE" dirty="0"/>
              <a:t>Insulin go-live</a:t>
            </a:r>
          </a:p>
          <a:p>
            <a:pPr marL="180975" indent="-180975">
              <a:buFont typeface="Arial" panose="020B0604020202020204" pitchFamily="34" charset="0"/>
              <a:buChar char="•"/>
            </a:pPr>
            <a:r>
              <a:rPr lang="en-IE" dirty="0"/>
              <a:t>ICU transition</a:t>
            </a:r>
          </a:p>
        </p:txBody>
      </p:sp>
    </p:spTree>
    <p:extLst>
      <p:ext uri="{BB962C8B-B14F-4D97-AF65-F5344CB8AC3E}">
        <p14:creationId xmlns:p14="http://schemas.microsoft.com/office/powerpoint/2010/main" val="2435191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8125" y="276225"/>
            <a:ext cx="11315700" cy="2790825"/>
          </a:xfrm>
        </p:spPr>
        <p:txBody>
          <a:bodyPr>
            <a:normAutofit/>
          </a:bodyPr>
          <a:lstStyle/>
          <a:p>
            <a:pPr algn="l"/>
            <a:br>
              <a:rPr lang="en-IE" sz="2800" dirty="0"/>
            </a:br>
            <a:r>
              <a:rPr lang="en-IE" sz="2800" dirty="0"/>
              <a:t> </a:t>
            </a:r>
            <a:br>
              <a:rPr lang="en-IE" sz="2800" dirty="0"/>
            </a:br>
            <a:endParaRPr lang="en-IE" sz="2800" dirty="0"/>
          </a:p>
        </p:txBody>
      </p:sp>
      <p:graphicFrame>
        <p:nvGraphicFramePr>
          <p:cNvPr id="4" name="Chart 3"/>
          <p:cNvGraphicFramePr>
            <a:graphicFrameLocks/>
          </p:cNvGraphicFramePr>
          <p:nvPr/>
        </p:nvGraphicFramePr>
        <p:xfrm>
          <a:off x="0" y="0"/>
          <a:ext cx="12192000" cy="6858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366439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101" y="461665"/>
            <a:ext cx="9434721" cy="5456083"/>
          </a:xfrm>
        </p:spPr>
        <p:txBody>
          <a:bodyPr>
            <a:noAutofit/>
          </a:bodyPr>
          <a:lstStyle/>
          <a:p>
            <a:pPr marL="0" indent="0">
              <a:lnSpc>
                <a:spcPts val="3700"/>
              </a:lnSpc>
              <a:spcBef>
                <a:spcPts val="0"/>
              </a:spcBef>
              <a:buNone/>
            </a:pPr>
            <a:r>
              <a:rPr lang="en-IE" sz="2200" b="1" dirty="0">
                <a:solidFill>
                  <a:srgbClr val="FF0000"/>
                </a:solidFill>
              </a:rPr>
              <a:t>What We Learnt</a:t>
            </a:r>
          </a:p>
          <a:p>
            <a:pPr>
              <a:lnSpc>
                <a:spcPts val="3700"/>
              </a:lnSpc>
              <a:spcBef>
                <a:spcPts val="0"/>
              </a:spcBef>
            </a:pPr>
            <a:r>
              <a:rPr lang="en-IE" sz="2000" dirty="0"/>
              <a:t>Need to consolidate categories: reduce from 13 to 11</a:t>
            </a:r>
          </a:p>
          <a:p>
            <a:pPr>
              <a:lnSpc>
                <a:spcPts val="3700"/>
              </a:lnSpc>
              <a:spcBef>
                <a:spcPts val="0"/>
              </a:spcBef>
            </a:pPr>
            <a:r>
              <a:rPr lang="en-IE" sz="2000" dirty="0"/>
              <a:t>The profile of contributory factors is dynamic due to continual customisation /enhancement</a:t>
            </a:r>
          </a:p>
          <a:p>
            <a:pPr>
              <a:lnSpc>
                <a:spcPts val="3700"/>
              </a:lnSpc>
              <a:spcBef>
                <a:spcPts val="0"/>
              </a:spcBef>
            </a:pPr>
            <a:r>
              <a:rPr lang="en-IE" sz="2000" dirty="0"/>
              <a:t>Application is very subjective</a:t>
            </a:r>
          </a:p>
          <a:p>
            <a:pPr>
              <a:lnSpc>
                <a:spcPts val="3700"/>
              </a:lnSpc>
              <a:spcBef>
                <a:spcPts val="0"/>
              </a:spcBef>
            </a:pPr>
            <a:r>
              <a:rPr lang="en-IE" sz="2000" dirty="0"/>
              <a:t>Prominence of contributory factors is extremely biased by current </a:t>
            </a:r>
          </a:p>
          <a:p>
            <a:pPr marL="180975" indent="0">
              <a:lnSpc>
                <a:spcPts val="3700"/>
              </a:lnSpc>
              <a:spcBef>
                <a:spcPts val="0"/>
              </a:spcBef>
              <a:buNone/>
            </a:pPr>
            <a:r>
              <a:rPr lang="en-IE" sz="2000" dirty="0"/>
              <a:t>projects/focus in the hospital</a:t>
            </a:r>
          </a:p>
          <a:p>
            <a:pPr>
              <a:lnSpc>
                <a:spcPts val="3700"/>
              </a:lnSpc>
              <a:spcBef>
                <a:spcPts val="0"/>
              </a:spcBef>
            </a:pPr>
            <a:r>
              <a:rPr lang="en-IE" sz="2000" dirty="0"/>
              <a:t>Some contributory factors are much more visible than others</a:t>
            </a:r>
          </a:p>
          <a:p>
            <a:pPr>
              <a:lnSpc>
                <a:spcPts val="3700"/>
              </a:lnSpc>
              <a:spcBef>
                <a:spcPts val="0"/>
              </a:spcBef>
            </a:pPr>
            <a:r>
              <a:rPr lang="en-IE" sz="2000" dirty="0"/>
              <a:t>An additional level of stratification would be useful</a:t>
            </a:r>
            <a:endParaRPr lang="en-IE" sz="2000" b="1" dirty="0"/>
          </a:p>
          <a:p>
            <a:pPr marL="0" indent="0">
              <a:lnSpc>
                <a:spcPts val="3700"/>
              </a:lnSpc>
              <a:spcBef>
                <a:spcPts val="0"/>
              </a:spcBef>
              <a:buNone/>
            </a:pPr>
            <a:r>
              <a:rPr lang="en-IE" sz="2200" b="1" dirty="0">
                <a:solidFill>
                  <a:srgbClr val="FF0000"/>
                </a:solidFill>
              </a:rPr>
              <a:t>Future Plan</a:t>
            </a:r>
          </a:p>
          <a:p>
            <a:pPr>
              <a:lnSpc>
                <a:spcPts val="3700"/>
              </a:lnSpc>
              <a:spcBef>
                <a:spcPts val="0"/>
              </a:spcBef>
            </a:pPr>
            <a:r>
              <a:rPr lang="en-IE" sz="2000" dirty="0"/>
              <a:t>Sustainability: integrate taxonomy into medication safety reporting system </a:t>
            </a:r>
          </a:p>
          <a:p>
            <a:pPr>
              <a:lnSpc>
                <a:spcPts val="3700"/>
              </a:lnSpc>
              <a:spcBef>
                <a:spcPts val="0"/>
              </a:spcBef>
            </a:pPr>
            <a:r>
              <a:rPr lang="en-IE" sz="2000" dirty="0"/>
              <a:t>Transferability: trial the taxonomy in other care settings, systems and  sites </a:t>
            </a:r>
          </a:p>
          <a:p>
            <a:pPr>
              <a:lnSpc>
                <a:spcPts val="3700"/>
              </a:lnSpc>
              <a:spcBef>
                <a:spcPts val="0"/>
              </a:spcBef>
            </a:pPr>
            <a:r>
              <a:rPr lang="en-IE" sz="2000" dirty="0"/>
              <a:t>Flexibility: expect design process to be iterative</a:t>
            </a:r>
            <a:endParaRPr lang="en-IE" sz="1800" dirty="0"/>
          </a:p>
        </p:txBody>
      </p:sp>
      <p:sp>
        <p:nvSpPr>
          <p:cNvPr id="2" name="TextBox 1"/>
          <p:cNvSpPr txBox="1"/>
          <p:nvPr/>
        </p:nvSpPr>
        <p:spPr>
          <a:xfrm>
            <a:off x="2215899" y="0"/>
            <a:ext cx="8161867" cy="523220"/>
          </a:xfrm>
          <a:prstGeom prst="rect">
            <a:avLst/>
          </a:prstGeom>
          <a:noFill/>
        </p:spPr>
        <p:txBody>
          <a:bodyPr wrap="square" rtlCol="0">
            <a:spAutoFit/>
          </a:bodyPr>
          <a:lstStyle/>
          <a:p>
            <a:r>
              <a:rPr lang="en-IE" sz="2800" b="1" dirty="0">
                <a:solidFill>
                  <a:srgbClr val="B01C5F"/>
                </a:solidFill>
                <a:latin typeface="Bahnschrift SemiBold" panose="020B0502040204020203" pitchFamily="34" charset="0"/>
              </a:rPr>
              <a:t>Application of the Taxonomy: Operational Issues</a:t>
            </a:r>
          </a:p>
        </p:txBody>
      </p:sp>
      <p:graphicFrame>
        <p:nvGraphicFramePr>
          <p:cNvPr id="5" name="Diagram 4"/>
          <p:cNvGraphicFramePr/>
          <p:nvPr/>
        </p:nvGraphicFramePr>
        <p:xfrm>
          <a:off x="8116711" y="1216841"/>
          <a:ext cx="3856065" cy="32743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746631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5582" y="586474"/>
            <a:ext cx="10916552" cy="4351338"/>
          </a:xfrm>
        </p:spPr>
        <p:txBody>
          <a:bodyPr>
            <a:noAutofit/>
          </a:bodyPr>
          <a:lstStyle/>
          <a:p>
            <a:pPr marL="0" indent="0">
              <a:lnSpc>
                <a:spcPts val="3700"/>
              </a:lnSpc>
              <a:buNone/>
            </a:pPr>
            <a:r>
              <a:rPr lang="en-IE" sz="2200" b="1" dirty="0">
                <a:solidFill>
                  <a:srgbClr val="FF0000"/>
                </a:solidFill>
              </a:rPr>
              <a:t>What We Learnt</a:t>
            </a:r>
          </a:p>
          <a:p>
            <a:pPr>
              <a:lnSpc>
                <a:spcPts val="3700"/>
              </a:lnSpc>
              <a:spcBef>
                <a:spcPts val="0"/>
              </a:spcBef>
            </a:pPr>
            <a:r>
              <a:rPr lang="en-IE" sz="2000" dirty="0"/>
              <a:t>Factors affect a very small proportion of reported events (228 of 3837)</a:t>
            </a:r>
          </a:p>
          <a:p>
            <a:pPr>
              <a:lnSpc>
                <a:spcPts val="3700"/>
              </a:lnSpc>
              <a:spcBef>
                <a:spcPts val="0"/>
              </a:spcBef>
            </a:pPr>
            <a:r>
              <a:rPr lang="en-IE" sz="2000" dirty="0"/>
              <a:t>The taxonomy facilitates identification, understanding and monitoring of contributory factors </a:t>
            </a:r>
          </a:p>
          <a:p>
            <a:pPr>
              <a:lnSpc>
                <a:spcPts val="3700"/>
              </a:lnSpc>
              <a:spcBef>
                <a:spcPts val="0"/>
              </a:spcBef>
            </a:pPr>
            <a:r>
              <a:rPr lang="en-IE" sz="2000" dirty="0"/>
              <a:t>Enables tracking of the impact of local customisation/enhancements on risk factors </a:t>
            </a:r>
          </a:p>
          <a:p>
            <a:pPr>
              <a:lnSpc>
                <a:spcPts val="3700"/>
              </a:lnSpc>
              <a:spcBef>
                <a:spcPts val="0"/>
              </a:spcBef>
            </a:pPr>
            <a:r>
              <a:rPr lang="en-IE" sz="2000" dirty="0"/>
              <a:t>Demonstrates that maintaining a safe, effective EPR is continual, iterative process </a:t>
            </a:r>
          </a:p>
          <a:p>
            <a:pPr>
              <a:lnSpc>
                <a:spcPts val="3700"/>
              </a:lnSpc>
              <a:spcBef>
                <a:spcPts val="0"/>
              </a:spcBef>
            </a:pPr>
            <a:r>
              <a:rPr lang="en-IE" sz="2000" dirty="0"/>
              <a:t>Has contributed to the knowledge base in an area with very limited published research</a:t>
            </a:r>
            <a:endParaRPr lang="en-IE" sz="2000" b="1" dirty="0"/>
          </a:p>
          <a:p>
            <a:pPr marL="0" indent="0">
              <a:lnSpc>
                <a:spcPts val="3700"/>
              </a:lnSpc>
              <a:spcBef>
                <a:spcPts val="0"/>
              </a:spcBef>
              <a:buNone/>
            </a:pPr>
            <a:endParaRPr lang="en-IE" sz="2000" b="1" dirty="0"/>
          </a:p>
          <a:p>
            <a:pPr marL="0" indent="0">
              <a:lnSpc>
                <a:spcPts val="3700"/>
              </a:lnSpc>
              <a:spcBef>
                <a:spcPts val="0"/>
              </a:spcBef>
              <a:buNone/>
            </a:pPr>
            <a:r>
              <a:rPr lang="en-IE" sz="2200" b="1" dirty="0">
                <a:solidFill>
                  <a:srgbClr val="FF0000"/>
                </a:solidFill>
              </a:rPr>
              <a:t>Future Plan</a:t>
            </a:r>
          </a:p>
          <a:p>
            <a:pPr>
              <a:lnSpc>
                <a:spcPts val="3700"/>
              </a:lnSpc>
              <a:spcBef>
                <a:spcPts val="0"/>
              </a:spcBef>
            </a:pPr>
            <a:r>
              <a:rPr lang="en-IE" sz="2000" dirty="0"/>
              <a:t>Taxonomy will increase visibility of risks at corporate and clinical level</a:t>
            </a:r>
          </a:p>
          <a:p>
            <a:pPr>
              <a:lnSpc>
                <a:spcPts val="3700"/>
              </a:lnSpc>
              <a:spcBef>
                <a:spcPts val="0"/>
              </a:spcBef>
            </a:pPr>
            <a:r>
              <a:rPr lang="en-IE" sz="2000" dirty="0"/>
              <a:t>Will facilitate sharing of learning regarding risks and mitigation measures </a:t>
            </a:r>
          </a:p>
          <a:p>
            <a:pPr>
              <a:lnSpc>
                <a:spcPts val="3700"/>
              </a:lnSpc>
              <a:spcBef>
                <a:spcPts val="0"/>
              </a:spcBef>
            </a:pPr>
            <a:r>
              <a:rPr lang="en-IE" sz="2000" dirty="0"/>
              <a:t>Will help inform design decisions and system optimisation </a:t>
            </a:r>
          </a:p>
          <a:p>
            <a:pPr>
              <a:lnSpc>
                <a:spcPts val="3700"/>
              </a:lnSpc>
              <a:spcBef>
                <a:spcPts val="0"/>
              </a:spcBef>
            </a:pPr>
            <a:r>
              <a:rPr lang="en-IE" sz="2000" dirty="0"/>
              <a:t>Will provide evidence of system risk to build a case for modifications by vendor</a:t>
            </a:r>
          </a:p>
          <a:p>
            <a:pPr marL="0" indent="0">
              <a:lnSpc>
                <a:spcPts val="2700"/>
              </a:lnSpc>
              <a:spcBef>
                <a:spcPts val="0"/>
              </a:spcBef>
              <a:buNone/>
            </a:pPr>
            <a:endParaRPr lang="en-IE" sz="1400" dirty="0"/>
          </a:p>
        </p:txBody>
      </p:sp>
      <p:sp>
        <p:nvSpPr>
          <p:cNvPr id="4" name="TextBox 3"/>
          <p:cNvSpPr txBox="1"/>
          <p:nvPr/>
        </p:nvSpPr>
        <p:spPr>
          <a:xfrm>
            <a:off x="2871395" y="0"/>
            <a:ext cx="6904782" cy="523220"/>
          </a:xfrm>
          <a:prstGeom prst="rect">
            <a:avLst/>
          </a:prstGeom>
          <a:noFill/>
        </p:spPr>
        <p:txBody>
          <a:bodyPr wrap="square" rtlCol="0">
            <a:spAutoFit/>
          </a:bodyPr>
          <a:lstStyle/>
          <a:p>
            <a:r>
              <a:rPr lang="en-IE" sz="2800" b="1" dirty="0">
                <a:solidFill>
                  <a:srgbClr val="B01C5F"/>
                </a:solidFill>
                <a:latin typeface="Bahnschrift SemiBold" panose="020B0502040204020203" pitchFamily="34" charset="0"/>
              </a:rPr>
              <a:t>Application of the Taxonomy: Data</a:t>
            </a:r>
          </a:p>
        </p:txBody>
      </p:sp>
    </p:spTree>
    <p:extLst>
      <p:ext uri="{BB962C8B-B14F-4D97-AF65-F5344CB8AC3E}">
        <p14:creationId xmlns:p14="http://schemas.microsoft.com/office/powerpoint/2010/main" val="10388528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E" dirty="0"/>
              <a:t>Questions?</a:t>
            </a:r>
          </a:p>
        </p:txBody>
      </p:sp>
    </p:spTree>
    <p:extLst>
      <p:ext uri="{BB962C8B-B14F-4D97-AF65-F5344CB8AC3E}">
        <p14:creationId xmlns:p14="http://schemas.microsoft.com/office/powerpoint/2010/main" val="3455211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11363696" y="6464285"/>
            <a:ext cx="294460" cy="187367"/>
          </a:xfrm>
        </p:spPr>
        <p:txBody>
          <a:bodyPr/>
          <a:lstStyle/>
          <a:p>
            <a:fld id="{9EC71654-96A5-4280-94F3-931C61A9F92C}" type="slidenum">
              <a:rPr lang="en-US" noProof="0" smtClean="0"/>
              <a:pPr/>
              <a:t>2</a:t>
            </a:fld>
            <a:endParaRPr lang="en-US" noProof="0" dirty="0"/>
          </a:p>
        </p:txBody>
      </p:sp>
      <p:sp>
        <p:nvSpPr>
          <p:cNvPr id="3" name="Content Placeholder 2"/>
          <p:cNvSpPr>
            <a:spLocks noGrp="1"/>
          </p:cNvSpPr>
          <p:nvPr>
            <p:ph idx="1"/>
          </p:nvPr>
        </p:nvSpPr>
        <p:spPr>
          <a:xfrm>
            <a:off x="515938" y="1481380"/>
            <a:ext cx="10837862" cy="4351338"/>
          </a:xfrm>
        </p:spPr>
        <p:txBody>
          <a:bodyPr>
            <a:normAutofit/>
          </a:bodyPr>
          <a:lstStyle/>
          <a:p>
            <a:r>
              <a:rPr lang="en-IE" sz="2400" dirty="0"/>
              <a:t>About us</a:t>
            </a:r>
          </a:p>
          <a:p>
            <a:r>
              <a:rPr lang="en-IE" sz="2400" dirty="0"/>
              <a:t>Aims &amp; Objectives</a:t>
            </a:r>
          </a:p>
          <a:p>
            <a:r>
              <a:rPr lang="en-IE" sz="2400" dirty="0"/>
              <a:t>Delivering Objectives</a:t>
            </a:r>
          </a:p>
          <a:p>
            <a:pPr lvl="1"/>
            <a:r>
              <a:rPr lang="en-IE" sz="2000" dirty="0"/>
              <a:t>Focus on Development of Taxonomy for Classification of Technology-Associated Errors</a:t>
            </a:r>
          </a:p>
        </p:txBody>
      </p:sp>
      <p:sp>
        <p:nvSpPr>
          <p:cNvPr id="4" name="Title 3"/>
          <p:cNvSpPr>
            <a:spLocks noGrp="1"/>
          </p:cNvSpPr>
          <p:nvPr>
            <p:ph type="title"/>
          </p:nvPr>
        </p:nvSpPr>
        <p:spPr/>
        <p:txBody>
          <a:bodyPr/>
          <a:lstStyle/>
          <a:p>
            <a:r>
              <a:rPr lang="en-IE" dirty="0"/>
              <a:t>Overview</a:t>
            </a:r>
          </a:p>
        </p:txBody>
      </p:sp>
    </p:spTree>
    <p:extLst>
      <p:ext uri="{BB962C8B-B14F-4D97-AF65-F5344CB8AC3E}">
        <p14:creationId xmlns:p14="http://schemas.microsoft.com/office/powerpoint/2010/main" val="20042974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1B6EB0C6-606C-4AFB-8FF8-AB43606B95BD}"/>
              </a:ext>
            </a:extLst>
          </p:cNvPr>
          <p:cNvSpPr/>
          <p:nvPr/>
        </p:nvSpPr>
        <p:spPr>
          <a:xfrm>
            <a:off x="6599236" y="4707908"/>
            <a:ext cx="5592763" cy="10064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3" name="Rectangle 22">
            <a:extLst>
              <a:ext uri="{FF2B5EF4-FFF2-40B4-BE49-F238E27FC236}">
                <a16:creationId xmlns:a16="http://schemas.microsoft.com/office/drawing/2014/main" id="{25CE6D5A-A5C0-4B12-A26A-691D5743FA5C}"/>
              </a:ext>
            </a:extLst>
          </p:cNvPr>
          <p:cNvSpPr/>
          <p:nvPr/>
        </p:nvSpPr>
        <p:spPr>
          <a:xfrm>
            <a:off x="-82063" y="1648186"/>
            <a:ext cx="5709139" cy="10064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1C63C2D9-0850-4620-BE32-11F44A927662}"/>
              </a:ext>
            </a:extLst>
          </p:cNvPr>
          <p:cNvSpPr>
            <a:spLocks noGrp="1"/>
          </p:cNvSpPr>
          <p:nvPr>
            <p:ph type="title"/>
          </p:nvPr>
        </p:nvSpPr>
        <p:spPr/>
        <p:txBody>
          <a:bodyPr/>
          <a:lstStyle/>
          <a:p>
            <a:r>
              <a:rPr lang="en-US" dirty="0">
                <a:latin typeface="+mn-lt"/>
              </a:rPr>
              <a:t>About Us</a:t>
            </a:r>
          </a:p>
        </p:txBody>
      </p:sp>
      <p:sp>
        <p:nvSpPr>
          <p:cNvPr id="3" name="Content Placeholder 2">
            <a:extLst>
              <a:ext uri="{FF2B5EF4-FFF2-40B4-BE49-F238E27FC236}">
                <a16:creationId xmlns:a16="http://schemas.microsoft.com/office/drawing/2014/main" id="{65015163-D5FD-4849-978B-77883FAF7928}"/>
              </a:ext>
            </a:extLst>
          </p:cNvPr>
          <p:cNvSpPr>
            <a:spLocks noGrp="1"/>
          </p:cNvSpPr>
          <p:nvPr>
            <p:ph idx="1"/>
          </p:nvPr>
        </p:nvSpPr>
        <p:spPr>
          <a:xfrm>
            <a:off x="515939" y="2863158"/>
            <a:ext cx="4568824" cy="2846648"/>
          </a:xfrm>
        </p:spPr>
        <p:txBody>
          <a:bodyPr/>
          <a:lstStyle/>
          <a:p>
            <a:pPr marL="285750" indent="-285750">
              <a:buFont typeface="Arial" panose="020B0604020202020204" pitchFamily="34" charset="0"/>
              <a:buChar char="•"/>
            </a:pPr>
            <a:r>
              <a:rPr lang="en-US" sz="2000" dirty="0"/>
              <a:t>Pharmacy-based specialists with an expressed interest in medication safety and informatics</a:t>
            </a:r>
          </a:p>
          <a:p>
            <a:pPr marL="285750" indent="-285750">
              <a:buFont typeface="Arial" panose="020B0604020202020204" pitchFamily="34" charset="0"/>
              <a:buChar char="•"/>
            </a:pPr>
            <a:r>
              <a:rPr lang="en-US" sz="2000" dirty="0"/>
              <a:t>Actively working within those areas</a:t>
            </a:r>
          </a:p>
          <a:p>
            <a:pPr marL="285750" indent="-285750">
              <a:buFont typeface="Arial" panose="020B0604020202020204" pitchFamily="34" charset="0"/>
              <a:buChar char="•"/>
            </a:pPr>
            <a:r>
              <a:rPr lang="en-US" sz="2000" dirty="0"/>
              <a:t>Digital health solutions implemented or planned</a:t>
            </a:r>
          </a:p>
        </p:txBody>
      </p:sp>
      <p:sp>
        <p:nvSpPr>
          <p:cNvPr id="8" name="Content Placeholder 7">
            <a:extLst>
              <a:ext uri="{FF2B5EF4-FFF2-40B4-BE49-F238E27FC236}">
                <a16:creationId xmlns:a16="http://schemas.microsoft.com/office/drawing/2014/main" id="{C8438480-8B6F-44E5-A602-6240C1B85FB3}"/>
              </a:ext>
            </a:extLst>
          </p:cNvPr>
          <p:cNvSpPr>
            <a:spLocks noGrp="1"/>
          </p:cNvSpPr>
          <p:nvPr>
            <p:ph idx="19"/>
          </p:nvPr>
        </p:nvSpPr>
        <p:spPr>
          <a:xfrm>
            <a:off x="7102475" y="1648186"/>
            <a:ext cx="4797082" cy="2834508"/>
          </a:xfrm>
        </p:spPr>
        <p:txBody>
          <a:bodyPr/>
          <a:lstStyle/>
          <a:p>
            <a:pPr marL="342900" indent="-342900">
              <a:buFont typeface="Arial" panose="020B0604020202020204" pitchFamily="34" charset="0"/>
              <a:buChar char="•"/>
            </a:pPr>
            <a:r>
              <a:rPr lang="en-US" sz="2000" dirty="0"/>
              <a:t>IMSN Working Group</a:t>
            </a:r>
          </a:p>
          <a:p>
            <a:pPr marL="342900" indent="-342900">
              <a:buFont typeface="Arial" panose="020B0604020202020204" pitchFamily="34" charset="0"/>
              <a:buChar char="•"/>
            </a:pPr>
            <a:r>
              <a:rPr lang="en-US" sz="2000" dirty="0"/>
              <a:t>Outputs will be documented and reported to the IMSN</a:t>
            </a:r>
          </a:p>
          <a:p>
            <a:pPr marL="342900" indent="-342900">
              <a:buFont typeface="Arial" panose="020B0604020202020204" pitchFamily="34" charset="0"/>
              <a:buChar char="•"/>
            </a:pPr>
            <a:r>
              <a:rPr lang="en-US" sz="2000" dirty="0"/>
              <a:t>Individual members responsible for feedback to their local medication safety group</a:t>
            </a:r>
          </a:p>
          <a:p>
            <a:pPr marL="342900" indent="-342900">
              <a:buFont typeface="Arial" panose="020B0604020202020204" pitchFamily="34" charset="0"/>
              <a:buChar char="•"/>
            </a:pPr>
            <a:r>
              <a:rPr lang="en-US" sz="2000" dirty="0"/>
              <a:t>Meetings every 2 months</a:t>
            </a:r>
          </a:p>
          <a:p>
            <a:pPr marL="342900" indent="-342900">
              <a:buFont typeface="Arial" panose="020B0604020202020204" pitchFamily="34" charset="0"/>
              <a:buChar char="•"/>
            </a:pPr>
            <a:r>
              <a:rPr lang="en-US" sz="2000" dirty="0"/>
              <a:t>Rotating chair</a:t>
            </a:r>
          </a:p>
        </p:txBody>
      </p:sp>
      <p:sp>
        <p:nvSpPr>
          <p:cNvPr id="9" name="Content Placeholder 8">
            <a:extLst>
              <a:ext uri="{FF2B5EF4-FFF2-40B4-BE49-F238E27FC236}">
                <a16:creationId xmlns:a16="http://schemas.microsoft.com/office/drawing/2014/main" id="{A1EE8A19-6968-4C81-B180-20FEF61ADEE1}"/>
              </a:ext>
            </a:extLst>
          </p:cNvPr>
          <p:cNvSpPr>
            <a:spLocks noGrp="1"/>
          </p:cNvSpPr>
          <p:nvPr>
            <p:ph idx="4294967295"/>
          </p:nvPr>
        </p:nvSpPr>
        <p:spPr>
          <a:xfrm>
            <a:off x="7285791" y="4963451"/>
            <a:ext cx="2073837" cy="495389"/>
          </a:xfrm>
        </p:spPr>
        <p:txBody>
          <a:bodyPr anchor="ctr"/>
          <a:lstStyle/>
          <a:p>
            <a:pPr marL="0" indent="0" algn="r">
              <a:buNone/>
            </a:pPr>
            <a:r>
              <a:rPr lang="en-US" sz="2400" b="1" cap="all" dirty="0">
                <a:solidFill>
                  <a:schemeClr val="accent1"/>
                </a:solidFill>
              </a:rPr>
              <a:t>Governance</a:t>
            </a:r>
          </a:p>
        </p:txBody>
      </p:sp>
      <p:grpSp>
        <p:nvGrpSpPr>
          <p:cNvPr id="10" name="Google Shape;352;p20"/>
          <p:cNvGrpSpPr>
            <a:grpSpLocks noChangeAspect="1"/>
          </p:cNvGrpSpPr>
          <p:nvPr/>
        </p:nvGrpSpPr>
        <p:grpSpPr>
          <a:xfrm>
            <a:off x="5286452" y="1922201"/>
            <a:ext cx="636919" cy="468000"/>
            <a:chOff x="1306445" y="3397829"/>
            <a:chExt cx="367255" cy="269855"/>
          </a:xfrm>
        </p:grpSpPr>
        <p:sp>
          <p:nvSpPr>
            <p:cNvPr id="11" name="Google Shape;353;p20"/>
            <p:cNvSpPr/>
            <p:nvPr/>
          </p:nvSpPr>
          <p:spPr>
            <a:xfrm>
              <a:off x="1588395" y="3513054"/>
              <a:ext cx="45517" cy="16297"/>
            </a:xfrm>
            <a:custGeom>
              <a:avLst/>
              <a:gdLst/>
              <a:ahLst/>
              <a:cxnLst/>
              <a:rect l="l" t="t" r="r" b="b"/>
              <a:pathLst>
                <a:path w="1430" h="512" extrusionOk="0">
                  <a:moveTo>
                    <a:pt x="168" y="0"/>
                  </a:moveTo>
                  <a:cubicBezTo>
                    <a:pt x="72" y="0"/>
                    <a:pt x="1" y="71"/>
                    <a:pt x="1" y="167"/>
                  </a:cubicBezTo>
                  <a:cubicBezTo>
                    <a:pt x="1" y="250"/>
                    <a:pt x="72" y="333"/>
                    <a:pt x="168" y="333"/>
                  </a:cubicBezTo>
                  <a:cubicBezTo>
                    <a:pt x="358" y="333"/>
                    <a:pt x="906" y="357"/>
                    <a:pt x="1180" y="488"/>
                  </a:cubicBezTo>
                  <a:cubicBezTo>
                    <a:pt x="1204" y="512"/>
                    <a:pt x="1227" y="512"/>
                    <a:pt x="1251" y="512"/>
                  </a:cubicBezTo>
                  <a:cubicBezTo>
                    <a:pt x="1311" y="512"/>
                    <a:pt x="1370" y="476"/>
                    <a:pt x="1406" y="417"/>
                  </a:cubicBezTo>
                  <a:cubicBezTo>
                    <a:pt x="1430" y="333"/>
                    <a:pt x="1406" y="226"/>
                    <a:pt x="1323" y="191"/>
                  </a:cubicBezTo>
                  <a:cubicBezTo>
                    <a:pt x="942" y="0"/>
                    <a:pt x="191" y="0"/>
                    <a:pt x="16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354;p20"/>
            <p:cNvSpPr/>
            <p:nvPr/>
          </p:nvSpPr>
          <p:spPr>
            <a:xfrm>
              <a:off x="1306445" y="3397829"/>
              <a:ext cx="367255" cy="269091"/>
            </a:xfrm>
            <a:custGeom>
              <a:avLst/>
              <a:gdLst/>
              <a:ahLst/>
              <a:cxnLst/>
              <a:rect l="l" t="t" r="r" b="b"/>
              <a:pathLst>
                <a:path w="11538" h="8454" extrusionOk="0">
                  <a:moveTo>
                    <a:pt x="7573" y="334"/>
                  </a:moveTo>
                  <a:lnTo>
                    <a:pt x="7573" y="1965"/>
                  </a:lnTo>
                  <a:cubicBezTo>
                    <a:pt x="7573" y="2227"/>
                    <a:pt x="7525" y="2465"/>
                    <a:pt x="7418" y="2679"/>
                  </a:cubicBezTo>
                  <a:cubicBezTo>
                    <a:pt x="7395" y="2715"/>
                    <a:pt x="7395" y="2727"/>
                    <a:pt x="7395" y="2763"/>
                  </a:cubicBezTo>
                  <a:lnTo>
                    <a:pt x="7395" y="3239"/>
                  </a:lnTo>
                  <a:cubicBezTo>
                    <a:pt x="7395" y="3691"/>
                    <a:pt x="7216" y="4108"/>
                    <a:pt x="6883" y="4442"/>
                  </a:cubicBezTo>
                  <a:cubicBezTo>
                    <a:pt x="6835" y="4489"/>
                    <a:pt x="6787" y="4513"/>
                    <a:pt x="6740" y="4549"/>
                  </a:cubicBezTo>
                  <a:cubicBezTo>
                    <a:pt x="6466" y="4759"/>
                    <a:pt x="6137" y="4876"/>
                    <a:pt x="5785" y="4876"/>
                  </a:cubicBezTo>
                  <a:cubicBezTo>
                    <a:pt x="5739" y="4876"/>
                    <a:pt x="5692" y="4874"/>
                    <a:pt x="5644" y="4870"/>
                  </a:cubicBezTo>
                  <a:cubicBezTo>
                    <a:pt x="4787" y="4823"/>
                    <a:pt x="4108" y="4072"/>
                    <a:pt x="4108" y="3180"/>
                  </a:cubicBezTo>
                  <a:lnTo>
                    <a:pt x="4108" y="2763"/>
                  </a:lnTo>
                  <a:cubicBezTo>
                    <a:pt x="4108" y="2727"/>
                    <a:pt x="4108" y="2715"/>
                    <a:pt x="4096" y="2679"/>
                  </a:cubicBezTo>
                  <a:cubicBezTo>
                    <a:pt x="3989" y="2465"/>
                    <a:pt x="3930" y="2227"/>
                    <a:pt x="3930" y="1965"/>
                  </a:cubicBezTo>
                  <a:lnTo>
                    <a:pt x="3930" y="1608"/>
                  </a:lnTo>
                  <a:cubicBezTo>
                    <a:pt x="3930" y="917"/>
                    <a:pt x="4513" y="334"/>
                    <a:pt x="5216" y="334"/>
                  </a:cubicBezTo>
                  <a:close/>
                  <a:moveTo>
                    <a:pt x="1763" y="3025"/>
                  </a:moveTo>
                  <a:cubicBezTo>
                    <a:pt x="2049" y="3025"/>
                    <a:pt x="2311" y="3144"/>
                    <a:pt x="2525" y="3358"/>
                  </a:cubicBezTo>
                  <a:cubicBezTo>
                    <a:pt x="2715" y="3561"/>
                    <a:pt x="2846" y="3846"/>
                    <a:pt x="2858" y="4144"/>
                  </a:cubicBezTo>
                  <a:cubicBezTo>
                    <a:pt x="2858" y="4227"/>
                    <a:pt x="2882" y="4346"/>
                    <a:pt x="2882" y="4465"/>
                  </a:cubicBezTo>
                  <a:lnTo>
                    <a:pt x="2882" y="4501"/>
                  </a:lnTo>
                  <a:cubicBezTo>
                    <a:pt x="2703" y="4215"/>
                    <a:pt x="2406" y="4013"/>
                    <a:pt x="2049" y="3894"/>
                  </a:cubicBezTo>
                  <a:cubicBezTo>
                    <a:pt x="1703" y="3787"/>
                    <a:pt x="1406" y="3787"/>
                    <a:pt x="1406" y="3787"/>
                  </a:cubicBezTo>
                  <a:cubicBezTo>
                    <a:pt x="1358" y="3787"/>
                    <a:pt x="1310" y="3799"/>
                    <a:pt x="1287" y="3834"/>
                  </a:cubicBezTo>
                  <a:lnTo>
                    <a:pt x="977" y="4144"/>
                  </a:lnTo>
                  <a:cubicBezTo>
                    <a:pt x="918" y="4215"/>
                    <a:pt x="918" y="4323"/>
                    <a:pt x="977" y="4382"/>
                  </a:cubicBezTo>
                  <a:cubicBezTo>
                    <a:pt x="1013" y="4412"/>
                    <a:pt x="1057" y="4427"/>
                    <a:pt x="1101" y="4427"/>
                  </a:cubicBezTo>
                  <a:cubicBezTo>
                    <a:pt x="1144" y="4427"/>
                    <a:pt x="1185" y="4412"/>
                    <a:pt x="1215" y="4382"/>
                  </a:cubicBezTo>
                  <a:lnTo>
                    <a:pt x="1465" y="4108"/>
                  </a:lnTo>
                  <a:cubicBezTo>
                    <a:pt x="1691" y="4132"/>
                    <a:pt x="2382" y="4203"/>
                    <a:pt x="2668" y="4811"/>
                  </a:cubicBezTo>
                  <a:cubicBezTo>
                    <a:pt x="2596" y="5275"/>
                    <a:pt x="2215" y="5596"/>
                    <a:pt x="1763" y="5596"/>
                  </a:cubicBezTo>
                  <a:cubicBezTo>
                    <a:pt x="1251" y="5596"/>
                    <a:pt x="834" y="5180"/>
                    <a:pt x="834" y="4680"/>
                  </a:cubicBezTo>
                  <a:cubicBezTo>
                    <a:pt x="834" y="4584"/>
                    <a:pt x="763" y="4513"/>
                    <a:pt x="679" y="4513"/>
                  </a:cubicBezTo>
                  <a:lnTo>
                    <a:pt x="644" y="4513"/>
                  </a:lnTo>
                  <a:lnTo>
                    <a:pt x="644" y="4465"/>
                  </a:lnTo>
                  <a:cubicBezTo>
                    <a:pt x="644" y="4346"/>
                    <a:pt x="644" y="4251"/>
                    <a:pt x="656" y="4144"/>
                  </a:cubicBezTo>
                  <a:cubicBezTo>
                    <a:pt x="679" y="3846"/>
                    <a:pt x="810" y="3561"/>
                    <a:pt x="1001" y="3358"/>
                  </a:cubicBezTo>
                  <a:cubicBezTo>
                    <a:pt x="1215" y="3144"/>
                    <a:pt x="1477" y="3025"/>
                    <a:pt x="1763" y="3025"/>
                  </a:cubicBezTo>
                  <a:close/>
                  <a:moveTo>
                    <a:pt x="10657" y="3025"/>
                  </a:moveTo>
                  <a:lnTo>
                    <a:pt x="10657" y="3727"/>
                  </a:lnTo>
                  <a:cubicBezTo>
                    <a:pt x="10657" y="3846"/>
                    <a:pt x="10633" y="3953"/>
                    <a:pt x="10585" y="4049"/>
                  </a:cubicBezTo>
                  <a:lnTo>
                    <a:pt x="10502" y="4251"/>
                  </a:lnTo>
                  <a:cubicBezTo>
                    <a:pt x="10478" y="4275"/>
                    <a:pt x="10478" y="4287"/>
                    <a:pt x="10478" y="4323"/>
                  </a:cubicBezTo>
                  <a:lnTo>
                    <a:pt x="10478" y="4680"/>
                  </a:lnTo>
                  <a:cubicBezTo>
                    <a:pt x="10478" y="4930"/>
                    <a:pt x="10383" y="5168"/>
                    <a:pt x="10204" y="5346"/>
                  </a:cubicBezTo>
                  <a:cubicBezTo>
                    <a:pt x="10044" y="5507"/>
                    <a:pt x="9835" y="5600"/>
                    <a:pt x="9605" y="5600"/>
                  </a:cubicBezTo>
                  <a:cubicBezTo>
                    <a:pt x="9579" y="5600"/>
                    <a:pt x="9552" y="5599"/>
                    <a:pt x="9526" y="5596"/>
                  </a:cubicBezTo>
                  <a:cubicBezTo>
                    <a:pt x="9038" y="5585"/>
                    <a:pt x="8633" y="5156"/>
                    <a:pt x="8633" y="4632"/>
                  </a:cubicBezTo>
                  <a:lnTo>
                    <a:pt x="8633" y="4323"/>
                  </a:lnTo>
                  <a:cubicBezTo>
                    <a:pt x="8633" y="4287"/>
                    <a:pt x="8633" y="4263"/>
                    <a:pt x="8621" y="4251"/>
                  </a:cubicBezTo>
                  <a:lnTo>
                    <a:pt x="8514" y="4037"/>
                  </a:lnTo>
                  <a:cubicBezTo>
                    <a:pt x="8466" y="3965"/>
                    <a:pt x="8454" y="3870"/>
                    <a:pt x="8454" y="3787"/>
                  </a:cubicBezTo>
                  <a:lnTo>
                    <a:pt x="8454" y="3775"/>
                  </a:lnTo>
                  <a:cubicBezTo>
                    <a:pt x="8454" y="3370"/>
                    <a:pt x="8788" y="3025"/>
                    <a:pt x="9204" y="3025"/>
                  </a:cubicBezTo>
                  <a:close/>
                  <a:moveTo>
                    <a:pt x="584" y="5180"/>
                  </a:moveTo>
                  <a:cubicBezTo>
                    <a:pt x="679" y="5406"/>
                    <a:pt x="834" y="5596"/>
                    <a:pt x="1037" y="5739"/>
                  </a:cubicBezTo>
                  <a:lnTo>
                    <a:pt x="1037" y="5925"/>
                  </a:lnTo>
                  <a:lnTo>
                    <a:pt x="1037" y="5925"/>
                  </a:lnTo>
                  <a:cubicBezTo>
                    <a:pt x="723" y="5807"/>
                    <a:pt x="571" y="5655"/>
                    <a:pt x="501" y="5585"/>
                  </a:cubicBezTo>
                  <a:cubicBezTo>
                    <a:pt x="537" y="5466"/>
                    <a:pt x="572" y="5335"/>
                    <a:pt x="584" y="5180"/>
                  </a:cubicBezTo>
                  <a:close/>
                  <a:moveTo>
                    <a:pt x="2918" y="5168"/>
                  </a:moveTo>
                  <a:cubicBezTo>
                    <a:pt x="2942" y="5323"/>
                    <a:pt x="2965" y="5454"/>
                    <a:pt x="3013" y="5573"/>
                  </a:cubicBezTo>
                  <a:cubicBezTo>
                    <a:pt x="2953" y="5656"/>
                    <a:pt x="2787" y="5811"/>
                    <a:pt x="2477" y="5930"/>
                  </a:cubicBezTo>
                  <a:lnTo>
                    <a:pt x="2477" y="5716"/>
                  </a:lnTo>
                  <a:cubicBezTo>
                    <a:pt x="2668" y="5585"/>
                    <a:pt x="2834" y="5394"/>
                    <a:pt x="2918" y="5168"/>
                  </a:cubicBezTo>
                  <a:close/>
                  <a:moveTo>
                    <a:pt x="6668" y="4989"/>
                  </a:moveTo>
                  <a:lnTo>
                    <a:pt x="6668" y="5299"/>
                  </a:lnTo>
                  <a:lnTo>
                    <a:pt x="5751" y="5930"/>
                  </a:lnTo>
                  <a:lnTo>
                    <a:pt x="4823" y="5299"/>
                  </a:lnTo>
                  <a:lnTo>
                    <a:pt x="4823" y="4989"/>
                  </a:lnTo>
                  <a:cubicBezTo>
                    <a:pt x="5061" y="5120"/>
                    <a:pt x="5335" y="5204"/>
                    <a:pt x="5620" y="5215"/>
                  </a:cubicBezTo>
                  <a:lnTo>
                    <a:pt x="5751" y="5215"/>
                  </a:lnTo>
                  <a:cubicBezTo>
                    <a:pt x="6073" y="5215"/>
                    <a:pt x="6394" y="5144"/>
                    <a:pt x="6668" y="4989"/>
                  </a:cubicBezTo>
                  <a:close/>
                  <a:moveTo>
                    <a:pt x="9942" y="5882"/>
                  </a:moveTo>
                  <a:lnTo>
                    <a:pt x="9942" y="5954"/>
                  </a:lnTo>
                  <a:cubicBezTo>
                    <a:pt x="9942" y="5989"/>
                    <a:pt x="9942" y="6025"/>
                    <a:pt x="9966" y="6061"/>
                  </a:cubicBezTo>
                  <a:lnTo>
                    <a:pt x="9561" y="6454"/>
                  </a:lnTo>
                  <a:lnTo>
                    <a:pt x="9169" y="6061"/>
                  </a:lnTo>
                  <a:cubicBezTo>
                    <a:pt x="9169" y="6025"/>
                    <a:pt x="9192" y="6001"/>
                    <a:pt x="9192" y="5954"/>
                  </a:cubicBezTo>
                  <a:lnTo>
                    <a:pt x="9192" y="5882"/>
                  </a:lnTo>
                  <a:cubicBezTo>
                    <a:pt x="9288" y="5918"/>
                    <a:pt x="9407" y="5942"/>
                    <a:pt x="9526" y="5942"/>
                  </a:cubicBezTo>
                  <a:lnTo>
                    <a:pt x="9573" y="5942"/>
                  </a:lnTo>
                  <a:cubicBezTo>
                    <a:pt x="9704" y="5942"/>
                    <a:pt x="9823" y="5930"/>
                    <a:pt x="9942" y="5882"/>
                  </a:cubicBezTo>
                  <a:close/>
                  <a:moveTo>
                    <a:pt x="2120" y="5882"/>
                  </a:moveTo>
                  <a:lnTo>
                    <a:pt x="2120" y="6061"/>
                  </a:lnTo>
                  <a:cubicBezTo>
                    <a:pt x="2120" y="6120"/>
                    <a:pt x="2132" y="6180"/>
                    <a:pt x="2168" y="6228"/>
                  </a:cubicBezTo>
                  <a:lnTo>
                    <a:pt x="2013" y="6394"/>
                  </a:lnTo>
                  <a:cubicBezTo>
                    <a:pt x="1941" y="6460"/>
                    <a:pt x="1849" y="6492"/>
                    <a:pt x="1755" y="6492"/>
                  </a:cubicBezTo>
                  <a:cubicBezTo>
                    <a:pt x="1662" y="6492"/>
                    <a:pt x="1566" y="6460"/>
                    <a:pt x="1489" y="6394"/>
                  </a:cubicBezTo>
                  <a:lnTo>
                    <a:pt x="1322" y="6239"/>
                  </a:lnTo>
                  <a:cubicBezTo>
                    <a:pt x="1358" y="6192"/>
                    <a:pt x="1370" y="6132"/>
                    <a:pt x="1370" y="6073"/>
                  </a:cubicBezTo>
                  <a:lnTo>
                    <a:pt x="1370" y="5882"/>
                  </a:lnTo>
                  <a:cubicBezTo>
                    <a:pt x="1489" y="5918"/>
                    <a:pt x="1608" y="5942"/>
                    <a:pt x="1751" y="5942"/>
                  </a:cubicBezTo>
                  <a:cubicBezTo>
                    <a:pt x="1882" y="5942"/>
                    <a:pt x="2001" y="5930"/>
                    <a:pt x="2120" y="5882"/>
                  </a:cubicBezTo>
                  <a:close/>
                  <a:moveTo>
                    <a:pt x="4692" y="5620"/>
                  </a:moveTo>
                  <a:lnTo>
                    <a:pt x="5490" y="6168"/>
                  </a:lnTo>
                  <a:lnTo>
                    <a:pt x="5061" y="6585"/>
                  </a:lnTo>
                  <a:lnTo>
                    <a:pt x="5049" y="6585"/>
                  </a:lnTo>
                  <a:lnTo>
                    <a:pt x="4525" y="5799"/>
                  </a:lnTo>
                  <a:lnTo>
                    <a:pt x="4692" y="5620"/>
                  </a:lnTo>
                  <a:close/>
                  <a:moveTo>
                    <a:pt x="6823" y="5596"/>
                  </a:moveTo>
                  <a:lnTo>
                    <a:pt x="6978" y="5775"/>
                  </a:lnTo>
                  <a:lnTo>
                    <a:pt x="6466" y="6585"/>
                  </a:lnTo>
                  <a:lnTo>
                    <a:pt x="6442" y="6585"/>
                  </a:lnTo>
                  <a:lnTo>
                    <a:pt x="6013" y="6156"/>
                  </a:lnTo>
                  <a:lnTo>
                    <a:pt x="6823" y="5596"/>
                  </a:lnTo>
                  <a:close/>
                  <a:moveTo>
                    <a:pt x="5251" y="1"/>
                  </a:moveTo>
                  <a:cubicBezTo>
                    <a:pt x="4358" y="1"/>
                    <a:pt x="3632" y="739"/>
                    <a:pt x="3632" y="1632"/>
                  </a:cubicBezTo>
                  <a:lnTo>
                    <a:pt x="3632" y="1989"/>
                  </a:lnTo>
                  <a:cubicBezTo>
                    <a:pt x="3632" y="2263"/>
                    <a:pt x="3692" y="2548"/>
                    <a:pt x="3811" y="2799"/>
                  </a:cubicBezTo>
                  <a:lnTo>
                    <a:pt x="3811" y="3191"/>
                  </a:lnTo>
                  <a:cubicBezTo>
                    <a:pt x="3811" y="3834"/>
                    <a:pt x="4096" y="4394"/>
                    <a:pt x="4537" y="4763"/>
                  </a:cubicBezTo>
                  <a:lnTo>
                    <a:pt x="4537" y="5335"/>
                  </a:lnTo>
                  <a:lnTo>
                    <a:pt x="4227" y="5656"/>
                  </a:lnTo>
                  <a:cubicBezTo>
                    <a:pt x="4204" y="5692"/>
                    <a:pt x="4180" y="5751"/>
                    <a:pt x="4180" y="5799"/>
                  </a:cubicBezTo>
                  <a:lnTo>
                    <a:pt x="3144" y="6168"/>
                  </a:lnTo>
                  <a:cubicBezTo>
                    <a:pt x="3073" y="6192"/>
                    <a:pt x="2989" y="6228"/>
                    <a:pt x="2930" y="6275"/>
                  </a:cubicBezTo>
                  <a:lnTo>
                    <a:pt x="2775" y="6180"/>
                  </a:lnTo>
                  <a:cubicBezTo>
                    <a:pt x="3263" y="5977"/>
                    <a:pt x="3406" y="5680"/>
                    <a:pt x="3430" y="5656"/>
                  </a:cubicBezTo>
                  <a:cubicBezTo>
                    <a:pt x="3454" y="5620"/>
                    <a:pt x="3454" y="5561"/>
                    <a:pt x="3430" y="5513"/>
                  </a:cubicBezTo>
                  <a:cubicBezTo>
                    <a:pt x="3311" y="5275"/>
                    <a:pt x="3287" y="4811"/>
                    <a:pt x="3275" y="4453"/>
                  </a:cubicBezTo>
                  <a:cubicBezTo>
                    <a:pt x="3275" y="4334"/>
                    <a:pt x="3263" y="4215"/>
                    <a:pt x="3263" y="4132"/>
                  </a:cubicBezTo>
                  <a:cubicBezTo>
                    <a:pt x="3204" y="3310"/>
                    <a:pt x="2596" y="2691"/>
                    <a:pt x="1822" y="2691"/>
                  </a:cubicBezTo>
                  <a:cubicBezTo>
                    <a:pt x="1060" y="2691"/>
                    <a:pt x="429" y="3310"/>
                    <a:pt x="370" y="4132"/>
                  </a:cubicBezTo>
                  <a:cubicBezTo>
                    <a:pt x="370" y="4227"/>
                    <a:pt x="358" y="4334"/>
                    <a:pt x="358" y="4453"/>
                  </a:cubicBezTo>
                  <a:cubicBezTo>
                    <a:pt x="346" y="4811"/>
                    <a:pt x="334" y="5263"/>
                    <a:pt x="215" y="5513"/>
                  </a:cubicBezTo>
                  <a:cubicBezTo>
                    <a:pt x="179" y="5561"/>
                    <a:pt x="179" y="5620"/>
                    <a:pt x="215" y="5656"/>
                  </a:cubicBezTo>
                  <a:cubicBezTo>
                    <a:pt x="215" y="5680"/>
                    <a:pt x="370" y="5977"/>
                    <a:pt x="870" y="6180"/>
                  </a:cubicBezTo>
                  <a:lnTo>
                    <a:pt x="406" y="6406"/>
                  </a:lnTo>
                  <a:cubicBezTo>
                    <a:pt x="167" y="6525"/>
                    <a:pt x="1" y="6775"/>
                    <a:pt x="1" y="7049"/>
                  </a:cubicBezTo>
                  <a:lnTo>
                    <a:pt x="1" y="8299"/>
                  </a:lnTo>
                  <a:cubicBezTo>
                    <a:pt x="1" y="8383"/>
                    <a:pt x="72" y="8454"/>
                    <a:pt x="167" y="8454"/>
                  </a:cubicBezTo>
                  <a:cubicBezTo>
                    <a:pt x="251" y="8454"/>
                    <a:pt x="334" y="8383"/>
                    <a:pt x="334" y="8299"/>
                  </a:cubicBezTo>
                  <a:lnTo>
                    <a:pt x="334" y="7049"/>
                  </a:lnTo>
                  <a:cubicBezTo>
                    <a:pt x="334" y="6894"/>
                    <a:pt x="406" y="6775"/>
                    <a:pt x="537" y="6704"/>
                  </a:cubicBezTo>
                  <a:lnTo>
                    <a:pt x="1108" y="6418"/>
                  </a:lnTo>
                  <a:lnTo>
                    <a:pt x="1299" y="6609"/>
                  </a:lnTo>
                  <a:cubicBezTo>
                    <a:pt x="1429" y="6751"/>
                    <a:pt x="1608" y="6811"/>
                    <a:pt x="1787" y="6811"/>
                  </a:cubicBezTo>
                  <a:cubicBezTo>
                    <a:pt x="1965" y="6811"/>
                    <a:pt x="2144" y="6751"/>
                    <a:pt x="2275" y="6609"/>
                  </a:cubicBezTo>
                  <a:lnTo>
                    <a:pt x="2477" y="6418"/>
                  </a:lnTo>
                  <a:lnTo>
                    <a:pt x="2656" y="6513"/>
                  </a:lnTo>
                  <a:cubicBezTo>
                    <a:pt x="2561" y="6644"/>
                    <a:pt x="2513" y="6811"/>
                    <a:pt x="2513" y="6990"/>
                  </a:cubicBezTo>
                  <a:lnTo>
                    <a:pt x="2513" y="8299"/>
                  </a:lnTo>
                  <a:cubicBezTo>
                    <a:pt x="2513" y="8383"/>
                    <a:pt x="2596" y="8454"/>
                    <a:pt x="2680" y="8454"/>
                  </a:cubicBezTo>
                  <a:cubicBezTo>
                    <a:pt x="2775" y="8454"/>
                    <a:pt x="2846" y="8383"/>
                    <a:pt x="2846" y="8299"/>
                  </a:cubicBezTo>
                  <a:lnTo>
                    <a:pt x="2846" y="6990"/>
                  </a:lnTo>
                  <a:cubicBezTo>
                    <a:pt x="2846" y="6751"/>
                    <a:pt x="2989" y="6537"/>
                    <a:pt x="3215" y="6466"/>
                  </a:cubicBezTo>
                  <a:lnTo>
                    <a:pt x="4323" y="6061"/>
                  </a:lnTo>
                  <a:lnTo>
                    <a:pt x="4775" y="6751"/>
                  </a:lnTo>
                  <a:cubicBezTo>
                    <a:pt x="4835" y="6835"/>
                    <a:pt x="4930" y="6894"/>
                    <a:pt x="5037" y="6894"/>
                  </a:cubicBezTo>
                  <a:lnTo>
                    <a:pt x="5061" y="6894"/>
                  </a:lnTo>
                  <a:cubicBezTo>
                    <a:pt x="5156" y="6894"/>
                    <a:pt x="5239" y="6870"/>
                    <a:pt x="5311" y="6787"/>
                  </a:cubicBezTo>
                  <a:lnTo>
                    <a:pt x="5597" y="6513"/>
                  </a:lnTo>
                  <a:lnTo>
                    <a:pt x="5597" y="8275"/>
                  </a:lnTo>
                  <a:cubicBezTo>
                    <a:pt x="5597" y="8371"/>
                    <a:pt x="5668" y="8442"/>
                    <a:pt x="5763" y="8442"/>
                  </a:cubicBezTo>
                  <a:cubicBezTo>
                    <a:pt x="5847" y="8442"/>
                    <a:pt x="5930" y="8371"/>
                    <a:pt x="5930" y="8275"/>
                  </a:cubicBezTo>
                  <a:lnTo>
                    <a:pt x="5930" y="6513"/>
                  </a:lnTo>
                  <a:lnTo>
                    <a:pt x="6204" y="6787"/>
                  </a:lnTo>
                  <a:cubicBezTo>
                    <a:pt x="6263" y="6847"/>
                    <a:pt x="6359" y="6894"/>
                    <a:pt x="6466" y="6894"/>
                  </a:cubicBezTo>
                  <a:lnTo>
                    <a:pt x="6490" y="6894"/>
                  </a:lnTo>
                  <a:cubicBezTo>
                    <a:pt x="6597" y="6882"/>
                    <a:pt x="6680" y="6835"/>
                    <a:pt x="6740" y="6751"/>
                  </a:cubicBezTo>
                  <a:lnTo>
                    <a:pt x="7204" y="6061"/>
                  </a:lnTo>
                  <a:lnTo>
                    <a:pt x="8311" y="6466"/>
                  </a:lnTo>
                  <a:cubicBezTo>
                    <a:pt x="8526" y="6537"/>
                    <a:pt x="8680" y="6751"/>
                    <a:pt x="8680" y="6990"/>
                  </a:cubicBezTo>
                  <a:lnTo>
                    <a:pt x="8680" y="8299"/>
                  </a:lnTo>
                  <a:cubicBezTo>
                    <a:pt x="8680" y="8383"/>
                    <a:pt x="8752" y="8454"/>
                    <a:pt x="8847" y="8454"/>
                  </a:cubicBezTo>
                  <a:cubicBezTo>
                    <a:pt x="8930" y="8454"/>
                    <a:pt x="9002" y="8383"/>
                    <a:pt x="9002" y="8299"/>
                  </a:cubicBezTo>
                  <a:lnTo>
                    <a:pt x="9002" y="6990"/>
                  </a:lnTo>
                  <a:cubicBezTo>
                    <a:pt x="9002" y="6751"/>
                    <a:pt x="8919" y="6525"/>
                    <a:pt x="8752" y="6358"/>
                  </a:cubicBezTo>
                  <a:lnTo>
                    <a:pt x="8799" y="6347"/>
                  </a:lnTo>
                  <a:cubicBezTo>
                    <a:pt x="8847" y="6335"/>
                    <a:pt x="8907" y="6311"/>
                    <a:pt x="8966" y="6287"/>
                  </a:cubicBezTo>
                  <a:lnTo>
                    <a:pt x="9395" y="6716"/>
                  </a:lnTo>
                  <a:lnTo>
                    <a:pt x="9395" y="8275"/>
                  </a:lnTo>
                  <a:cubicBezTo>
                    <a:pt x="9395" y="8371"/>
                    <a:pt x="9466" y="8442"/>
                    <a:pt x="9561" y="8442"/>
                  </a:cubicBezTo>
                  <a:cubicBezTo>
                    <a:pt x="9645" y="8442"/>
                    <a:pt x="9728" y="8371"/>
                    <a:pt x="9728" y="8275"/>
                  </a:cubicBezTo>
                  <a:lnTo>
                    <a:pt x="9728" y="6716"/>
                  </a:lnTo>
                  <a:lnTo>
                    <a:pt x="10157" y="6287"/>
                  </a:lnTo>
                  <a:cubicBezTo>
                    <a:pt x="10181" y="6299"/>
                    <a:pt x="10204" y="6299"/>
                    <a:pt x="10228" y="6311"/>
                  </a:cubicBezTo>
                  <a:lnTo>
                    <a:pt x="10931" y="6513"/>
                  </a:lnTo>
                  <a:cubicBezTo>
                    <a:pt x="11097" y="6549"/>
                    <a:pt x="11193" y="6704"/>
                    <a:pt x="11193" y="6870"/>
                  </a:cubicBezTo>
                  <a:lnTo>
                    <a:pt x="11193" y="8263"/>
                  </a:lnTo>
                  <a:cubicBezTo>
                    <a:pt x="11193" y="8359"/>
                    <a:pt x="11276" y="8430"/>
                    <a:pt x="11359" y="8430"/>
                  </a:cubicBezTo>
                  <a:cubicBezTo>
                    <a:pt x="11455" y="8430"/>
                    <a:pt x="11526" y="8359"/>
                    <a:pt x="11526" y="8263"/>
                  </a:cubicBezTo>
                  <a:lnTo>
                    <a:pt x="11526" y="6870"/>
                  </a:lnTo>
                  <a:cubicBezTo>
                    <a:pt x="11538" y="6597"/>
                    <a:pt x="11335" y="6311"/>
                    <a:pt x="11014" y="6228"/>
                  </a:cubicBezTo>
                  <a:lnTo>
                    <a:pt x="10323" y="6037"/>
                  </a:lnTo>
                  <a:cubicBezTo>
                    <a:pt x="10288" y="6013"/>
                    <a:pt x="10276" y="6001"/>
                    <a:pt x="10276" y="5954"/>
                  </a:cubicBezTo>
                  <a:lnTo>
                    <a:pt x="10276" y="5716"/>
                  </a:lnTo>
                  <a:cubicBezTo>
                    <a:pt x="10335" y="5680"/>
                    <a:pt x="10383" y="5632"/>
                    <a:pt x="10443" y="5585"/>
                  </a:cubicBezTo>
                  <a:cubicBezTo>
                    <a:pt x="10693" y="5346"/>
                    <a:pt x="10824" y="5025"/>
                    <a:pt x="10824" y="4680"/>
                  </a:cubicBezTo>
                  <a:lnTo>
                    <a:pt x="10824" y="4346"/>
                  </a:lnTo>
                  <a:lnTo>
                    <a:pt x="10895" y="4215"/>
                  </a:lnTo>
                  <a:cubicBezTo>
                    <a:pt x="10978" y="4072"/>
                    <a:pt x="11014" y="3906"/>
                    <a:pt x="11014" y="3739"/>
                  </a:cubicBezTo>
                  <a:lnTo>
                    <a:pt x="11014" y="2858"/>
                  </a:lnTo>
                  <a:cubicBezTo>
                    <a:pt x="11014" y="2775"/>
                    <a:pt x="10943" y="2691"/>
                    <a:pt x="10859" y="2691"/>
                  </a:cubicBezTo>
                  <a:lnTo>
                    <a:pt x="9216" y="2691"/>
                  </a:lnTo>
                  <a:cubicBezTo>
                    <a:pt x="8621" y="2691"/>
                    <a:pt x="8145" y="3180"/>
                    <a:pt x="8145" y="3775"/>
                  </a:cubicBezTo>
                  <a:lnTo>
                    <a:pt x="8145" y="3787"/>
                  </a:lnTo>
                  <a:cubicBezTo>
                    <a:pt x="8145" y="3918"/>
                    <a:pt x="8180" y="4072"/>
                    <a:pt x="8240" y="4192"/>
                  </a:cubicBezTo>
                  <a:lnTo>
                    <a:pt x="8323" y="4370"/>
                  </a:lnTo>
                  <a:lnTo>
                    <a:pt x="8323" y="4644"/>
                  </a:lnTo>
                  <a:cubicBezTo>
                    <a:pt x="8323" y="5096"/>
                    <a:pt x="8549" y="5477"/>
                    <a:pt x="8871" y="5716"/>
                  </a:cubicBezTo>
                  <a:lnTo>
                    <a:pt x="8871" y="5954"/>
                  </a:lnTo>
                  <a:cubicBezTo>
                    <a:pt x="8871" y="6001"/>
                    <a:pt x="8871" y="6013"/>
                    <a:pt x="8740" y="6049"/>
                  </a:cubicBezTo>
                  <a:lnTo>
                    <a:pt x="8395" y="6156"/>
                  </a:lnTo>
                  <a:lnTo>
                    <a:pt x="7418" y="5799"/>
                  </a:lnTo>
                  <a:cubicBezTo>
                    <a:pt x="7418" y="5751"/>
                    <a:pt x="7406" y="5704"/>
                    <a:pt x="7371" y="5656"/>
                  </a:cubicBezTo>
                  <a:lnTo>
                    <a:pt x="7061" y="5335"/>
                  </a:lnTo>
                  <a:lnTo>
                    <a:pt x="7061" y="4787"/>
                  </a:lnTo>
                  <a:cubicBezTo>
                    <a:pt x="7085" y="4751"/>
                    <a:pt x="7121" y="4727"/>
                    <a:pt x="7168" y="4692"/>
                  </a:cubicBezTo>
                  <a:cubicBezTo>
                    <a:pt x="7561" y="4323"/>
                    <a:pt x="7787" y="3787"/>
                    <a:pt x="7787" y="3251"/>
                  </a:cubicBezTo>
                  <a:lnTo>
                    <a:pt x="7787" y="2799"/>
                  </a:lnTo>
                  <a:cubicBezTo>
                    <a:pt x="7906" y="2537"/>
                    <a:pt x="7966" y="2263"/>
                    <a:pt x="7966" y="1989"/>
                  </a:cubicBezTo>
                  <a:lnTo>
                    <a:pt x="7966" y="167"/>
                  </a:lnTo>
                  <a:cubicBezTo>
                    <a:pt x="7966" y="84"/>
                    <a:pt x="7895" y="1"/>
                    <a:pt x="779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355;p20"/>
            <p:cNvSpPr/>
            <p:nvPr/>
          </p:nvSpPr>
          <p:spPr>
            <a:xfrm>
              <a:off x="1639960" y="3622549"/>
              <a:ext cx="10631" cy="45135"/>
            </a:xfrm>
            <a:custGeom>
              <a:avLst/>
              <a:gdLst/>
              <a:ahLst/>
              <a:cxnLst/>
              <a:rect l="l" t="t" r="r" b="b"/>
              <a:pathLst>
                <a:path w="334" h="1418" extrusionOk="0">
                  <a:moveTo>
                    <a:pt x="167" y="1"/>
                  </a:moveTo>
                  <a:cubicBezTo>
                    <a:pt x="84" y="1"/>
                    <a:pt x="0" y="72"/>
                    <a:pt x="0" y="168"/>
                  </a:cubicBezTo>
                  <a:lnTo>
                    <a:pt x="0" y="1251"/>
                  </a:lnTo>
                  <a:cubicBezTo>
                    <a:pt x="0" y="1334"/>
                    <a:pt x="84" y="1418"/>
                    <a:pt x="167" y="1418"/>
                  </a:cubicBezTo>
                  <a:cubicBezTo>
                    <a:pt x="262" y="1418"/>
                    <a:pt x="334" y="1334"/>
                    <a:pt x="334" y="1251"/>
                  </a:cubicBezTo>
                  <a:lnTo>
                    <a:pt x="334" y="168"/>
                  </a:lnTo>
                  <a:cubicBezTo>
                    <a:pt x="334" y="72"/>
                    <a:pt x="262" y="1"/>
                    <a:pt x="16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356;p20"/>
            <p:cNvSpPr/>
            <p:nvPr/>
          </p:nvSpPr>
          <p:spPr>
            <a:xfrm>
              <a:off x="1444014" y="3446464"/>
              <a:ext cx="91734" cy="30589"/>
            </a:xfrm>
            <a:custGeom>
              <a:avLst/>
              <a:gdLst/>
              <a:ahLst/>
              <a:cxnLst/>
              <a:rect l="l" t="t" r="r" b="b"/>
              <a:pathLst>
                <a:path w="2882" h="961" extrusionOk="0">
                  <a:moveTo>
                    <a:pt x="1169" y="1"/>
                  </a:moveTo>
                  <a:cubicBezTo>
                    <a:pt x="820" y="1"/>
                    <a:pt x="503" y="37"/>
                    <a:pt x="298" y="68"/>
                  </a:cubicBezTo>
                  <a:cubicBezTo>
                    <a:pt x="120" y="104"/>
                    <a:pt x="1" y="247"/>
                    <a:pt x="1" y="413"/>
                  </a:cubicBezTo>
                  <a:lnTo>
                    <a:pt x="1" y="794"/>
                  </a:lnTo>
                  <a:cubicBezTo>
                    <a:pt x="1" y="890"/>
                    <a:pt x="72" y="961"/>
                    <a:pt x="167" y="961"/>
                  </a:cubicBezTo>
                  <a:cubicBezTo>
                    <a:pt x="251" y="961"/>
                    <a:pt x="322" y="890"/>
                    <a:pt x="322" y="794"/>
                  </a:cubicBezTo>
                  <a:lnTo>
                    <a:pt x="322" y="413"/>
                  </a:lnTo>
                  <a:cubicBezTo>
                    <a:pt x="322" y="413"/>
                    <a:pt x="322" y="401"/>
                    <a:pt x="346" y="401"/>
                  </a:cubicBezTo>
                  <a:cubicBezTo>
                    <a:pt x="514" y="373"/>
                    <a:pt x="820" y="331"/>
                    <a:pt x="1157" y="331"/>
                  </a:cubicBezTo>
                  <a:cubicBezTo>
                    <a:pt x="1250" y="331"/>
                    <a:pt x="1346" y="334"/>
                    <a:pt x="1441" y="342"/>
                  </a:cubicBezTo>
                  <a:cubicBezTo>
                    <a:pt x="1977" y="366"/>
                    <a:pt x="2346" y="497"/>
                    <a:pt x="2584" y="735"/>
                  </a:cubicBezTo>
                  <a:cubicBezTo>
                    <a:pt x="2614" y="765"/>
                    <a:pt x="2659" y="779"/>
                    <a:pt x="2703" y="779"/>
                  </a:cubicBezTo>
                  <a:cubicBezTo>
                    <a:pt x="2748" y="779"/>
                    <a:pt x="2793" y="765"/>
                    <a:pt x="2822" y="735"/>
                  </a:cubicBezTo>
                  <a:cubicBezTo>
                    <a:pt x="2882" y="675"/>
                    <a:pt x="2882" y="556"/>
                    <a:pt x="2822" y="497"/>
                  </a:cubicBezTo>
                  <a:cubicBezTo>
                    <a:pt x="2428" y="102"/>
                    <a:pt x="1753" y="1"/>
                    <a:pt x="116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357;p20"/>
            <p:cNvSpPr/>
            <p:nvPr/>
          </p:nvSpPr>
          <p:spPr>
            <a:xfrm>
              <a:off x="1420524" y="3633944"/>
              <a:ext cx="11013" cy="33740"/>
            </a:xfrm>
            <a:custGeom>
              <a:avLst/>
              <a:gdLst/>
              <a:ahLst/>
              <a:cxnLst/>
              <a:rect l="l" t="t" r="r" b="b"/>
              <a:pathLst>
                <a:path w="346" h="1060" extrusionOk="0">
                  <a:moveTo>
                    <a:pt x="167" y="0"/>
                  </a:moveTo>
                  <a:cubicBezTo>
                    <a:pt x="84" y="0"/>
                    <a:pt x="1" y="72"/>
                    <a:pt x="1" y="167"/>
                  </a:cubicBezTo>
                  <a:lnTo>
                    <a:pt x="1" y="893"/>
                  </a:lnTo>
                  <a:cubicBezTo>
                    <a:pt x="1" y="976"/>
                    <a:pt x="84" y="1060"/>
                    <a:pt x="167" y="1060"/>
                  </a:cubicBezTo>
                  <a:cubicBezTo>
                    <a:pt x="262" y="1060"/>
                    <a:pt x="334" y="976"/>
                    <a:pt x="334" y="893"/>
                  </a:cubicBezTo>
                  <a:lnTo>
                    <a:pt x="334" y="167"/>
                  </a:lnTo>
                  <a:cubicBezTo>
                    <a:pt x="346" y="72"/>
                    <a:pt x="262" y="0"/>
                    <a:pt x="1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358;p20"/>
            <p:cNvSpPr/>
            <p:nvPr/>
          </p:nvSpPr>
          <p:spPr>
            <a:xfrm>
              <a:off x="1547494" y="3633944"/>
              <a:ext cx="11013" cy="33740"/>
            </a:xfrm>
            <a:custGeom>
              <a:avLst/>
              <a:gdLst/>
              <a:ahLst/>
              <a:cxnLst/>
              <a:rect l="l" t="t" r="r" b="b"/>
              <a:pathLst>
                <a:path w="346" h="1060" extrusionOk="0">
                  <a:moveTo>
                    <a:pt x="167" y="0"/>
                  </a:moveTo>
                  <a:cubicBezTo>
                    <a:pt x="83" y="0"/>
                    <a:pt x="0" y="72"/>
                    <a:pt x="0" y="167"/>
                  </a:cubicBezTo>
                  <a:lnTo>
                    <a:pt x="0" y="893"/>
                  </a:lnTo>
                  <a:cubicBezTo>
                    <a:pt x="0" y="976"/>
                    <a:pt x="83" y="1060"/>
                    <a:pt x="167" y="1060"/>
                  </a:cubicBezTo>
                  <a:cubicBezTo>
                    <a:pt x="262" y="1060"/>
                    <a:pt x="333" y="976"/>
                    <a:pt x="333" y="893"/>
                  </a:cubicBezTo>
                  <a:lnTo>
                    <a:pt x="333" y="167"/>
                  </a:lnTo>
                  <a:cubicBezTo>
                    <a:pt x="345" y="72"/>
                    <a:pt x="274" y="0"/>
                    <a:pt x="1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 name="Google Shape;1012;p34"/>
          <p:cNvGrpSpPr>
            <a:grpSpLocks noChangeAspect="1"/>
          </p:cNvGrpSpPr>
          <p:nvPr/>
        </p:nvGrpSpPr>
        <p:grpSpPr>
          <a:xfrm>
            <a:off x="6342004" y="4905144"/>
            <a:ext cx="517466" cy="611998"/>
            <a:chOff x="8065100" y="2000174"/>
            <a:chExt cx="255086" cy="301684"/>
          </a:xfrm>
        </p:grpSpPr>
        <p:sp>
          <p:nvSpPr>
            <p:cNvPr id="19" name="Google Shape;1013;p34"/>
            <p:cNvSpPr/>
            <p:nvPr/>
          </p:nvSpPr>
          <p:spPr>
            <a:xfrm>
              <a:off x="8085185" y="2151016"/>
              <a:ext cx="65220" cy="150842"/>
            </a:xfrm>
            <a:custGeom>
              <a:avLst/>
              <a:gdLst/>
              <a:ahLst/>
              <a:cxnLst/>
              <a:rect l="l" t="t" r="r" b="b"/>
              <a:pathLst>
                <a:path w="2049" h="4739" extrusionOk="0">
                  <a:moveTo>
                    <a:pt x="1144" y="274"/>
                  </a:moveTo>
                  <a:cubicBezTo>
                    <a:pt x="1299" y="274"/>
                    <a:pt x="1453" y="405"/>
                    <a:pt x="1453" y="583"/>
                  </a:cubicBezTo>
                  <a:lnTo>
                    <a:pt x="1453" y="881"/>
                  </a:lnTo>
                  <a:cubicBezTo>
                    <a:pt x="1453" y="1155"/>
                    <a:pt x="1251" y="1345"/>
                    <a:pt x="989" y="1345"/>
                  </a:cubicBezTo>
                  <a:cubicBezTo>
                    <a:pt x="739" y="1345"/>
                    <a:pt x="537" y="1131"/>
                    <a:pt x="537" y="881"/>
                  </a:cubicBezTo>
                  <a:lnTo>
                    <a:pt x="537" y="583"/>
                  </a:lnTo>
                  <a:cubicBezTo>
                    <a:pt x="537" y="417"/>
                    <a:pt x="668" y="274"/>
                    <a:pt x="846" y="274"/>
                  </a:cubicBezTo>
                  <a:close/>
                  <a:moveTo>
                    <a:pt x="1144" y="1631"/>
                  </a:moveTo>
                  <a:lnTo>
                    <a:pt x="1144" y="1691"/>
                  </a:lnTo>
                  <a:cubicBezTo>
                    <a:pt x="1144" y="1726"/>
                    <a:pt x="1156" y="1786"/>
                    <a:pt x="1180" y="1834"/>
                  </a:cubicBezTo>
                  <a:lnTo>
                    <a:pt x="989" y="2024"/>
                  </a:lnTo>
                  <a:lnTo>
                    <a:pt x="787" y="1834"/>
                  </a:lnTo>
                  <a:cubicBezTo>
                    <a:pt x="810" y="1786"/>
                    <a:pt x="822" y="1738"/>
                    <a:pt x="822" y="1691"/>
                  </a:cubicBezTo>
                  <a:lnTo>
                    <a:pt x="822" y="1631"/>
                  </a:lnTo>
                  <a:close/>
                  <a:moveTo>
                    <a:pt x="858" y="0"/>
                  </a:moveTo>
                  <a:cubicBezTo>
                    <a:pt x="537" y="0"/>
                    <a:pt x="275" y="274"/>
                    <a:pt x="275" y="583"/>
                  </a:cubicBezTo>
                  <a:lnTo>
                    <a:pt x="275" y="881"/>
                  </a:lnTo>
                  <a:cubicBezTo>
                    <a:pt x="275" y="1119"/>
                    <a:pt x="394" y="1345"/>
                    <a:pt x="572" y="1476"/>
                  </a:cubicBezTo>
                  <a:lnTo>
                    <a:pt x="572" y="1691"/>
                  </a:lnTo>
                  <a:lnTo>
                    <a:pt x="572" y="1703"/>
                  </a:lnTo>
                  <a:lnTo>
                    <a:pt x="239" y="1881"/>
                  </a:lnTo>
                  <a:cubicBezTo>
                    <a:pt x="84" y="1953"/>
                    <a:pt x="1" y="2107"/>
                    <a:pt x="1" y="2262"/>
                  </a:cubicBezTo>
                  <a:lnTo>
                    <a:pt x="1" y="3572"/>
                  </a:lnTo>
                  <a:cubicBezTo>
                    <a:pt x="1" y="3691"/>
                    <a:pt x="25" y="3798"/>
                    <a:pt x="96" y="3905"/>
                  </a:cubicBezTo>
                  <a:lnTo>
                    <a:pt x="251" y="4132"/>
                  </a:lnTo>
                  <a:cubicBezTo>
                    <a:pt x="275" y="4167"/>
                    <a:pt x="298" y="4227"/>
                    <a:pt x="298" y="4286"/>
                  </a:cubicBezTo>
                  <a:lnTo>
                    <a:pt x="298" y="4608"/>
                  </a:lnTo>
                  <a:cubicBezTo>
                    <a:pt x="298" y="4679"/>
                    <a:pt x="358" y="4739"/>
                    <a:pt x="429" y="4739"/>
                  </a:cubicBezTo>
                  <a:cubicBezTo>
                    <a:pt x="501" y="4739"/>
                    <a:pt x="560" y="4679"/>
                    <a:pt x="560" y="4608"/>
                  </a:cubicBezTo>
                  <a:lnTo>
                    <a:pt x="560" y="4286"/>
                  </a:lnTo>
                  <a:cubicBezTo>
                    <a:pt x="560" y="4167"/>
                    <a:pt x="537" y="4072"/>
                    <a:pt x="453" y="3965"/>
                  </a:cubicBezTo>
                  <a:lnTo>
                    <a:pt x="310" y="3739"/>
                  </a:lnTo>
                  <a:cubicBezTo>
                    <a:pt x="275" y="3691"/>
                    <a:pt x="263" y="3631"/>
                    <a:pt x="263" y="3572"/>
                  </a:cubicBezTo>
                  <a:lnTo>
                    <a:pt x="263" y="2262"/>
                  </a:lnTo>
                  <a:cubicBezTo>
                    <a:pt x="263" y="2203"/>
                    <a:pt x="298" y="2143"/>
                    <a:pt x="358" y="2119"/>
                  </a:cubicBezTo>
                  <a:lnTo>
                    <a:pt x="596" y="2000"/>
                  </a:lnTo>
                  <a:lnTo>
                    <a:pt x="810" y="2227"/>
                  </a:lnTo>
                  <a:cubicBezTo>
                    <a:pt x="870" y="2286"/>
                    <a:pt x="953" y="2310"/>
                    <a:pt x="1025" y="2310"/>
                  </a:cubicBezTo>
                  <a:cubicBezTo>
                    <a:pt x="1096" y="2310"/>
                    <a:pt x="1168" y="2286"/>
                    <a:pt x="1227" y="2227"/>
                  </a:cubicBezTo>
                  <a:lnTo>
                    <a:pt x="1453" y="2000"/>
                  </a:lnTo>
                  <a:lnTo>
                    <a:pt x="1692" y="2119"/>
                  </a:lnTo>
                  <a:cubicBezTo>
                    <a:pt x="1751" y="2143"/>
                    <a:pt x="1787" y="2191"/>
                    <a:pt x="1787" y="2262"/>
                  </a:cubicBezTo>
                  <a:lnTo>
                    <a:pt x="1787" y="3572"/>
                  </a:lnTo>
                  <a:cubicBezTo>
                    <a:pt x="1787" y="3631"/>
                    <a:pt x="1763" y="3691"/>
                    <a:pt x="1739" y="3739"/>
                  </a:cubicBezTo>
                  <a:lnTo>
                    <a:pt x="1584" y="3965"/>
                  </a:lnTo>
                  <a:cubicBezTo>
                    <a:pt x="1525" y="4048"/>
                    <a:pt x="1489" y="4167"/>
                    <a:pt x="1489" y="4286"/>
                  </a:cubicBezTo>
                  <a:lnTo>
                    <a:pt x="1489" y="4608"/>
                  </a:lnTo>
                  <a:cubicBezTo>
                    <a:pt x="1489" y="4679"/>
                    <a:pt x="1549" y="4739"/>
                    <a:pt x="1620" y="4739"/>
                  </a:cubicBezTo>
                  <a:cubicBezTo>
                    <a:pt x="1692" y="4739"/>
                    <a:pt x="1751" y="4679"/>
                    <a:pt x="1751" y="4608"/>
                  </a:cubicBezTo>
                  <a:lnTo>
                    <a:pt x="1751" y="4286"/>
                  </a:lnTo>
                  <a:cubicBezTo>
                    <a:pt x="1751" y="4227"/>
                    <a:pt x="1763" y="4167"/>
                    <a:pt x="1799" y="4132"/>
                  </a:cubicBezTo>
                  <a:lnTo>
                    <a:pt x="1942" y="3905"/>
                  </a:lnTo>
                  <a:cubicBezTo>
                    <a:pt x="2001" y="3810"/>
                    <a:pt x="2049" y="3691"/>
                    <a:pt x="2049" y="3572"/>
                  </a:cubicBezTo>
                  <a:lnTo>
                    <a:pt x="2049" y="2262"/>
                  </a:lnTo>
                  <a:cubicBezTo>
                    <a:pt x="2025" y="2107"/>
                    <a:pt x="1930" y="1953"/>
                    <a:pt x="1787" y="1881"/>
                  </a:cubicBezTo>
                  <a:lnTo>
                    <a:pt x="1441" y="1703"/>
                  </a:lnTo>
                  <a:lnTo>
                    <a:pt x="1441" y="1691"/>
                  </a:lnTo>
                  <a:lnTo>
                    <a:pt x="1441" y="1476"/>
                  </a:lnTo>
                  <a:cubicBezTo>
                    <a:pt x="1620" y="1345"/>
                    <a:pt x="1739" y="1131"/>
                    <a:pt x="1739" y="881"/>
                  </a:cubicBezTo>
                  <a:lnTo>
                    <a:pt x="1739" y="583"/>
                  </a:lnTo>
                  <a:cubicBezTo>
                    <a:pt x="1739" y="262"/>
                    <a:pt x="1465" y="0"/>
                    <a:pt x="115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1014;p34"/>
            <p:cNvSpPr/>
            <p:nvPr/>
          </p:nvSpPr>
          <p:spPr>
            <a:xfrm>
              <a:off x="8161004" y="2151016"/>
              <a:ext cx="65188" cy="150842"/>
            </a:xfrm>
            <a:custGeom>
              <a:avLst/>
              <a:gdLst/>
              <a:ahLst/>
              <a:cxnLst/>
              <a:rect l="l" t="t" r="r" b="b"/>
              <a:pathLst>
                <a:path w="2048" h="4739" extrusionOk="0">
                  <a:moveTo>
                    <a:pt x="1143" y="274"/>
                  </a:moveTo>
                  <a:cubicBezTo>
                    <a:pt x="1298" y="274"/>
                    <a:pt x="1453" y="405"/>
                    <a:pt x="1453" y="583"/>
                  </a:cubicBezTo>
                  <a:lnTo>
                    <a:pt x="1453" y="881"/>
                  </a:lnTo>
                  <a:cubicBezTo>
                    <a:pt x="1441" y="1155"/>
                    <a:pt x="1250" y="1345"/>
                    <a:pt x="988" y="1345"/>
                  </a:cubicBezTo>
                  <a:cubicBezTo>
                    <a:pt x="738" y="1345"/>
                    <a:pt x="536" y="1131"/>
                    <a:pt x="536" y="881"/>
                  </a:cubicBezTo>
                  <a:lnTo>
                    <a:pt x="536" y="583"/>
                  </a:lnTo>
                  <a:cubicBezTo>
                    <a:pt x="536" y="417"/>
                    <a:pt x="667" y="274"/>
                    <a:pt x="845" y="274"/>
                  </a:cubicBezTo>
                  <a:close/>
                  <a:moveTo>
                    <a:pt x="1143" y="1631"/>
                  </a:moveTo>
                  <a:lnTo>
                    <a:pt x="1143" y="1691"/>
                  </a:lnTo>
                  <a:cubicBezTo>
                    <a:pt x="1143" y="1726"/>
                    <a:pt x="1155" y="1786"/>
                    <a:pt x="1179" y="1834"/>
                  </a:cubicBezTo>
                  <a:lnTo>
                    <a:pt x="988" y="2024"/>
                  </a:lnTo>
                  <a:lnTo>
                    <a:pt x="786" y="1834"/>
                  </a:lnTo>
                  <a:cubicBezTo>
                    <a:pt x="810" y="1786"/>
                    <a:pt x="822" y="1738"/>
                    <a:pt x="822" y="1691"/>
                  </a:cubicBezTo>
                  <a:lnTo>
                    <a:pt x="822" y="1631"/>
                  </a:lnTo>
                  <a:close/>
                  <a:moveTo>
                    <a:pt x="857" y="0"/>
                  </a:moveTo>
                  <a:cubicBezTo>
                    <a:pt x="536" y="0"/>
                    <a:pt x="274" y="274"/>
                    <a:pt x="274" y="583"/>
                  </a:cubicBezTo>
                  <a:lnTo>
                    <a:pt x="274" y="881"/>
                  </a:lnTo>
                  <a:cubicBezTo>
                    <a:pt x="274" y="1119"/>
                    <a:pt x="393" y="1345"/>
                    <a:pt x="572" y="1476"/>
                  </a:cubicBezTo>
                  <a:lnTo>
                    <a:pt x="572" y="1691"/>
                  </a:lnTo>
                  <a:lnTo>
                    <a:pt x="572" y="1703"/>
                  </a:lnTo>
                  <a:lnTo>
                    <a:pt x="238" y="1881"/>
                  </a:lnTo>
                  <a:cubicBezTo>
                    <a:pt x="83" y="1953"/>
                    <a:pt x="0" y="2107"/>
                    <a:pt x="0" y="2262"/>
                  </a:cubicBezTo>
                  <a:lnTo>
                    <a:pt x="0" y="3572"/>
                  </a:lnTo>
                  <a:cubicBezTo>
                    <a:pt x="0" y="3691"/>
                    <a:pt x="24" y="3798"/>
                    <a:pt x="95" y="3905"/>
                  </a:cubicBezTo>
                  <a:lnTo>
                    <a:pt x="250" y="4132"/>
                  </a:lnTo>
                  <a:cubicBezTo>
                    <a:pt x="274" y="4167"/>
                    <a:pt x="298" y="4227"/>
                    <a:pt x="298" y="4286"/>
                  </a:cubicBezTo>
                  <a:lnTo>
                    <a:pt x="298" y="4608"/>
                  </a:lnTo>
                  <a:cubicBezTo>
                    <a:pt x="298" y="4679"/>
                    <a:pt x="357" y="4739"/>
                    <a:pt x="429" y="4739"/>
                  </a:cubicBezTo>
                  <a:cubicBezTo>
                    <a:pt x="500" y="4739"/>
                    <a:pt x="560" y="4679"/>
                    <a:pt x="560" y="4608"/>
                  </a:cubicBezTo>
                  <a:lnTo>
                    <a:pt x="560" y="4286"/>
                  </a:lnTo>
                  <a:cubicBezTo>
                    <a:pt x="560" y="4167"/>
                    <a:pt x="536" y="4072"/>
                    <a:pt x="453" y="3965"/>
                  </a:cubicBezTo>
                  <a:lnTo>
                    <a:pt x="310" y="3739"/>
                  </a:lnTo>
                  <a:cubicBezTo>
                    <a:pt x="274" y="3691"/>
                    <a:pt x="262" y="3631"/>
                    <a:pt x="262" y="3572"/>
                  </a:cubicBezTo>
                  <a:lnTo>
                    <a:pt x="262" y="2262"/>
                  </a:lnTo>
                  <a:cubicBezTo>
                    <a:pt x="262" y="2203"/>
                    <a:pt x="298" y="2143"/>
                    <a:pt x="357" y="2119"/>
                  </a:cubicBezTo>
                  <a:lnTo>
                    <a:pt x="595" y="2000"/>
                  </a:lnTo>
                  <a:lnTo>
                    <a:pt x="810" y="2227"/>
                  </a:lnTo>
                  <a:cubicBezTo>
                    <a:pt x="869" y="2286"/>
                    <a:pt x="953" y="2310"/>
                    <a:pt x="1024" y="2310"/>
                  </a:cubicBezTo>
                  <a:cubicBezTo>
                    <a:pt x="1095" y="2310"/>
                    <a:pt x="1167" y="2286"/>
                    <a:pt x="1226" y="2227"/>
                  </a:cubicBezTo>
                  <a:lnTo>
                    <a:pt x="1453" y="2000"/>
                  </a:lnTo>
                  <a:lnTo>
                    <a:pt x="1691" y="2119"/>
                  </a:lnTo>
                  <a:cubicBezTo>
                    <a:pt x="1750" y="2143"/>
                    <a:pt x="1786" y="2191"/>
                    <a:pt x="1786" y="2262"/>
                  </a:cubicBezTo>
                  <a:lnTo>
                    <a:pt x="1786" y="3572"/>
                  </a:lnTo>
                  <a:cubicBezTo>
                    <a:pt x="1786" y="3631"/>
                    <a:pt x="1762" y="3691"/>
                    <a:pt x="1738" y="3739"/>
                  </a:cubicBezTo>
                  <a:lnTo>
                    <a:pt x="1584" y="3965"/>
                  </a:lnTo>
                  <a:cubicBezTo>
                    <a:pt x="1524" y="4048"/>
                    <a:pt x="1488" y="4167"/>
                    <a:pt x="1488" y="4286"/>
                  </a:cubicBezTo>
                  <a:lnTo>
                    <a:pt x="1488" y="4608"/>
                  </a:lnTo>
                  <a:cubicBezTo>
                    <a:pt x="1488" y="4679"/>
                    <a:pt x="1548" y="4739"/>
                    <a:pt x="1619" y="4739"/>
                  </a:cubicBezTo>
                  <a:cubicBezTo>
                    <a:pt x="1691" y="4739"/>
                    <a:pt x="1750" y="4679"/>
                    <a:pt x="1750" y="4608"/>
                  </a:cubicBezTo>
                  <a:lnTo>
                    <a:pt x="1750" y="4286"/>
                  </a:lnTo>
                  <a:cubicBezTo>
                    <a:pt x="1750" y="4227"/>
                    <a:pt x="1762" y="4167"/>
                    <a:pt x="1798" y="4132"/>
                  </a:cubicBezTo>
                  <a:lnTo>
                    <a:pt x="1941" y="3905"/>
                  </a:lnTo>
                  <a:cubicBezTo>
                    <a:pt x="2000" y="3810"/>
                    <a:pt x="2048" y="3691"/>
                    <a:pt x="2048" y="3572"/>
                  </a:cubicBezTo>
                  <a:lnTo>
                    <a:pt x="2048" y="2262"/>
                  </a:lnTo>
                  <a:cubicBezTo>
                    <a:pt x="2024" y="2107"/>
                    <a:pt x="1929" y="1953"/>
                    <a:pt x="1786" y="1881"/>
                  </a:cubicBezTo>
                  <a:lnTo>
                    <a:pt x="1441" y="1703"/>
                  </a:lnTo>
                  <a:lnTo>
                    <a:pt x="1441" y="1691"/>
                  </a:lnTo>
                  <a:lnTo>
                    <a:pt x="1441" y="1476"/>
                  </a:lnTo>
                  <a:cubicBezTo>
                    <a:pt x="1619" y="1345"/>
                    <a:pt x="1738" y="1131"/>
                    <a:pt x="1738" y="881"/>
                  </a:cubicBezTo>
                  <a:lnTo>
                    <a:pt x="1738" y="583"/>
                  </a:lnTo>
                  <a:cubicBezTo>
                    <a:pt x="1738" y="262"/>
                    <a:pt x="1465" y="0"/>
                    <a:pt x="115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1015;p34"/>
            <p:cNvSpPr/>
            <p:nvPr/>
          </p:nvSpPr>
          <p:spPr>
            <a:xfrm>
              <a:off x="8236791" y="2151016"/>
              <a:ext cx="65220" cy="150842"/>
            </a:xfrm>
            <a:custGeom>
              <a:avLst/>
              <a:gdLst/>
              <a:ahLst/>
              <a:cxnLst/>
              <a:rect l="l" t="t" r="r" b="b"/>
              <a:pathLst>
                <a:path w="2049" h="4739" extrusionOk="0">
                  <a:moveTo>
                    <a:pt x="1143" y="274"/>
                  </a:moveTo>
                  <a:cubicBezTo>
                    <a:pt x="1298" y="274"/>
                    <a:pt x="1453" y="405"/>
                    <a:pt x="1453" y="583"/>
                  </a:cubicBezTo>
                  <a:lnTo>
                    <a:pt x="1453" y="881"/>
                  </a:lnTo>
                  <a:cubicBezTo>
                    <a:pt x="1441" y="1155"/>
                    <a:pt x="1250" y="1345"/>
                    <a:pt x="989" y="1345"/>
                  </a:cubicBezTo>
                  <a:cubicBezTo>
                    <a:pt x="739" y="1345"/>
                    <a:pt x="536" y="1131"/>
                    <a:pt x="536" y="881"/>
                  </a:cubicBezTo>
                  <a:lnTo>
                    <a:pt x="536" y="583"/>
                  </a:lnTo>
                  <a:cubicBezTo>
                    <a:pt x="536" y="417"/>
                    <a:pt x="667" y="274"/>
                    <a:pt x="846" y="274"/>
                  </a:cubicBezTo>
                  <a:close/>
                  <a:moveTo>
                    <a:pt x="1143" y="1631"/>
                  </a:moveTo>
                  <a:lnTo>
                    <a:pt x="1143" y="1691"/>
                  </a:lnTo>
                  <a:cubicBezTo>
                    <a:pt x="1143" y="1726"/>
                    <a:pt x="1155" y="1786"/>
                    <a:pt x="1179" y="1834"/>
                  </a:cubicBezTo>
                  <a:lnTo>
                    <a:pt x="989" y="2024"/>
                  </a:lnTo>
                  <a:lnTo>
                    <a:pt x="786" y="1834"/>
                  </a:lnTo>
                  <a:cubicBezTo>
                    <a:pt x="810" y="1786"/>
                    <a:pt x="822" y="1738"/>
                    <a:pt x="822" y="1691"/>
                  </a:cubicBezTo>
                  <a:lnTo>
                    <a:pt x="822" y="1631"/>
                  </a:lnTo>
                  <a:close/>
                  <a:moveTo>
                    <a:pt x="858" y="0"/>
                  </a:moveTo>
                  <a:cubicBezTo>
                    <a:pt x="536" y="0"/>
                    <a:pt x="274" y="274"/>
                    <a:pt x="274" y="583"/>
                  </a:cubicBezTo>
                  <a:lnTo>
                    <a:pt x="274" y="881"/>
                  </a:lnTo>
                  <a:cubicBezTo>
                    <a:pt x="274" y="1119"/>
                    <a:pt x="393" y="1345"/>
                    <a:pt x="572" y="1476"/>
                  </a:cubicBezTo>
                  <a:lnTo>
                    <a:pt x="572" y="1691"/>
                  </a:lnTo>
                  <a:lnTo>
                    <a:pt x="572" y="1703"/>
                  </a:lnTo>
                  <a:lnTo>
                    <a:pt x="238" y="1881"/>
                  </a:lnTo>
                  <a:cubicBezTo>
                    <a:pt x="84" y="1953"/>
                    <a:pt x="0" y="2107"/>
                    <a:pt x="0" y="2262"/>
                  </a:cubicBezTo>
                  <a:lnTo>
                    <a:pt x="0" y="3572"/>
                  </a:lnTo>
                  <a:cubicBezTo>
                    <a:pt x="0" y="3691"/>
                    <a:pt x="24" y="3798"/>
                    <a:pt x="96" y="3905"/>
                  </a:cubicBezTo>
                  <a:lnTo>
                    <a:pt x="250" y="4132"/>
                  </a:lnTo>
                  <a:cubicBezTo>
                    <a:pt x="274" y="4167"/>
                    <a:pt x="298" y="4227"/>
                    <a:pt x="298" y="4286"/>
                  </a:cubicBezTo>
                  <a:lnTo>
                    <a:pt x="298" y="4608"/>
                  </a:lnTo>
                  <a:cubicBezTo>
                    <a:pt x="298" y="4679"/>
                    <a:pt x="358" y="4739"/>
                    <a:pt x="429" y="4739"/>
                  </a:cubicBezTo>
                  <a:cubicBezTo>
                    <a:pt x="500" y="4739"/>
                    <a:pt x="560" y="4679"/>
                    <a:pt x="560" y="4608"/>
                  </a:cubicBezTo>
                  <a:lnTo>
                    <a:pt x="560" y="4286"/>
                  </a:lnTo>
                  <a:cubicBezTo>
                    <a:pt x="560" y="4167"/>
                    <a:pt x="536" y="4072"/>
                    <a:pt x="453" y="3965"/>
                  </a:cubicBezTo>
                  <a:lnTo>
                    <a:pt x="310" y="3739"/>
                  </a:lnTo>
                  <a:cubicBezTo>
                    <a:pt x="274" y="3691"/>
                    <a:pt x="262" y="3631"/>
                    <a:pt x="262" y="3572"/>
                  </a:cubicBezTo>
                  <a:lnTo>
                    <a:pt x="262" y="2262"/>
                  </a:lnTo>
                  <a:cubicBezTo>
                    <a:pt x="262" y="2203"/>
                    <a:pt x="298" y="2143"/>
                    <a:pt x="358" y="2119"/>
                  </a:cubicBezTo>
                  <a:lnTo>
                    <a:pt x="596" y="2000"/>
                  </a:lnTo>
                  <a:lnTo>
                    <a:pt x="810" y="2227"/>
                  </a:lnTo>
                  <a:cubicBezTo>
                    <a:pt x="869" y="2286"/>
                    <a:pt x="953" y="2310"/>
                    <a:pt x="1024" y="2310"/>
                  </a:cubicBezTo>
                  <a:cubicBezTo>
                    <a:pt x="1096" y="2310"/>
                    <a:pt x="1167" y="2286"/>
                    <a:pt x="1227" y="2227"/>
                  </a:cubicBezTo>
                  <a:lnTo>
                    <a:pt x="1453" y="2000"/>
                  </a:lnTo>
                  <a:lnTo>
                    <a:pt x="1691" y="2119"/>
                  </a:lnTo>
                  <a:cubicBezTo>
                    <a:pt x="1751" y="2143"/>
                    <a:pt x="1786" y="2191"/>
                    <a:pt x="1786" y="2262"/>
                  </a:cubicBezTo>
                  <a:lnTo>
                    <a:pt x="1786" y="3572"/>
                  </a:lnTo>
                  <a:cubicBezTo>
                    <a:pt x="1786" y="3631"/>
                    <a:pt x="1762" y="3691"/>
                    <a:pt x="1739" y="3739"/>
                  </a:cubicBezTo>
                  <a:lnTo>
                    <a:pt x="1584" y="3965"/>
                  </a:lnTo>
                  <a:cubicBezTo>
                    <a:pt x="1524" y="4048"/>
                    <a:pt x="1489" y="4167"/>
                    <a:pt x="1489" y="4286"/>
                  </a:cubicBezTo>
                  <a:lnTo>
                    <a:pt x="1489" y="4608"/>
                  </a:lnTo>
                  <a:cubicBezTo>
                    <a:pt x="1489" y="4679"/>
                    <a:pt x="1548" y="4739"/>
                    <a:pt x="1620" y="4739"/>
                  </a:cubicBezTo>
                  <a:cubicBezTo>
                    <a:pt x="1691" y="4739"/>
                    <a:pt x="1751" y="4679"/>
                    <a:pt x="1751" y="4608"/>
                  </a:cubicBezTo>
                  <a:lnTo>
                    <a:pt x="1751" y="4286"/>
                  </a:lnTo>
                  <a:cubicBezTo>
                    <a:pt x="1751" y="4227"/>
                    <a:pt x="1762" y="4167"/>
                    <a:pt x="1798" y="4132"/>
                  </a:cubicBezTo>
                  <a:lnTo>
                    <a:pt x="1941" y="3905"/>
                  </a:lnTo>
                  <a:cubicBezTo>
                    <a:pt x="2001" y="3810"/>
                    <a:pt x="2048" y="3691"/>
                    <a:pt x="2048" y="3572"/>
                  </a:cubicBezTo>
                  <a:lnTo>
                    <a:pt x="2048" y="2262"/>
                  </a:lnTo>
                  <a:cubicBezTo>
                    <a:pt x="2024" y="2107"/>
                    <a:pt x="1929" y="1953"/>
                    <a:pt x="1786" y="1881"/>
                  </a:cubicBezTo>
                  <a:lnTo>
                    <a:pt x="1441" y="1703"/>
                  </a:lnTo>
                  <a:lnTo>
                    <a:pt x="1441" y="1691"/>
                  </a:lnTo>
                  <a:lnTo>
                    <a:pt x="1441" y="1476"/>
                  </a:lnTo>
                  <a:cubicBezTo>
                    <a:pt x="1620" y="1345"/>
                    <a:pt x="1739" y="1131"/>
                    <a:pt x="1739" y="881"/>
                  </a:cubicBezTo>
                  <a:lnTo>
                    <a:pt x="1739" y="583"/>
                  </a:lnTo>
                  <a:cubicBezTo>
                    <a:pt x="1739" y="262"/>
                    <a:pt x="1465" y="0"/>
                    <a:pt x="115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1016;p34"/>
            <p:cNvSpPr/>
            <p:nvPr/>
          </p:nvSpPr>
          <p:spPr>
            <a:xfrm>
              <a:off x="8065100" y="2000174"/>
              <a:ext cx="255086" cy="178916"/>
            </a:xfrm>
            <a:custGeom>
              <a:avLst/>
              <a:gdLst/>
              <a:ahLst/>
              <a:cxnLst/>
              <a:rect l="l" t="t" r="r" b="b"/>
              <a:pathLst>
                <a:path w="8014" h="5621" extrusionOk="0">
                  <a:moveTo>
                    <a:pt x="2680" y="512"/>
                  </a:moveTo>
                  <a:lnTo>
                    <a:pt x="2680" y="512"/>
                  </a:lnTo>
                  <a:cubicBezTo>
                    <a:pt x="2477" y="691"/>
                    <a:pt x="2275" y="917"/>
                    <a:pt x="2096" y="1191"/>
                  </a:cubicBezTo>
                  <a:cubicBezTo>
                    <a:pt x="1977" y="1370"/>
                    <a:pt x="1882" y="1572"/>
                    <a:pt x="1787" y="1786"/>
                  </a:cubicBezTo>
                  <a:lnTo>
                    <a:pt x="1013" y="1786"/>
                  </a:lnTo>
                  <a:cubicBezTo>
                    <a:pt x="1430" y="1215"/>
                    <a:pt x="2013" y="774"/>
                    <a:pt x="2680" y="512"/>
                  </a:cubicBezTo>
                  <a:close/>
                  <a:moveTo>
                    <a:pt x="3870" y="274"/>
                  </a:moveTo>
                  <a:lnTo>
                    <a:pt x="3870" y="1786"/>
                  </a:lnTo>
                  <a:lnTo>
                    <a:pt x="2096" y="1786"/>
                  </a:lnTo>
                  <a:cubicBezTo>
                    <a:pt x="2513" y="917"/>
                    <a:pt x="3156" y="346"/>
                    <a:pt x="3870" y="274"/>
                  </a:cubicBezTo>
                  <a:close/>
                  <a:moveTo>
                    <a:pt x="4144" y="274"/>
                  </a:moveTo>
                  <a:cubicBezTo>
                    <a:pt x="4870" y="334"/>
                    <a:pt x="5513" y="917"/>
                    <a:pt x="5906" y="1786"/>
                  </a:cubicBezTo>
                  <a:lnTo>
                    <a:pt x="4144" y="1786"/>
                  </a:lnTo>
                  <a:lnTo>
                    <a:pt x="4144" y="274"/>
                  </a:lnTo>
                  <a:close/>
                  <a:moveTo>
                    <a:pt x="5335" y="512"/>
                  </a:moveTo>
                  <a:lnTo>
                    <a:pt x="5335" y="512"/>
                  </a:lnTo>
                  <a:cubicBezTo>
                    <a:pt x="6002" y="774"/>
                    <a:pt x="6561" y="1215"/>
                    <a:pt x="7002" y="1786"/>
                  </a:cubicBezTo>
                  <a:lnTo>
                    <a:pt x="6228" y="1786"/>
                  </a:lnTo>
                  <a:cubicBezTo>
                    <a:pt x="6133" y="1572"/>
                    <a:pt x="6025" y="1382"/>
                    <a:pt x="5906" y="1191"/>
                  </a:cubicBezTo>
                  <a:cubicBezTo>
                    <a:pt x="5728" y="917"/>
                    <a:pt x="5537" y="691"/>
                    <a:pt x="5335" y="512"/>
                  </a:cubicBezTo>
                  <a:close/>
                  <a:moveTo>
                    <a:pt x="1680" y="2048"/>
                  </a:moveTo>
                  <a:cubicBezTo>
                    <a:pt x="1465" y="2596"/>
                    <a:pt x="1358" y="3215"/>
                    <a:pt x="1346" y="3846"/>
                  </a:cubicBezTo>
                  <a:lnTo>
                    <a:pt x="287" y="3846"/>
                  </a:lnTo>
                  <a:cubicBezTo>
                    <a:pt x="310" y="3191"/>
                    <a:pt x="513" y="2572"/>
                    <a:pt x="834" y="2048"/>
                  </a:cubicBezTo>
                  <a:close/>
                  <a:moveTo>
                    <a:pt x="3870" y="2048"/>
                  </a:moveTo>
                  <a:lnTo>
                    <a:pt x="3870" y="3846"/>
                  </a:lnTo>
                  <a:lnTo>
                    <a:pt x="1620" y="3846"/>
                  </a:lnTo>
                  <a:cubicBezTo>
                    <a:pt x="1644" y="3191"/>
                    <a:pt x="1763" y="2572"/>
                    <a:pt x="1965" y="2048"/>
                  </a:cubicBezTo>
                  <a:close/>
                  <a:moveTo>
                    <a:pt x="6049" y="2048"/>
                  </a:moveTo>
                  <a:cubicBezTo>
                    <a:pt x="6252" y="2584"/>
                    <a:pt x="6371" y="3191"/>
                    <a:pt x="6383" y="3846"/>
                  </a:cubicBezTo>
                  <a:lnTo>
                    <a:pt x="4144" y="3846"/>
                  </a:lnTo>
                  <a:lnTo>
                    <a:pt x="4144" y="2048"/>
                  </a:lnTo>
                  <a:close/>
                  <a:moveTo>
                    <a:pt x="7192" y="2048"/>
                  </a:moveTo>
                  <a:cubicBezTo>
                    <a:pt x="7514" y="2584"/>
                    <a:pt x="7716" y="3191"/>
                    <a:pt x="7740" y="3846"/>
                  </a:cubicBezTo>
                  <a:lnTo>
                    <a:pt x="6668" y="3846"/>
                  </a:lnTo>
                  <a:cubicBezTo>
                    <a:pt x="6656" y="3215"/>
                    <a:pt x="6537" y="2596"/>
                    <a:pt x="6347" y="2048"/>
                  </a:cubicBezTo>
                  <a:close/>
                  <a:moveTo>
                    <a:pt x="4001" y="0"/>
                  </a:moveTo>
                  <a:cubicBezTo>
                    <a:pt x="2930" y="0"/>
                    <a:pt x="1930" y="417"/>
                    <a:pt x="1180" y="1167"/>
                  </a:cubicBezTo>
                  <a:cubicBezTo>
                    <a:pt x="418" y="1929"/>
                    <a:pt x="1" y="2929"/>
                    <a:pt x="1" y="4001"/>
                  </a:cubicBezTo>
                  <a:cubicBezTo>
                    <a:pt x="1" y="4537"/>
                    <a:pt x="108" y="5061"/>
                    <a:pt x="310" y="5537"/>
                  </a:cubicBezTo>
                  <a:cubicBezTo>
                    <a:pt x="337" y="5590"/>
                    <a:pt x="384" y="5617"/>
                    <a:pt x="436" y="5617"/>
                  </a:cubicBezTo>
                  <a:cubicBezTo>
                    <a:pt x="453" y="5617"/>
                    <a:pt x="471" y="5614"/>
                    <a:pt x="489" y="5608"/>
                  </a:cubicBezTo>
                  <a:cubicBezTo>
                    <a:pt x="560" y="5573"/>
                    <a:pt x="596" y="5501"/>
                    <a:pt x="560" y="5430"/>
                  </a:cubicBezTo>
                  <a:cubicBezTo>
                    <a:pt x="382" y="5013"/>
                    <a:pt x="298" y="4584"/>
                    <a:pt x="287" y="4132"/>
                  </a:cubicBezTo>
                  <a:lnTo>
                    <a:pt x="1334" y="4132"/>
                  </a:lnTo>
                  <a:lnTo>
                    <a:pt x="1334" y="4299"/>
                  </a:lnTo>
                  <a:cubicBezTo>
                    <a:pt x="1334" y="4370"/>
                    <a:pt x="1418" y="4430"/>
                    <a:pt x="1489" y="4430"/>
                  </a:cubicBezTo>
                  <a:cubicBezTo>
                    <a:pt x="1561" y="4430"/>
                    <a:pt x="1620" y="4358"/>
                    <a:pt x="1620" y="4287"/>
                  </a:cubicBezTo>
                  <a:lnTo>
                    <a:pt x="1620" y="4132"/>
                  </a:lnTo>
                  <a:lnTo>
                    <a:pt x="3870" y="4132"/>
                  </a:lnTo>
                  <a:lnTo>
                    <a:pt x="3870" y="4299"/>
                  </a:lnTo>
                  <a:cubicBezTo>
                    <a:pt x="3870" y="4370"/>
                    <a:pt x="3930" y="4430"/>
                    <a:pt x="4001" y="4430"/>
                  </a:cubicBezTo>
                  <a:cubicBezTo>
                    <a:pt x="4073" y="4430"/>
                    <a:pt x="4132" y="4370"/>
                    <a:pt x="4132" y="4299"/>
                  </a:cubicBezTo>
                  <a:lnTo>
                    <a:pt x="4132" y="4132"/>
                  </a:lnTo>
                  <a:lnTo>
                    <a:pt x="6383" y="4132"/>
                  </a:lnTo>
                  <a:lnTo>
                    <a:pt x="6383" y="4287"/>
                  </a:lnTo>
                  <a:cubicBezTo>
                    <a:pt x="6383" y="4358"/>
                    <a:pt x="6442" y="4430"/>
                    <a:pt x="6514" y="4430"/>
                  </a:cubicBezTo>
                  <a:cubicBezTo>
                    <a:pt x="6597" y="4430"/>
                    <a:pt x="6656" y="4370"/>
                    <a:pt x="6656" y="4299"/>
                  </a:cubicBezTo>
                  <a:lnTo>
                    <a:pt x="6656" y="4132"/>
                  </a:lnTo>
                  <a:lnTo>
                    <a:pt x="7704" y="4132"/>
                  </a:lnTo>
                  <a:cubicBezTo>
                    <a:pt x="7692" y="4584"/>
                    <a:pt x="7609" y="5013"/>
                    <a:pt x="7430" y="5430"/>
                  </a:cubicBezTo>
                  <a:cubicBezTo>
                    <a:pt x="7395" y="5501"/>
                    <a:pt x="7430" y="5573"/>
                    <a:pt x="7502" y="5608"/>
                  </a:cubicBezTo>
                  <a:cubicBezTo>
                    <a:pt x="7514" y="5608"/>
                    <a:pt x="7526" y="5620"/>
                    <a:pt x="7561" y="5620"/>
                  </a:cubicBezTo>
                  <a:cubicBezTo>
                    <a:pt x="7621" y="5620"/>
                    <a:pt x="7668" y="5596"/>
                    <a:pt x="7692" y="5537"/>
                  </a:cubicBezTo>
                  <a:cubicBezTo>
                    <a:pt x="7907" y="5037"/>
                    <a:pt x="8002" y="4525"/>
                    <a:pt x="8002" y="4001"/>
                  </a:cubicBezTo>
                  <a:cubicBezTo>
                    <a:pt x="8014" y="2929"/>
                    <a:pt x="7597" y="1917"/>
                    <a:pt x="6835" y="1167"/>
                  </a:cubicBezTo>
                  <a:cubicBezTo>
                    <a:pt x="6073" y="417"/>
                    <a:pt x="5073" y="0"/>
                    <a:pt x="400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4" name="Oval 23">
            <a:extLst>
              <a:ext uri="{FF2B5EF4-FFF2-40B4-BE49-F238E27FC236}">
                <a16:creationId xmlns:a16="http://schemas.microsoft.com/office/drawing/2014/main" id="{919C8692-230B-D543-A7F7-4FD61B04D1C6}"/>
              </a:ext>
            </a:extLst>
          </p:cNvPr>
          <p:cNvSpPr>
            <a:spLocks noChangeAspect="1"/>
          </p:cNvSpPr>
          <p:nvPr/>
        </p:nvSpPr>
        <p:spPr>
          <a:xfrm>
            <a:off x="5084763" y="1652762"/>
            <a:ext cx="1001899" cy="1001899"/>
          </a:xfrm>
          <a:prstGeom prst="ellipse">
            <a:avLst/>
          </a:prstGeom>
          <a:solidFill>
            <a:schemeClr val="accent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Content Placeholder 4">
            <a:extLst>
              <a:ext uri="{FF2B5EF4-FFF2-40B4-BE49-F238E27FC236}">
                <a16:creationId xmlns:a16="http://schemas.microsoft.com/office/drawing/2014/main" id="{93A6F33C-3AFE-474E-AC15-C00F368C3C6A}"/>
              </a:ext>
            </a:extLst>
          </p:cNvPr>
          <p:cNvSpPr txBox="1">
            <a:spLocks/>
          </p:cNvSpPr>
          <p:nvPr/>
        </p:nvSpPr>
        <p:spPr>
          <a:xfrm>
            <a:off x="2879123" y="1929395"/>
            <a:ext cx="2036453" cy="444056"/>
          </a:xfrm>
          <a:prstGeom prst="rect">
            <a:avLst/>
          </a:prstGeom>
        </p:spPr>
        <p:txBody>
          <a:bodyPr vert="horz" lIns="91440" tIns="45720" rIns="91440" bIns="45720" rtlCol="0" anchor="ctr">
            <a:normAutofit/>
          </a:bodyPr>
          <a:lstStyle>
            <a:lvl1pPr indent="0" algn="r">
              <a:lnSpc>
                <a:spcPct val="90000"/>
              </a:lnSpc>
              <a:spcBef>
                <a:spcPts val="1000"/>
              </a:spcBef>
              <a:buFont typeface="Arial" panose="020B0604020202020204" pitchFamily="34" charset="0"/>
              <a:buNone/>
              <a:defRPr sz="2400" b="1" cap="all">
                <a:solidFill>
                  <a:schemeClr val="accent1"/>
                </a:solidFill>
              </a:defRPr>
            </a:lvl1pPr>
            <a:lvl2pPr marL="685800" indent="-228600">
              <a:lnSpc>
                <a:spcPct val="90000"/>
              </a:lnSpc>
              <a:spcBef>
                <a:spcPts val="500"/>
              </a:spcBef>
              <a:buFont typeface="Arial" panose="020B0604020202020204" pitchFamily="34" charset="0"/>
              <a:buChar char="•"/>
              <a:defRPr sz="2400">
                <a:solidFill>
                  <a:schemeClr val="tx1"/>
                </a:solidFill>
              </a:defRPr>
            </a:lvl2pPr>
            <a:lvl3pPr marL="1143000" indent="-228600">
              <a:lnSpc>
                <a:spcPct val="90000"/>
              </a:lnSpc>
              <a:spcBef>
                <a:spcPts val="500"/>
              </a:spcBef>
              <a:buFont typeface="Arial" panose="020B0604020202020204" pitchFamily="34" charset="0"/>
              <a:buChar char="•"/>
              <a:defRPr sz="2000">
                <a:solidFill>
                  <a:schemeClr val="tx1"/>
                </a:solidFill>
              </a:defRPr>
            </a:lvl3pPr>
            <a:lvl4pPr marL="1600200" indent="-228600">
              <a:lnSpc>
                <a:spcPct val="90000"/>
              </a:lnSpc>
              <a:spcBef>
                <a:spcPts val="500"/>
              </a:spcBef>
              <a:buFont typeface="Arial" panose="020B0604020202020204" pitchFamily="34" charset="0"/>
              <a:buChar char="•"/>
              <a:defRPr>
                <a:solidFill>
                  <a:schemeClr val="tx1"/>
                </a:solidFill>
              </a:defRPr>
            </a:lvl4pPr>
            <a:lvl5pPr marL="2057400" indent="-228600">
              <a:lnSpc>
                <a:spcPct val="90000"/>
              </a:lnSpc>
              <a:spcBef>
                <a:spcPts val="500"/>
              </a:spcBef>
              <a:buFont typeface="Arial" panose="020B0604020202020204" pitchFamily="34" charset="0"/>
              <a:buChar char="•"/>
              <a:defRPr>
                <a:solidFill>
                  <a:schemeClr val="tx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r>
              <a:rPr lang="en-US" dirty="0"/>
              <a:t>Membership</a:t>
            </a:r>
          </a:p>
        </p:txBody>
      </p:sp>
      <p:grpSp>
        <p:nvGrpSpPr>
          <p:cNvPr id="26" name="Google Shape;352;p20"/>
          <p:cNvGrpSpPr>
            <a:grpSpLocks noChangeAspect="1"/>
          </p:cNvGrpSpPr>
          <p:nvPr/>
        </p:nvGrpSpPr>
        <p:grpSpPr>
          <a:xfrm>
            <a:off x="5259188" y="1891581"/>
            <a:ext cx="636919" cy="468000"/>
            <a:chOff x="1306445" y="3397829"/>
            <a:chExt cx="367255" cy="269855"/>
          </a:xfrm>
        </p:grpSpPr>
        <p:sp>
          <p:nvSpPr>
            <p:cNvPr id="27" name="Google Shape;353;p20"/>
            <p:cNvSpPr/>
            <p:nvPr/>
          </p:nvSpPr>
          <p:spPr>
            <a:xfrm>
              <a:off x="1588395" y="3513054"/>
              <a:ext cx="45517" cy="16297"/>
            </a:xfrm>
            <a:custGeom>
              <a:avLst/>
              <a:gdLst/>
              <a:ahLst/>
              <a:cxnLst/>
              <a:rect l="l" t="t" r="r" b="b"/>
              <a:pathLst>
                <a:path w="1430" h="512" extrusionOk="0">
                  <a:moveTo>
                    <a:pt x="168" y="0"/>
                  </a:moveTo>
                  <a:cubicBezTo>
                    <a:pt x="72" y="0"/>
                    <a:pt x="1" y="71"/>
                    <a:pt x="1" y="167"/>
                  </a:cubicBezTo>
                  <a:cubicBezTo>
                    <a:pt x="1" y="250"/>
                    <a:pt x="72" y="333"/>
                    <a:pt x="168" y="333"/>
                  </a:cubicBezTo>
                  <a:cubicBezTo>
                    <a:pt x="358" y="333"/>
                    <a:pt x="906" y="357"/>
                    <a:pt x="1180" y="488"/>
                  </a:cubicBezTo>
                  <a:cubicBezTo>
                    <a:pt x="1204" y="512"/>
                    <a:pt x="1227" y="512"/>
                    <a:pt x="1251" y="512"/>
                  </a:cubicBezTo>
                  <a:cubicBezTo>
                    <a:pt x="1311" y="512"/>
                    <a:pt x="1370" y="476"/>
                    <a:pt x="1406" y="417"/>
                  </a:cubicBezTo>
                  <a:cubicBezTo>
                    <a:pt x="1430" y="333"/>
                    <a:pt x="1406" y="226"/>
                    <a:pt x="1323" y="191"/>
                  </a:cubicBezTo>
                  <a:cubicBezTo>
                    <a:pt x="942" y="0"/>
                    <a:pt x="191" y="0"/>
                    <a:pt x="16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354;p20"/>
            <p:cNvSpPr/>
            <p:nvPr/>
          </p:nvSpPr>
          <p:spPr>
            <a:xfrm>
              <a:off x="1306445" y="3397829"/>
              <a:ext cx="367255" cy="269091"/>
            </a:xfrm>
            <a:custGeom>
              <a:avLst/>
              <a:gdLst/>
              <a:ahLst/>
              <a:cxnLst/>
              <a:rect l="l" t="t" r="r" b="b"/>
              <a:pathLst>
                <a:path w="11538" h="8454" extrusionOk="0">
                  <a:moveTo>
                    <a:pt x="7573" y="334"/>
                  </a:moveTo>
                  <a:lnTo>
                    <a:pt x="7573" y="1965"/>
                  </a:lnTo>
                  <a:cubicBezTo>
                    <a:pt x="7573" y="2227"/>
                    <a:pt x="7525" y="2465"/>
                    <a:pt x="7418" y="2679"/>
                  </a:cubicBezTo>
                  <a:cubicBezTo>
                    <a:pt x="7395" y="2715"/>
                    <a:pt x="7395" y="2727"/>
                    <a:pt x="7395" y="2763"/>
                  </a:cubicBezTo>
                  <a:lnTo>
                    <a:pt x="7395" y="3239"/>
                  </a:lnTo>
                  <a:cubicBezTo>
                    <a:pt x="7395" y="3691"/>
                    <a:pt x="7216" y="4108"/>
                    <a:pt x="6883" y="4442"/>
                  </a:cubicBezTo>
                  <a:cubicBezTo>
                    <a:pt x="6835" y="4489"/>
                    <a:pt x="6787" y="4513"/>
                    <a:pt x="6740" y="4549"/>
                  </a:cubicBezTo>
                  <a:cubicBezTo>
                    <a:pt x="6466" y="4759"/>
                    <a:pt x="6137" y="4876"/>
                    <a:pt x="5785" y="4876"/>
                  </a:cubicBezTo>
                  <a:cubicBezTo>
                    <a:pt x="5739" y="4876"/>
                    <a:pt x="5692" y="4874"/>
                    <a:pt x="5644" y="4870"/>
                  </a:cubicBezTo>
                  <a:cubicBezTo>
                    <a:pt x="4787" y="4823"/>
                    <a:pt x="4108" y="4072"/>
                    <a:pt x="4108" y="3180"/>
                  </a:cubicBezTo>
                  <a:lnTo>
                    <a:pt x="4108" y="2763"/>
                  </a:lnTo>
                  <a:cubicBezTo>
                    <a:pt x="4108" y="2727"/>
                    <a:pt x="4108" y="2715"/>
                    <a:pt x="4096" y="2679"/>
                  </a:cubicBezTo>
                  <a:cubicBezTo>
                    <a:pt x="3989" y="2465"/>
                    <a:pt x="3930" y="2227"/>
                    <a:pt x="3930" y="1965"/>
                  </a:cubicBezTo>
                  <a:lnTo>
                    <a:pt x="3930" y="1608"/>
                  </a:lnTo>
                  <a:cubicBezTo>
                    <a:pt x="3930" y="917"/>
                    <a:pt x="4513" y="334"/>
                    <a:pt x="5216" y="334"/>
                  </a:cubicBezTo>
                  <a:close/>
                  <a:moveTo>
                    <a:pt x="1763" y="3025"/>
                  </a:moveTo>
                  <a:cubicBezTo>
                    <a:pt x="2049" y="3025"/>
                    <a:pt x="2311" y="3144"/>
                    <a:pt x="2525" y="3358"/>
                  </a:cubicBezTo>
                  <a:cubicBezTo>
                    <a:pt x="2715" y="3561"/>
                    <a:pt x="2846" y="3846"/>
                    <a:pt x="2858" y="4144"/>
                  </a:cubicBezTo>
                  <a:cubicBezTo>
                    <a:pt x="2858" y="4227"/>
                    <a:pt x="2882" y="4346"/>
                    <a:pt x="2882" y="4465"/>
                  </a:cubicBezTo>
                  <a:lnTo>
                    <a:pt x="2882" y="4501"/>
                  </a:lnTo>
                  <a:cubicBezTo>
                    <a:pt x="2703" y="4215"/>
                    <a:pt x="2406" y="4013"/>
                    <a:pt x="2049" y="3894"/>
                  </a:cubicBezTo>
                  <a:cubicBezTo>
                    <a:pt x="1703" y="3787"/>
                    <a:pt x="1406" y="3787"/>
                    <a:pt x="1406" y="3787"/>
                  </a:cubicBezTo>
                  <a:cubicBezTo>
                    <a:pt x="1358" y="3787"/>
                    <a:pt x="1310" y="3799"/>
                    <a:pt x="1287" y="3834"/>
                  </a:cubicBezTo>
                  <a:lnTo>
                    <a:pt x="977" y="4144"/>
                  </a:lnTo>
                  <a:cubicBezTo>
                    <a:pt x="918" y="4215"/>
                    <a:pt x="918" y="4323"/>
                    <a:pt x="977" y="4382"/>
                  </a:cubicBezTo>
                  <a:cubicBezTo>
                    <a:pt x="1013" y="4412"/>
                    <a:pt x="1057" y="4427"/>
                    <a:pt x="1101" y="4427"/>
                  </a:cubicBezTo>
                  <a:cubicBezTo>
                    <a:pt x="1144" y="4427"/>
                    <a:pt x="1185" y="4412"/>
                    <a:pt x="1215" y="4382"/>
                  </a:cubicBezTo>
                  <a:lnTo>
                    <a:pt x="1465" y="4108"/>
                  </a:lnTo>
                  <a:cubicBezTo>
                    <a:pt x="1691" y="4132"/>
                    <a:pt x="2382" y="4203"/>
                    <a:pt x="2668" y="4811"/>
                  </a:cubicBezTo>
                  <a:cubicBezTo>
                    <a:pt x="2596" y="5275"/>
                    <a:pt x="2215" y="5596"/>
                    <a:pt x="1763" y="5596"/>
                  </a:cubicBezTo>
                  <a:cubicBezTo>
                    <a:pt x="1251" y="5596"/>
                    <a:pt x="834" y="5180"/>
                    <a:pt x="834" y="4680"/>
                  </a:cubicBezTo>
                  <a:cubicBezTo>
                    <a:pt x="834" y="4584"/>
                    <a:pt x="763" y="4513"/>
                    <a:pt x="679" y="4513"/>
                  </a:cubicBezTo>
                  <a:lnTo>
                    <a:pt x="644" y="4513"/>
                  </a:lnTo>
                  <a:lnTo>
                    <a:pt x="644" y="4465"/>
                  </a:lnTo>
                  <a:cubicBezTo>
                    <a:pt x="644" y="4346"/>
                    <a:pt x="644" y="4251"/>
                    <a:pt x="656" y="4144"/>
                  </a:cubicBezTo>
                  <a:cubicBezTo>
                    <a:pt x="679" y="3846"/>
                    <a:pt x="810" y="3561"/>
                    <a:pt x="1001" y="3358"/>
                  </a:cubicBezTo>
                  <a:cubicBezTo>
                    <a:pt x="1215" y="3144"/>
                    <a:pt x="1477" y="3025"/>
                    <a:pt x="1763" y="3025"/>
                  </a:cubicBezTo>
                  <a:close/>
                  <a:moveTo>
                    <a:pt x="10657" y="3025"/>
                  </a:moveTo>
                  <a:lnTo>
                    <a:pt x="10657" y="3727"/>
                  </a:lnTo>
                  <a:cubicBezTo>
                    <a:pt x="10657" y="3846"/>
                    <a:pt x="10633" y="3953"/>
                    <a:pt x="10585" y="4049"/>
                  </a:cubicBezTo>
                  <a:lnTo>
                    <a:pt x="10502" y="4251"/>
                  </a:lnTo>
                  <a:cubicBezTo>
                    <a:pt x="10478" y="4275"/>
                    <a:pt x="10478" y="4287"/>
                    <a:pt x="10478" y="4323"/>
                  </a:cubicBezTo>
                  <a:lnTo>
                    <a:pt x="10478" y="4680"/>
                  </a:lnTo>
                  <a:cubicBezTo>
                    <a:pt x="10478" y="4930"/>
                    <a:pt x="10383" y="5168"/>
                    <a:pt x="10204" y="5346"/>
                  </a:cubicBezTo>
                  <a:cubicBezTo>
                    <a:pt x="10044" y="5507"/>
                    <a:pt x="9835" y="5600"/>
                    <a:pt x="9605" y="5600"/>
                  </a:cubicBezTo>
                  <a:cubicBezTo>
                    <a:pt x="9579" y="5600"/>
                    <a:pt x="9552" y="5599"/>
                    <a:pt x="9526" y="5596"/>
                  </a:cubicBezTo>
                  <a:cubicBezTo>
                    <a:pt x="9038" y="5585"/>
                    <a:pt x="8633" y="5156"/>
                    <a:pt x="8633" y="4632"/>
                  </a:cubicBezTo>
                  <a:lnTo>
                    <a:pt x="8633" y="4323"/>
                  </a:lnTo>
                  <a:cubicBezTo>
                    <a:pt x="8633" y="4287"/>
                    <a:pt x="8633" y="4263"/>
                    <a:pt x="8621" y="4251"/>
                  </a:cubicBezTo>
                  <a:lnTo>
                    <a:pt x="8514" y="4037"/>
                  </a:lnTo>
                  <a:cubicBezTo>
                    <a:pt x="8466" y="3965"/>
                    <a:pt x="8454" y="3870"/>
                    <a:pt x="8454" y="3787"/>
                  </a:cubicBezTo>
                  <a:lnTo>
                    <a:pt x="8454" y="3775"/>
                  </a:lnTo>
                  <a:cubicBezTo>
                    <a:pt x="8454" y="3370"/>
                    <a:pt x="8788" y="3025"/>
                    <a:pt x="9204" y="3025"/>
                  </a:cubicBezTo>
                  <a:close/>
                  <a:moveTo>
                    <a:pt x="584" y="5180"/>
                  </a:moveTo>
                  <a:cubicBezTo>
                    <a:pt x="679" y="5406"/>
                    <a:pt x="834" y="5596"/>
                    <a:pt x="1037" y="5739"/>
                  </a:cubicBezTo>
                  <a:lnTo>
                    <a:pt x="1037" y="5925"/>
                  </a:lnTo>
                  <a:lnTo>
                    <a:pt x="1037" y="5925"/>
                  </a:lnTo>
                  <a:cubicBezTo>
                    <a:pt x="723" y="5807"/>
                    <a:pt x="571" y="5655"/>
                    <a:pt x="501" y="5585"/>
                  </a:cubicBezTo>
                  <a:cubicBezTo>
                    <a:pt x="537" y="5466"/>
                    <a:pt x="572" y="5335"/>
                    <a:pt x="584" y="5180"/>
                  </a:cubicBezTo>
                  <a:close/>
                  <a:moveTo>
                    <a:pt x="2918" y="5168"/>
                  </a:moveTo>
                  <a:cubicBezTo>
                    <a:pt x="2942" y="5323"/>
                    <a:pt x="2965" y="5454"/>
                    <a:pt x="3013" y="5573"/>
                  </a:cubicBezTo>
                  <a:cubicBezTo>
                    <a:pt x="2953" y="5656"/>
                    <a:pt x="2787" y="5811"/>
                    <a:pt x="2477" y="5930"/>
                  </a:cubicBezTo>
                  <a:lnTo>
                    <a:pt x="2477" y="5716"/>
                  </a:lnTo>
                  <a:cubicBezTo>
                    <a:pt x="2668" y="5585"/>
                    <a:pt x="2834" y="5394"/>
                    <a:pt x="2918" y="5168"/>
                  </a:cubicBezTo>
                  <a:close/>
                  <a:moveTo>
                    <a:pt x="6668" y="4989"/>
                  </a:moveTo>
                  <a:lnTo>
                    <a:pt x="6668" y="5299"/>
                  </a:lnTo>
                  <a:lnTo>
                    <a:pt x="5751" y="5930"/>
                  </a:lnTo>
                  <a:lnTo>
                    <a:pt x="4823" y="5299"/>
                  </a:lnTo>
                  <a:lnTo>
                    <a:pt x="4823" y="4989"/>
                  </a:lnTo>
                  <a:cubicBezTo>
                    <a:pt x="5061" y="5120"/>
                    <a:pt x="5335" y="5204"/>
                    <a:pt x="5620" y="5215"/>
                  </a:cubicBezTo>
                  <a:lnTo>
                    <a:pt x="5751" y="5215"/>
                  </a:lnTo>
                  <a:cubicBezTo>
                    <a:pt x="6073" y="5215"/>
                    <a:pt x="6394" y="5144"/>
                    <a:pt x="6668" y="4989"/>
                  </a:cubicBezTo>
                  <a:close/>
                  <a:moveTo>
                    <a:pt x="9942" y="5882"/>
                  </a:moveTo>
                  <a:lnTo>
                    <a:pt x="9942" y="5954"/>
                  </a:lnTo>
                  <a:cubicBezTo>
                    <a:pt x="9942" y="5989"/>
                    <a:pt x="9942" y="6025"/>
                    <a:pt x="9966" y="6061"/>
                  </a:cubicBezTo>
                  <a:lnTo>
                    <a:pt x="9561" y="6454"/>
                  </a:lnTo>
                  <a:lnTo>
                    <a:pt x="9169" y="6061"/>
                  </a:lnTo>
                  <a:cubicBezTo>
                    <a:pt x="9169" y="6025"/>
                    <a:pt x="9192" y="6001"/>
                    <a:pt x="9192" y="5954"/>
                  </a:cubicBezTo>
                  <a:lnTo>
                    <a:pt x="9192" y="5882"/>
                  </a:lnTo>
                  <a:cubicBezTo>
                    <a:pt x="9288" y="5918"/>
                    <a:pt x="9407" y="5942"/>
                    <a:pt x="9526" y="5942"/>
                  </a:cubicBezTo>
                  <a:lnTo>
                    <a:pt x="9573" y="5942"/>
                  </a:lnTo>
                  <a:cubicBezTo>
                    <a:pt x="9704" y="5942"/>
                    <a:pt x="9823" y="5930"/>
                    <a:pt x="9942" y="5882"/>
                  </a:cubicBezTo>
                  <a:close/>
                  <a:moveTo>
                    <a:pt x="2120" y="5882"/>
                  </a:moveTo>
                  <a:lnTo>
                    <a:pt x="2120" y="6061"/>
                  </a:lnTo>
                  <a:cubicBezTo>
                    <a:pt x="2120" y="6120"/>
                    <a:pt x="2132" y="6180"/>
                    <a:pt x="2168" y="6228"/>
                  </a:cubicBezTo>
                  <a:lnTo>
                    <a:pt x="2013" y="6394"/>
                  </a:lnTo>
                  <a:cubicBezTo>
                    <a:pt x="1941" y="6460"/>
                    <a:pt x="1849" y="6492"/>
                    <a:pt x="1755" y="6492"/>
                  </a:cubicBezTo>
                  <a:cubicBezTo>
                    <a:pt x="1662" y="6492"/>
                    <a:pt x="1566" y="6460"/>
                    <a:pt x="1489" y="6394"/>
                  </a:cubicBezTo>
                  <a:lnTo>
                    <a:pt x="1322" y="6239"/>
                  </a:lnTo>
                  <a:cubicBezTo>
                    <a:pt x="1358" y="6192"/>
                    <a:pt x="1370" y="6132"/>
                    <a:pt x="1370" y="6073"/>
                  </a:cubicBezTo>
                  <a:lnTo>
                    <a:pt x="1370" y="5882"/>
                  </a:lnTo>
                  <a:cubicBezTo>
                    <a:pt x="1489" y="5918"/>
                    <a:pt x="1608" y="5942"/>
                    <a:pt x="1751" y="5942"/>
                  </a:cubicBezTo>
                  <a:cubicBezTo>
                    <a:pt x="1882" y="5942"/>
                    <a:pt x="2001" y="5930"/>
                    <a:pt x="2120" y="5882"/>
                  </a:cubicBezTo>
                  <a:close/>
                  <a:moveTo>
                    <a:pt x="4692" y="5620"/>
                  </a:moveTo>
                  <a:lnTo>
                    <a:pt x="5490" y="6168"/>
                  </a:lnTo>
                  <a:lnTo>
                    <a:pt x="5061" y="6585"/>
                  </a:lnTo>
                  <a:lnTo>
                    <a:pt x="5049" y="6585"/>
                  </a:lnTo>
                  <a:lnTo>
                    <a:pt x="4525" y="5799"/>
                  </a:lnTo>
                  <a:lnTo>
                    <a:pt x="4692" y="5620"/>
                  </a:lnTo>
                  <a:close/>
                  <a:moveTo>
                    <a:pt x="6823" y="5596"/>
                  </a:moveTo>
                  <a:lnTo>
                    <a:pt x="6978" y="5775"/>
                  </a:lnTo>
                  <a:lnTo>
                    <a:pt x="6466" y="6585"/>
                  </a:lnTo>
                  <a:lnTo>
                    <a:pt x="6442" y="6585"/>
                  </a:lnTo>
                  <a:lnTo>
                    <a:pt x="6013" y="6156"/>
                  </a:lnTo>
                  <a:lnTo>
                    <a:pt x="6823" y="5596"/>
                  </a:lnTo>
                  <a:close/>
                  <a:moveTo>
                    <a:pt x="5251" y="1"/>
                  </a:moveTo>
                  <a:cubicBezTo>
                    <a:pt x="4358" y="1"/>
                    <a:pt x="3632" y="739"/>
                    <a:pt x="3632" y="1632"/>
                  </a:cubicBezTo>
                  <a:lnTo>
                    <a:pt x="3632" y="1989"/>
                  </a:lnTo>
                  <a:cubicBezTo>
                    <a:pt x="3632" y="2263"/>
                    <a:pt x="3692" y="2548"/>
                    <a:pt x="3811" y="2799"/>
                  </a:cubicBezTo>
                  <a:lnTo>
                    <a:pt x="3811" y="3191"/>
                  </a:lnTo>
                  <a:cubicBezTo>
                    <a:pt x="3811" y="3834"/>
                    <a:pt x="4096" y="4394"/>
                    <a:pt x="4537" y="4763"/>
                  </a:cubicBezTo>
                  <a:lnTo>
                    <a:pt x="4537" y="5335"/>
                  </a:lnTo>
                  <a:lnTo>
                    <a:pt x="4227" y="5656"/>
                  </a:lnTo>
                  <a:cubicBezTo>
                    <a:pt x="4204" y="5692"/>
                    <a:pt x="4180" y="5751"/>
                    <a:pt x="4180" y="5799"/>
                  </a:cubicBezTo>
                  <a:lnTo>
                    <a:pt x="3144" y="6168"/>
                  </a:lnTo>
                  <a:cubicBezTo>
                    <a:pt x="3073" y="6192"/>
                    <a:pt x="2989" y="6228"/>
                    <a:pt x="2930" y="6275"/>
                  </a:cubicBezTo>
                  <a:lnTo>
                    <a:pt x="2775" y="6180"/>
                  </a:lnTo>
                  <a:cubicBezTo>
                    <a:pt x="3263" y="5977"/>
                    <a:pt x="3406" y="5680"/>
                    <a:pt x="3430" y="5656"/>
                  </a:cubicBezTo>
                  <a:cubicBezTo>
                    <a:pt x="3454" y="5620"/>
                    <a:pt x="3454" y="5561"/>
                    <a:pt x="3430" y="5513"/>
                  </a:cubicBezTo>
                  <a:cubicBezTo>
                    <a:pt x="3311" y="5275"/>
                    <a:pt x="3287" y="4811"/>
                    <a:pt x="3275" y="4453"/>
                  </a:cubicBezTo>
                  <a:cubicBezTo>
                    <a:pt x="3275" y="4334"/>
                    <a:pt x="3263" y="4215"/>
                    <a:pt x="3263" y="4132"/>
                  </a:cubicBezTo>
                  <a:cubicBezTo>
                    <a:pt x="3204" y="3310"/>
                    <a:pt x="2596" y="2691"/>
                    <a:pt x="1822" y="2691"/>
                  </a:cubicBezTo>
                  <a:cubicBezTo>
                    <a:pt x="1060" y="2691"/>
                    <a:pt x="429" y="3310"/>
                    <a:pt x="370" y="4132"/>
                  </a:cubicBezTo>
                  <a:cubicBezTo>
                    <a:pt x="370" y="4227"/>
                    <a:pt x="358" y="4334"/>
                    <a:pt x="358" y="4453"/>
                  </a:cubicBezTo>
                  <a:cubicBezTo>
                    <a:pt x="346" y="4811"/>
                    <a:pt x="334" y="5263"/>
                    <a:pt x="215" y="5513"/>
                  </a:cubicBezTo>
                  <a:cubicBezTo>
                    <a:pt x="179" y="5561"/>
                    <a:pt x="179" y="5620"/>
                    <a:pt x="215" y="5656"/>
                  </a:cubicBezTo>
                  <a:cubicBezTo>
                    <a:pt x="215" y="5680"/>
                    <a:pt x="370" y="5977"/>
                    <a:pt x="870" y="6180"/>
                  </a:cubicBezTo>
                  <a:lnTo>
                    <a:pt x="406" y="6406"/>
                  </a:lnTo>
                  <a:cubicBezTo>
                    <a:pt x="167" y="6525"/>
                    <a:pt x="1" y="6775"/>
                    <a:pt x="1" y="7049"/>
                  </a:cubicBezTo>
                  <a:lnTo>
                    <a:pt x="1" y="8299"/>
                  </a:lnTo>
                  <a:cubicBezTo>
                    <a:pt x="1" y="8383"/>
                    <a:pt x="72" y="8454"/>
                    <a:pt x="167" y="8454"/>
                  </a:cubicBezTo>
                  <a:cubicBezTo>
                    <a:pt x="251" y="8454"/>
                    <a:pt x="334" y="8383"/>
                    <a:pt x="334" y="8299"/>
                  </a:cubicBezTo>
                  <a:lnTo>
                    <a:pt x="334" y="7049"/>
                  </a:lnTo>
                  <a:cubicBezTo>
                    <a:pt x="334" y="6894"/>
                    <a:pt x="406" y="6775"/>
                    <a:pt x="537" y="6704"/>
                  </a:cubicBezTo>
                  <a:lnTo>
                    <a:pt x="1108" y="6418"/>
                  </a:lnTo>
                  <a:lnTo>
                    <a:pt x="1299" y="6609"/>
                  </a:lnTo>
                  <a:cubicBezTo>
                    <a:pt x="1429" y="6751"/>
                    <a:pt x="1608" y="6811"/>
                    <a:pt x="1787" y="6811"/>
                  </a:cubicBezTo>
                  <a:cubicBezTo>
                    <a:pt x="1965" y="6811"/>
                    <a:pt x="2144" y="6751"/>
                    <a:pt x="2275" y="6609"/>
                  </a:cubicBezTo>
                  <a:lnTo>
                    <a:pt x="2477" y="6418"/>
                  </a:lnTo>
                  <a:lnTo>
                    <a:pt x="2656" y="6513"/>
                  </a:lnTo>
                  <a:cubicBezTo>
                    <a:pt x="2561" y="6644"/>
                    <a:pt x="2513" y="6811"/>
                    <a:pt x="2513" y="6990"/>
                  </a:cubicBezTo>
                  <a:lnTo>
                    <a:pt x="2513" y="8299"/>
                  </a:lnTo>
                  <a:cubicBezTo>
                    <a:pt x="2513" y="8383"/>
                    <a:pt x="2596" y="8454"/>
                    <a:pt x="2680" y="8454"/>
                  </a:cubicBezTo>
                  <a:cubicBezTo>
                    <a:pt x="2775" y="8454"/>
                    <a:pt x="2846" y="8383"/>
                    <a:pt x="2846" y="8299"/>
                  </a:cubicBezTo>
                  <a:lnTo>
                    <a:pt x="2846" y="6990"/>
                  </a:lnTo>
                  <a:cubicBezTo>
                    <a:pt x="2846" y="6751"/>
                    <a:pt x="2989" y="6537"/>
                    <a:pt x="3215" y="6466"/>
                  </a:cubicBezTo>
                  <a:lnTo>
                    <a:pt x="4323" y="6061"/>
                  </a:lnTo>
                  <a:lnTo>
                    <a:pt x="4775" y="6751"/>
                  </a:lnTo>
                  <a:cubicBezTo>
                    <a:pt x="4835" y="6835"/>
                    <a:pt x="4930" y="6894"/>
                    <a:pt x="5037" y="6894"/>
                  </a:cubicBezTo>
                  <a:lnTo>
                    <a:pt x="5061" y="6894"/>
                  </a:lnTo>
                  <a:cubicBezTo>
                    <a:pt x="5156" y="6894"/>
                    <a:pt x="5239" y="6870"/>
                    <a:pt x="5311" y="6787"/>
                  </a:cubicBezTo>
                  <a:lnTo>
                    <a:pt x="5597" y="6513"/>
                  </a:lnTo>
                  <a:lnTo>
                    <a:pt x="5597" y="8275"/>
                  </a:lnTo>
                  <a:cubicBezTo>
                    <a:pt x="5597" y="8371"/>
                    <a:pt x="5668" y="8442"/>
                    <a:pt x="5763" y="8442"/>
                  </a:cubicBezTo>
                  <a:cubicBezTo>
                    <a:pt x="5847" y="8442"/>
                    <a:pt x="5930" y="8371"/>
                    <a:pt x="5930" y="8275"/>
                  </a:cubicBezTo>
                  <a:lnTo>
                    <a:pt x="5930" y="6513"/>
                  </a:lnTo>
                  <a:lnTo>
                    <a:pt x="6204" y="6787"/>
                  </a:lnTo>
                  <a:cubicBezTo>
                    <a:pt x="6263" y="6847"/>
                    <a:pt x="6359" y="6894"/>
                    <a:pt x="6466" y="6894"/>
                  </a:cubicBezTo>
                  <a:lnTo>
                    <a:pt x="6490" y="6894"/>
                  </a:lnTo>
                  <a:cubicBezTo>
                    <a:pt x="6597" y="6882"/>
                    <a:pt x="6680" y="6835"/>
                    <a:pt x="6740" y="6751"/>
                  </a:cubicBezTo>
                  <a:lnTo>
                    <a:pt x="7204" y="6061"/>
                  </a:lnTo>
                  <a:lnTo>
                    <a:pt x="8311" y="6466"/>
                  </a:lnTo>
                  <a:cubicBezTo>
                    <a:pt x="8526" y="6537"/>
                    <a:pt x="8680" y="6751"/>
                    <a:pt x="8680" y="6990"/>
                  </a:cubicBezTo>
                  <a:lnTo>
                    <a:pt x="8680" y="8299"/>
                  </a:lnTo>
                  <a:cubicBezTo>
                    <a:pt x="8680" y="8383"/>
                    <a:pt x="8752" y="8454"/>
                    <a:pt x="8847" y="8454"/>
                  </a:cubicBezTo>
                  <a:cubicBezTo>
                    <a:pt x="8930" y="8454"/>
                    <a:pt x="9002" y="8383"/>
                    <a:pt x="9002" y="8299"/>
                  </a:cubicBezTo>
                  <a:lnTo>
                    <a:pt x="9002" y="6990"/>
                  </a:lnTo>
                  <a:cubicBezTo>
                    <a:pt x="9002" y="6751"/>
                    <a:pt x="8919" y="6525"/>
                    <a:pt x="8752" y="6358"/>
                  </a:cubicBezTo>
                  <a:lnTo>
                    <a:pt x="8799" y="6347"/>
                  </a:lnTo>
                  <a:cubicBezTo>
                    <a:pt x="8847" y="6335"/>
                    <a:pt x="8907" y="6311"/>
                    <a:pt x="8966" y="6287"/>
                  </a:cubicBezTo>
                  <a:lnTo>
                    <a:pt x="9395" y="6716"/>
                  </a:lnTo>
                  <a:lnTo>
                    <a:pt x="9395" y="8275"/>
                  </a:lnTo>
                  <a:cubicBezTo>
                    <a:pt x="9395" y="8371"/>
                    <a:pt x="9466" y="8442"/>
                    <a:pt x="9561" y="8442"/>
                  </a:cubicBezTo>
                  <a:cubicBezTo>
                    <a:pt x="9645" y="8442"/>
                    <a:pt x="9728" y="8371"/>
                    <a:pt x="9728" y="8275"/>
                  </a:cubicBezTo>
                  <a:lnTo>
                    <a:pt x="9728" y="6716"/>
                  </a:lnTo>
                  <a:lnTo>
                    <a:pt x="10157" y="6287"/>
                  </a:lnTo>
                  <a:cubicBezTo>
                    <a:pt x="10181" y="6299"/>
                    <a:pt x="10204" y="6299"/>
                    <a:pt x="10228" y="6311"/>
                  </a:cubicBezTo>
                  <a:lnTo>
                    <a:pt x="10931" y="6513"/>
                  </a:lnTo>
                  <a:cubicBezTo>
                    <a:pt x="11097" y="6549"/>
                    <a:pt x="11193" y="6704"/>
                    <a:pt x="11193" y="6870"/>
                  </a:cubicBezTo>
                  <a:lnTo>
                    <a:pt x="11193" y="8263"/>
                  </a:lnTo>
                  <a:cubicBezTo>
                    <a:pt x="11193" y="8359"/>
                    <a:pt x="11276" y="8430"/>
                    <a:pt x="11359" y="8430"/>
                  </a:cubicBezTo>
                  <a:cubicBezTo>
                    <a:pt x="11455" y="8430"/>
                    <a:pt x="11526" y="8359"/>
                    <a:pt x="11526" y="8263"/>
                  </a:cubicBezTo>
                  <a:lnTo>
                    <a:pt x="11526" y="6870"/>
                  </a:lnTo>
                  <a:cubicBezTo>
                    <a:pt x="11538" y="6597"/>
                    <a:pt x="11335" y="6311"/>
                    <a:pt x="11014" y="6228"/>
                  </a:cubicBezTo>
                  <a:lnTo>
                    <a:pt x="10323" y="6037"/>
                  </a:lnTo>
                  <a:cubicBezTo>
                    <a:pt x="10288" y="6013"/>
                    <a:pt x="10276" y="6001"/>
                    <a:pt x="10276" y="5954"/>
                  </a:cubicBezTo>
                  <a:lnTo>
                    <a:pt x="10276" y="5716"/>
                  </a:lnTo>
                  <a:cubicBezTo>
                    <a:pt x="10335" y="5680"/>
                    <a:pt x="10383" y="5632"/>
                    <a:pt x="10443" y="5585"/>
                  </a:cubicBezTo>
                  <a:cubicBezTo>
                    <a:pt x="10693" y="5346"/>
                    <a:pt x="10824" y="5025"/>
                    <a:pt x="10824" y="4680"/>
                  </a:cubicBezTo>
                  <a:lnTo>
                    <a:pt x="10824" y="4346"/>
                  </a:lnTo>
                  <a:lnTo>
                    <a:pt x="10895" y="4215"/>
                  </a:lnTo>
                  <a:cubicBezTo>
                    <a:pt x="10978" y="4072"/>
                    <a:pt x="11014" y="3906"/>
                    <a:pt x="11014" y="3739"/>
                  </a:cubicBezTo>
                  <a:lnTo>
                    <a:pt x="11014" y="2858"/>
                  </a:lnTo>
                  <a:cubicBezTo>
                    <a:pt x="11014" y="2775"/>
                    <a:pt x="10943" y="2691"/>
                    <a:pt x="10859" y="2691"/>
                  </a:cubicBezTo>
                  <a:lnTo>
                    <a:pt x="9216" y="2691"/>
                  </a:lnTo>
                  <a:cubicBezTo>
                    <a:pt x="8621" y="2691"/>
                    <a:pt x="8145" y="3180"/>
                    <a:pt x="8145" y="3775"/>
                  </a:cubicBezTo>
                  <a:lnTo>
                    <a:pt x="8145" y="3787"/>
                  </a:lnTo>
                  <a:cubicBezTo>
                    <a:pt x="8145" y="3918"/>
                    <a:pt x="8180" y="4072"/>
                    <a:pt x="8240" y="4192"/>
                  </a:cubicBezTo>
                  <a:lnTo>
                    <a:pt x="8323" y="4370"/>
                  </a:lnTo>
                  <a:lnTo>
                    <a:pt x="8323" y="4644"/>
                  </a:lnTo>
                  <a:cubicBezTo>
                    <a:pt x="8323" y="5096"/>
                    <a:pt x="8549" y="5477"/>
                    <a:pt x="8871" y="5716"/>
                  </a:cubicBezTo>
                  <a:lnTo>
                    <a:pt x="8871" y="5954"/>
                  </a:lnTo>
                  <a:cubicBezTo>
                    <a:pt x="8871" y="6001"/>
                    <a:pt x="8871" y="6013"/>
                    <a:pt x="8740" y="6049"/>
                  </a:cubicBezTo>
                  <a:lnTo>
                    <a:pt x="8395" y="6156"/>
                  </a:lnTo>
                  <a:lnTo>
                    <a:pt x="7418" y="5799"/>
                  </a:lnTo>
                  <a:cubicBezTo>
                    <a:pt x="7418" y="5751"/>
                    <a:pt x="7406" y="5704"/>
                    <a:pt x="7371" y="5656"/>
                  </a:cubicBezTo>
                  <a:lnTo>
                    <a:pt x="7061" y="5335"/>
                  </a:lnTo>
                  <a:lnTo>
                    <a:pt x="7061" y="4787"/>
                  </a:lnTo>
                  <a:cubicBezTo>
                    <a:pt x="7085" y="4751"/>
                    <a:pt x="7121" y="4727"/>
                    <a:pt x="7168" y="4692"/>
                  </a:cubicBezTo>
                  <a:cubicBezTo>
                    <a:pt x="7561" y="4323"/>
                    <a:pt x="7787" y="3787"/>
                    <a:pt x="7787" y="3251"/>
                  </a:cubicBezTo>
                  <a:lnTo>
                    <a:pt x="7787" y="2799"/>
                  </a:lnTo>
                  <a:cubicBezTo>
                    <a:pt x="7906" y="2537"/>
                    <a:pt x="7966" y="2263"/>
                    <a:pt x="7966" y="1989"/>
                  </a:cubicBezTo>
                  <a:lnTo>
                    <a:pt x="7966" y="167"/>
                  </a:lnTo>
                  <a:cubicBezTo>
                    <a:pt x="7966" y="84"/>
                    <a:pt x="7895" y="1"/>
                    <a:pt x="779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355;p20"/>
            <p:cNvSpPr/>
            <p:nvPr/>
          </p:nvSpPr>
          <p:spPr>
            <a:xfrm>
              <a:off x="1639960" y="3622549"/>
              <a:ext cx="10631" cy="45135"/>
            </a:xfrm>
            <a:custGeom>
              <a:avLst/>
              <a:gdLst/>
              <a:ahLst/>
              <a:cxnLst/>
              <a:rect l="l" t="t" r="r" b="b"/>
              <a:pathLst>
                <a:path w="334" h="1418" extrusionOk="0">
                  <a:moveTo>
                    <a:pt x="167" y="1"/>
                  </a:moveTo>
                  <a:cubicBezTo>
                    <a:pt x="84" y="1"/>
                    <a:pt x="0" y="72"/>
                    <a:pt x="0" y="168"/>
                  </a:cubicBezTo>
                  <a:lnTo>
                    <a:pt x="0" y="1251"/>
                  </a:lnTo>
                  <a:cubicBezTo>
                    <a:pt x="0" y="1334"/>
                    <a:pt x="84" y="1418"/>
                    <a:pt x="167" y="1418"/>
                  </a:cubicBezTo>
                  <a:cubicBezTo>
                    <a:pt x="262" y="1418"/>
                    <a:pt x="334" y="1334"/>
                    <a:pt x="334" y="1251"/>
                  </a:cubicBezTo>
                  <a:lnTo>
                    <a:pt x="334" y="168"/>
                  </a:lnTo>
                  <a:cubicBezTo>
                    <a:pt x="334" y="72"/>
                    <a:pt x="262" y="1"/>
                    <a:pt x="16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56;p20"/>
            <p:cNvSpPr/>
            <p:nvPr/>
          </p:nvSpPr>
          <p:spPr>
            <a:xfrm>
              <a:off x="1444014" y="3446464"/>
              <a:ext cx="91734" cy="30589"/>
            </a:xfrm>
            <a:custGeom>
              <a:avLst/>
              <a:gdLst/>
              <a:ahLst/>
              <a:cxnLst/>
              <a:rect l="l" t="t" r="r" b="b"/>
              <a:pathLst>
                <a:path w="2882" h="961" extrusionOk="0">
                  <a:moveTo>
                    <a:pt x="1169" y="1"/>
                  </a:moveTo>
                  <a:cubicBezTo>
                    <a:pt x="820" y="1"/>
                    <a:pt x="503" y="37"/>
                    <a:pt x="298" y="68"/>
                  </a:cubicBezTo>
                  <a:cubicBezTo>
                    <a:pt x="120" y="104"/>
                    <a:pt x="1" y="247"/>
                    <a:pt x="1" y="413"/>
                  </a:cubicBezTo>
                  <a:lnTo>
                    <a:pt x="1" y="794"/>
                  </a:lnTo>
                  <a:cubicBezTo>
                    <a:pt x="1" y="890"/>
                    <a:pt x="72" y="961"/>
                    <a:pt x="167" y="961"/>
                  </a:cubicBezTo>
                  <a:cubicBezTo>
                    <a:pt x="251" y="961"/>
                    <a:pt x="322" y="890"/>
                    <a:pt x="322" y="794"/>
                  </a:cubicBezTo>
                  <a:lnTo>
                    <a:pt x="322" y="413"/>
                  </a:lnTo>
                  <a:cubicBezTo>
                    <a:pt x="322" y="413"/>
                    <a:pt x="322" y="401"/>
                    <a:pt x="346" y="401"/>
                  </a:cubicBezTo>
                  <a:cubicBezTo>
                    <a:pt x="514" y="373"/>
                    <a:pt x="820" y="331"/>
                    <a:pt x="1157" y="331"/>
                  </a:cubicBezTo>
                  <a:cubicBezTo>
                    <a:pt x="1250" y="331"/>
                    <a:pt x="1346" y="334"/>
                    <a:pt x="1441" y="342"/>
                  </a:cubicBezTo>
                  <a:cubicBezTo>
                    <a:pt x="1977" y="366"/>
                    <a:pt x="2346" y="497"/>
                    <a:pt x="2584" y="735"/>
                  </a:cubicBezTo>
                  <a:cubicBezTo>
                    <a:pt x="2614" y="765"/>
                    <a:pt x="2659" y="779"/>
                    <a:pt x="2703" y="779"/>
                  </a:cubicBezTo>
                  <a:cubicBezTo>
                    <a:pt x="2748" y="779"/>
                    <a:pt x="2793" y="765"/>
                    <a:pt x="2822" y="735"/>
                  </a:cubicBezTo>
                  <a:cubicBezTo>
                    <a:pt x="2882" y="675"/>
                    <a:pt x="2882" y="556"/>
                    <a:pt x="2822" y="497"/>
                  </a:cubicBezTo>
                  <a:cubicBezTo>
                    <a:pt x="2428" y="102"/>
                    <a:pt x="1753" y="1"/>
                    <a:pt x="116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57;p20"/>
            <p:cNvSpPr/>
            <p:nvPr/>
          </p:nvSpPr>
          <p:spPr>
            <a:xfrm>
              <a:off x="1420524" y="3633944"/>
              <a:ext cx="11013" cy="33740"/>
            </a:xfrm>
            <a:custGeom>
              <a:avLst/>
              <a:gdLst/>
              <a:ahLst/>
              <a:cxnLst/>
              <a:rect l="l" t="t" r="r" b="b"/>
              <a:pathLst>
                <a:path w="346" h="1060" extrusionOk="0">
                  <a:moveTo>
                    <a:pt x="167" y="0"/>
                  </a:moveTo>
                  <a:cubicBezTo>
                    <a:pt x="84" y="0"/>
                    <a:pt x="1" y="72"/>
                    <a:pt x="1" y="167"/>
                  </a:cubicBezTo>
                  <a:lnTo>
                    <a:pt x="1" y="893"/>
                  </a:lnTo>
                  <a:cubicBezTo>
                    <a:pt x="1" y="976"/>
                    <a:pt x="84" y="1060"/>
                    <a:pt x="167" y="1060"/>
                  </a:cubicBezTo>
                  <a:cubicBezTo>
                    <a:pt x="262" y="1060"/>
                    <a:pt x="334" y="976"/>
                    <a:pt x="334" y="893"/>
                  </a:cubicBezTo>
                  <a:lnTo>
                    <a:pt x="334" y="167"/>
                  </a:lnTo>
                  <a:cubicBezTo>
                    <a:pt x="346" y="72"/>
                    <a:pt x="262" y="0"/>
                    <a:pt x="1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58;p20"/>
            <p:cNvSpPr/>
            <p:nvPr/>
          </p:nvSpPr>
          <p:spPr>
            <a:xfrm>
              <a:off x="1547494" y="3633944"/>
              <a:ext cx="11013" cy="33740"/>
            </a:xfrm>
            <a:custGeom>
              <a:avLst/>
              <a:gdLst/>
              <a:ahLst/>
              <a:cxnLst/>
              <a:rect l="l" t="t" r="r" b="b"/>
              <a:pathLst>
                <a:path w="346" h="1060" extrusionOk="0">
                  <a:moveTo>
                    <a:pt x="167" y="0"/>
                  </a:moveTo>
                  <a:cubicBezTo>
                    <a:pt x="83" y="0"/>
                    <a:pt x="0" y="72"/>
                    <a:pt x="0" y="167"/>
                  </a:cubicBezTo>
                  <a:lnTo>
                    <a:pt x="0" y="893"/>
                  </a:lnTo>
                  <a:cubicBezTo>
                    <a:pt x="0" y="976"/>
                    <a:pt x="83" y="1060"/>
                    <a:pt x="167" y="1060"/>
                  </a:cubicBezTo>
                  <a:cubicBezTo>
                    <a:pt x="262" y="1060"/>
                    <a:pt x="333" y="976"/>
                    <a:pt x="333" y="893"/>
                  </a:cubicBezTo>
                  <a:lnTo>
                    <a:pt x="333" y="167"/>
                  </a:lnTo>
                  <a:cubicBezTo>
                    <a:pt x="345" y="72"/>
                    <a:pt x="274" y="0"/>
                    <a:pt x="1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4" name="Oval 33">
            <a:extLst>
              <a:ext uri="{FF2B5EF4-FFF2-40B4-BE49-F238E27FC236}">
                <a16:creationId xmlns:a16="http://schemas.microsoft.com/office/drawing/2014/main" id="{F95B55F4-B501-3440-8904-A1C7F049CBE8}"/>
              </a:ext>
            </a:extLst>
          </p:cNvPr>
          <p:cNvSpPr>
            <a:spLocks noChangeAspect="1"/>
          </p:cNvSpPr>
          <p:nvPr/>
        </p:nvSpPr>
        <p:spPr>
          <a:xfrm>
            <a:off x="6100576" y="4707907"/>
            <a:ext cx="1001899" cy="1001899"/>
          </a:xfrm>
          <a:prstGeom prst="ellips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35" name="Google Shape;1012;p34"/>
          <p:cNvGrpSpPr>
            <a:grpSpLocks noChangeAspect="1"/>
          </p:cNvGrpSpPr>
          <p:nvPr/>
        </p:nvGrpSpPr>
        <p:grpSpPr>
          <a:xfrm>
            <a:off x="6358034" y="4902857"/>
            <a:ext cx="517466" cy="611998"/>
            <a:chOff x="8065100" y="2000174"/>
            <a:chExt cx="255086" cy="301684"/>
          </a:xfrm>
        </p:grpSpPr>
        <p:sp>
          <p:nvSpPr>
            <p:cNvPr id="36" name="Google Shape;1013;p34"/>
            <p:cNvSpPr/>
            <p:nvPr/>
          </p:nvSpPr>
          <p:spPr>
            <a:xfrm>
              <a:off x="8085185" y="2151016"/>
              <a:ext cx="65220" cy="150842"/>
            </a:xfrm>
            <a:custGeom>
              <a:avLst/>
              <a:gdLst/>
              <a:ahLst/>
              <a:cxnLst/>
              <a:rect l="l" t="t" r="r" b="b"/>
              <a:pathLst>
                <a:path w="2049" h="4739" extrusionOk="0">
                  <a:moveTo>
                    <a:pt x="1144" y="274"/>
                  </a:moveTo>
                  <a:cubicBezTo>
                    <a:pt x="1299" y="274"/>
                    <a:pt x="1453" y="405"/>
                    <a:pt x="1453" y="583"/>
                  </a:cubicBezTo>
                  <a:lnTo>
                    <a:pt x="1453" y="881"/>
                  </a:lnTo>
                  <a:cubicBezTo>
                    <a:pt x="1453" y="1155"/>
                    <a:pt x="1251" y="1345"/>
                    <a:pt x="989" y="1345"/>
                  </a:cubicBezTo>
                  <a:cubicBezTo>
                    <a:pt x="739" y="1345"/>
                    <a:pt x="537" y="1131"/>
                    <a:pt x="537" y="881"/>
                  </a:cubicBezTo>
                  <a:lnTo>
                    <a:pt x="537" y="583"/>
                  </a:lnTo>
                  <a:cubicBezTo>
                    <a:pt x="537" y="417"/>
                    <a:pt x="668" y="274"/>
                    <a:pt x="846" y="274"/>
                  </a:cubicBezTo>
                  <a:close/>
                  <a:moveTo>
                    <a:pt x="1144" y="1631"/>
                  </a:moveTo>
                  <a:lnTo>
                    <a:pt x="1144" y="1691"/>
                  </a:lnTo>
                  <a:cubicBezTo>
                    <a:pt x="1144" y="1726"/>
                    <a:pt x="1156" y="1786"/>
                    <a:pt x="1180" y="1834"/>
                  </a:cubicBezTo>
                  <a:lnTo>
                    <a:pt x="989" y="2024"/>
                  </a:lnTo>
                  <a:lnTo>
                    <a:pt x="787" y="1834"/>
                  </a:lnTo>
                  <a:cubicBezTo>
                    <a:pt x="810" y="1786"/>
                    <a:pt x="822" y="1738"/>
                    <a:pt x="822" y="1691"/>
                  </a:cubicBezTo>
                  <a:lnTo>
                    <a:pt x="822" y="1631"/>
                  </a:lnTo>
                  <a:close/>
                  <a:moveTo>
                    <a:pt x="858" y="0"/>
                  </a:moveTo>
                  <a:cubicBezTo>
                    <a:pt x="537" y="0"/>
                    <a:pt x="275" y="274"/>
                    <a:pt x="275" y="583"/>
                  </a:cubicBezTo>
                  <a:lnTo>
                    <a:pt x="275" y="881"/>
                  </a:lnTo>
                  <a:cubicBezTo>
                    <a:pt x="275" y="1119"/>
                    <a:pt x="394" y="1345"/>
                    <a:pt x="572" y="1476"/>
                  </a:cubicBezTo>
                  <a:lnTo>
                    <a:pt x="572" y="1691"/>
                  </a:lnTo>
                  <a:lnTo>
                    <a:pt x="572" y="1703"/>
                  </a:lnTo>
                  <a:lnTo>
                    <a:pt x="239" y="1881"/>
                  </a:lnTo>
                  <a:cubicBezTo>
                    <a:pt x="84" y="1953"/>
                    <a:pt x="1" y="2107"/>
                    <a:pt x="1" y="2262"/>
                  </a:cubicBezTo>
                  <a:lnTo>
                    <a:pt x="1" y="3572"/>
                  </a:lnTo>
                  <a:cubicBezTo>
                    <a:pt x="1" y="3691"/>
                    <a:pt x="25" y="3798"/>
                    <a:pt x="96" y="3905"/>
                  </a:cubicBezTo>
                  <a:lnTo>
                    <a:pt x="251" y="4132"/>
                  </a:lnTo>
                  <a:cubicBezTo>
                    <a:pt x="275" y="4167"/>
                    <a:pt x="298" y="4227"/>
                    <a:pt x="298" y="4286"/>
                  </a:cubicBezTo>
                  <a:lnTo>
                    <a:pt x="298" y="4608"/>
                  </a:lnTo>
                  <a:cubicBezTo>
                    <a:pt x="298" y="4679"/>
                    <a:pt x="358" y="4739"/>
                    <a:pt x="429" y="4739"/>
                  </a:cubicBezTo>
                  <a:cubicBezTo>
                    <a:pt x="501" y="4739"/>
                    <a:pt x="560" y="4679"/>
                    <a:pt x="560" y="4608"/>
                  </a:cubicBezTo>
                  <a:lnTo>
                    <a:pt x="560" y="4286"/>
                  </a:lnTo>
                  <a:cubicBezTo>
                    <a:pt x="560" y="4167"/>
                    <a:pt x="537" y="4072"/>
                    <a:pt x="453" y="3965"/>
                  </a:cubicBezTo>
                  <a:lnTo>
                    <a:pt x="310" y="3739"/>
                  </a:lnTo>
                  <a:cubicBezTo>
                    <a:pt x="275" y="3691"/>
                    <a:pt x="263" y="3631"/>
                    <a:pt x="263" y="3572"/>
                  </a:cubicBezTo>
                  <a:lnTo>
                    <a:pt x="263" y="2262"/>
                  </a:lnTo>
                  <a:cubicBezTo>
                    <a:pt x="263" y="2203"/>
                    <a:pt x="298" y="2143"/>
                    <a:pt x="358" y="2119"/>
                  </a:cubicBezTo>
                  <a:lnTo>
                    <a:pt x="596" y="2000"/>
                  </a:lnTo>
                  <a:lnTo>
                    <a:pt x="810" y="2227"/>
                  </a:lnTo>
                  <a:cubicBezTo>
                    <a:pt x="870" y="2286"/>
                    <a:pt x="953" y="2310"/>
                    <a:pt x="1025" y="2310"/>
                  </a:cubicBezTo>
                  <a:cubicBezTo>
                    <a:pt x="1096" y="2310"/>
                    <a:pt x="1168" y="2286"/>
                    <a:pt x="1227" y="2227"/>
                  </a:cubicBezTo>
                  <a:lnTo>
                    <a:pt x="1453" y="2000"/>
                  </a:lnTo>
                  <a:lnTo>
                    <a:pt x="1692" y="2119"/>
                  </a:lnTo>
                  <a:cubicBezTo>
                    <a:pt x="1751" y="2143"/>
                    <a:pt x="1787" y="2191"/>
                    <a:pt x="1787" y="2262"/>
                  </a:cubicBezTo>
                  <a:lnTo>
                    <a:pt x="1787" y="3572"/>
                  </a:lnTo>
                  <a:cubicBezTo>
                    <a:pt x="1787" y="3631"/>
                    <a:pt x="1763" y="3691"/>
                    <a:pt x="1739" y="3739"/>
                  </a:cubicBezTo>
                  <a:lnTo>
                    <a:pt x="1584" y="3965"/>
                  </a:lnTo>
                  <a:cubicBezTo>
                    <a:pt x="1525" y="4048"/>
                    <a:pt x="1489" y="4167"/>
                    <a:pt x="1489" y="4286"/>
                  </a:cubicBezTo>
                  <a:lnTo>
                    <a:pt x="1489" y="4608"/>
                  </a:lnTo>
                  <a:cubicBezTo>
                    <a:pt x="1489" y="4679"/>
                    <a:pt x="1549" y="4739"/>
                    <a:pt x="1620" y="4739"/>
                  </a:cubicBezTo>
                  <a:cubicBezTo>
                    <a:pt x="1692" y="4739"/>
                    <a:pt x="1751" y="4679"/>
                    <a:pt x="1751" y="4608"/>
                  </a:cubicBezTo>
                  <a:lnTo>
                    <a:pt x="1751" y="4286"/>
                  </a:lnTo>
                  <a:cubicBezTo>
                    <a:pt x="1751" y="4227"/>
                    <a:pt x="1763" y="4167"/>
                    <a:pt x="1799" y="4132"/>
                  </a:cubicBezTo>
                  <a:lnTo>
                    <a:pt x="1942" y="3905"/>
                  </a:lnTo>
                  <a:cubicBezTo>
                    <a:pt x="2001" y="3810"/>
                    <a:pt x="2049" y="3691"/>
                    <a:pt x="2049" y="3572"/>
                  </a:cubicBezTo>
                  <a:lnTo>
                    <a:pt x="2049" y="2262"/>
                  </a:lnTo>
                  <a:cubicBezTo>
                    <a:pt x="2025" y="2107"/>
                    <a:pt x="1930" y="1953"/>
                    <a:pt x="1787" y="1881"/>
                  </a:cubicBezTo>
                  <a:lnTo>
                    <a:pt x="1441" y="1703"/>
                  </a:lnTo>
                  <a:lnTo>
                    <a:pt x="1441" y="1691"/>
                  </a:lnTo>
                  <a:lnTo>
                    <a:pt x="1441" y="1476"/>
                  </a:lnTo>
                  <a:cubicBezTo>
                    <a:pt x="1620" y="1345"/>
                    <a:pt x="1739" y="1131"/>
                    <a:pt x="1739" y="881"/>
                  </a:cubicBezTo>
                  <a:lnTo>
                    <a:pt x="1739" y="583"/>
                  </a:lnTo>
                  <a:cubicBezTo>
                    <a:pt x="1739" y="262"/>
                    <a:pt x="1465" y="0"/>
                    <a:pt x="115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1014;p34"/>
            <p:cNvSpPr/>
            <p:nvPr/>
          </p:nvSpPr>
          <p:spPr>
            <a:xfrm>
              <a:off x="8161004" y="2151016"/>
              <a:ext cx="65188" cy="150842"/>
            </a:xfrm>
            <a:custGeom>
              <a:avLst/>
              <a:gdLst/>
              <a:ahLst/>
              <a:cxnLst/>
              <a:rect l="l" t="t" r="r" b="b"/>
              <a:pathLst>
                <a:path w="2048" h="4739" extrusionOk="0">
                  <a:moveTo>
                    <a:pt x="1143" y="274"/>
                  </a:moveTo>
                  <a:cubicBezTo>
                    <a:pt x="1298" y="274"/>
                    <a:pt x="1453" y="405"/>
                    <a:pt x="1453" y="583"/>
                  </a:cubicBezTo>
                  <a:lnTo>
                    <a:pt x="1453" y="881"/>
                  </a:lnTo>
                  <a:cubicBezTo>
                    <a:pt x="1441" y="1155"/>
                    <a:pt x="1250" y="1345"/>
                    <a:pt x="988" y="1345"/>
                  </a:cubicBezTo>
                  <a:cubicBezTo>
                    <a:pt x="738" y="1345"/>
                    <a:pt x="536" y="1131"/>
                    <a:pt x="536" y="881"/>
                  </a:cubicBezTo>
                  <a:lnTo>
                    <a:pt x="536" y="583"/>
                  </a:lnTo>
                  <a:cubicBezTo>
                    <a:pt x="536" y="417"/>
                    <a:pt x="667" y="274"/>
                    <a:pt x="845" y="274"/>
                  </a:cubicBezTo>
                  <a:close/>
                  <a:moveTo>
                    <a:pt x="1143" y="1631"/>
                  </a:moveTo>
                  <a:lnTo>
                    <a:pt x="1143" y="1691"/>
                  </a:lnTo>
                  <a:cubicBezTo>
                    <a:pt x="1143" y="1726"/>
                    <a:pt x="1155" y="1786"/>
                    <a:pt x="1179" y="1834"/>
                  </a:cubicBezTo>
                  <a:lnTo>
                    <a:pt x="988" y="2024"/>
                  </a:lnTo>
                  <a:lnTo>
                    <a:pt x="786" y="1834"/>
                  </a:lnTo>
                  <a:cubicBezTo>
                    <a:pt x="810" y="1786"/>
                    <a:pt x="822" y="1738"/>
                    <a:pt x="822" y="1691"/>
                  </a:cubicBezTo>
                  <a:lnTo>
                    <a:pt x="822" y="1631"/>
                  </a:lnTo>
                  <a:close/>
                  <a:moveTo>
                    <a:pt x="857" y="0"/>
                  </a:moveTo>
                  <a:cubicBezTo>
                    <a:pt x="536" y="0"/>
                    <a:pt x="274" y="274"/>
                    <a:pt x="274" y="583"/>
                  </a:cubicBezTo>
                  <a:lnTo>
                    <a:pt x="274" y="881"/>
                  </a:lnTo>
                  <a:cubicBezTo>
                    <a:pt x="274" y="1119"/>
                    <a:pt x="393" y="1345"/>
                    <a:pt x="572" y="1476"/>
                  </a:cubicBezTo>
                  <a:lnTo>
                    <a:pt x="572" y="1691"/>
                  </a:lnTo>
                  <a:lnTo>
                    <a:pt x="572" y="1703"/>
                  </a:lnTo>
                  <a:lnTo>
                    <a:pt x="238" y="1881"/>
                  </a:lnTo>
                  <a:cubicBezTo>
                    <a:pt x="83" y="1953"/>
                    <a:pt x="0" y="2107"/>
                    <a:pt x="0" y="2262"/>
                  </a:cubicBezTo>
                  <a:lnTo>
                    <a:pt x="0" y="3572"/>
                  </a:lnTo>
                  <a:cubicBezTo>
                    <a:pt x="0" y="3691"/>
                    <a:pt x="24" y="3798"/>
                    <a:pt x="95" y="3905"/>
                  </a:cubicBezTo>
                  <a:lnTo>
                    <a:pt x="250" y="4132"/>
                  </a:lnTo>
                  <a:cubicBezTo>
                    <a:pt x="274" y="4167"/>
                    <a:pt x="298" y="4227"/>
                    <a:pt x="298" y="4286"/>
                  </a:cubicBezTo>
                  <a:lnTo>
                    <a:pt x="298" y="4608"/>
                  </a:lnTo>
                  <a:cubicBezTo>
                    <a:pt x="298" y="4679"/>
                    <a:pt x="357" y="4739"/>
                    <a:pt x="429" y="4739"/>
                  </a:cubicBezTo>
                  <a:cubicBezTo>
                    <a:pt x="500" y="4739"/>
                    <a:pt x="560" y="4679"/>
                    <a:pt x="560" y="4608"/>
                  </a:cubicBezTo>
                  <a:lnTo>
                    <a:pt x="560" y="4286"/>
                  </a:lnTo>
                  <a:cubicBezTo>
                    <a:pt x="560" y="4167"/>
                    <a:pt x="536" y="4072"/>
                    <a:pt x="453" y="3965"/>
                  </a:cubicBezTo>
                  <a:lnTo>
                    <a:pt x="310" y="3739"/>
                  </a:lnTo>
                  <a:cubicBezTo>
                    <a:pt x="274" y="3691"/>
                    <a:pt x="262" y="3631"/>
                    <a:pt x="262" y="3572"/>
                  </a:cubicBezTo>
                  <a:lnTo>
                    <a:pt x="262" y="2262"/>
                  </a:lnTo>
                  <a:cubicBezTo>
                    <a:pt x="262" y="2203"/>
                    <a:pt x="298" y="2143"/>
                    <a:pt x="357" y="2119"/>
                  </a:cubicBezTo>
                  <a:lnTo>
                    <a:pt x="595" y="2000"/>
                  </a:lnTo>
                  <a:lnTo>
                    <a:pt x="810" y="2227"/>
                  </a:lnTo>
                  <a:cubicBezTo>
                    <a:pt x="869" y="2286"/>
                    <a:pt x="953" y="2310"/>
                    <a:pt x="1024" y="2310"/>
                  </a:cubicBezTo>
                  <a:cubicBezTo>
                    <a:pt x="1095" y="2310"/>
                    <a:pt x="1167" y="2286"/>
                    <a:pt x="1226" y="2227"/>
                  </a:cubicBezTo>
                  <a:lnTo>
                    <a:pt x="1453" y="2000"/>
                  </a:lnTo>
                  <a:lnTo>
                    <a:pt x="1691" y="2119"/>
                  </a:lnTo>
                  <a:cubicBezTo>
                    <a:pt x="1750" y="2143"/>
                    <a:pt x="1786" y="2191"/>
                    <a:pt x="1786" y="2262"/>
                  </a:cubicBezTo>
                  <a:lnTo>
                    <a:pt x="1786" y="3572"/>
                  </a:lnTo>
                  <a:cubicBezTo>
                    <a:pt x="1786" y="3631"/>
                    <a:pt x="1762" y="3691"/>
                    <a:pt x="1738" y="3739"/>
                  </a:cubicBezTo>
                  <a:lnTo>
                    <a:pt x="1584" y="3965"/>
                  </a:lnTo>
                  <a:cubicBezTo>
                    <a:pt x="1524" y="4048"/>
                    <a:pt x="1488" y="4167"/>
                    <a:pt x="1488" y="4286"/>
                  </a:cubicBezTo>
                  <a:lnTo>
                    <a:pt x="1488" y="4608"/>
                  </a:lnTo>
                  <a:cubicBezTo>
                    <a:pt x="1488" y="4679"/>
                    <a:pt x="1548" y="4739"/>
                    <a:pt x="1619" y="4739"/>
                  </a:cubicBezTo>
                  <a:cubicBezTo>
                    <a:pt x="1691" y="4739"/>
                    <a:pt x="1750" y="4679"/>
                    <a:pt x="1750" y="4608"/>
                  </a:cubicBezTo>
                  <a:lnTo>
                    <a:pt x="1750" y="4286"/>
                  </a:lnTo>
                  <a:cubicBezTo>
                    <a:pt x="1750" y="4227"/>
                    <a:pt x="1762" y="4167"/>
                    <a:pt x="1798" y="4132"/>
                  </a:cubicBezTo>
                  <a:lnTo>
                    <a:pt x="1941" y="3905"/>
                  </a:lnTo>
                  <a:cubicBezTo>
                    <a:pt x="2000" y="3810"/>
                    <a:pt x="2048" y="3691"/>
                    <a:pt x="2048" y="3572"/>
                  </a:cubicBezTo>
                  <a:lnTo>
                    <a:pt x="2048" y="2262"/>
                  </a:lnTo>
                  <a:cubicBezTo>
                    <a:pt x="2024" y="2107"/>
                    <a:pt x="1929" y="1953"/>
                    <a:pt x="1786" y="1881"/>
                  </a:cubicBezTo>
                  <a:lnTo>
                    <a:pt x="1441" y="1703"/>
                  </a:lnTo>
                  <a:lnTo>
                    <a:pt x="1441" y="1691"/>
                  </a:lnTo>
                  <a:lnTo>
                    <a:pt x="1441" y="1476"/>
                  </a:lnTo>
                  <a:cubicBezTo>
                    <a:pt x="1619" y="1345"/>
                    <a:pt x="1738" y="1131"/>
                    <a:pt x="1738" y="881"/>
                  </a:cubicBezTo>
                  <a:lnTo>
                    <a:pt x="1738" y="583"/>
                  </a:lnTo>
                  <a:cubicBezTo>
                    <a:pt x="1738" y="262"/>
                    <a:pt x="1465" y="0"/>
                    <a:pt x="115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1015;p34"/>
            <p:cNvSpPr/>
            <p:nvPr/>
          </p:nvSpPr>
          <p:spPr>
            <a:xfrm>
              <a:off x="8236791" y="2151016"/>
              <a:ext cx="65220" cy="150842"/>
            </a:xfrm>
            <a:custGeom>
              <a:avLst/>
              <a:gdLst/>
              <a:ahLst/>
              <a:cxnLst/>
              <a:rect l="l" t="t" r="r" b="b"/>
              <a:pathLst>
                <a:path w="2049" h="4739" extrusionOk="0">
                  <a:moveTo>
                    <a:pt x="1143" y="274"/>
                  </a:moveTo>
                  <a:cubicBezTo>
                    <a:pt x="1298" y="274"/>
                    <a:pt x="1453" y="405"/>
                    <a:pt x="1453" y="583"/>
                  </a:cubicBezTo>
                  <a:lnTo>
                    <a:pt x="1453" y="881"/>
                  </a:lnTo>
                  <a:cubicBezTo>
                    <a:pt x="1441" y="1155"/>
                    <a:pt x="1250" y="1345"/>
                    <a:pt x="989" y="1345"/>
                  </a:cubicBezTo>
                  <a:cubicBezTo>
                    <a:pt x="739" y="1345"/>
                    <a:pt x="536" y="1131"/>
                    <a:pt x="536" y="881"/>
                  </a:cubicBezTo>
                  <a:lnTo>
                    <a:pt x="536" y="583"/>
                  </a:lnTo>
                  <a:cubicBezTo>
                    <a:pt x="536" y="417"/>
                    <a:pt x="667" y="274"/>
                    <a:pt x="846" y="274"/>
                  </a:cubicBezTo>
                  <a:close/>
                  <a:moveTo>
                    <a:pt x="1143" y="1631"/>
                  </a:moveTo>
                  <a:lnTo>
                    <a:pt x="1143" y="1691"/>
                  </a:lnTo>
                  <a:cubicBezTo>
                    <a:pt x="1143" y="1726"/>
                    <a:pt x="1155" y="1786"/>
                    <a:pt x="1179" y="1834"/>
                  </a:cubicBezTo>
                  <a:lnTo>
                    <a:pt x="989" y="2024"/>
                  </a:lnTo>
                  <a:lnTo>
                    <a:pt x="786" y="1834"/>
                  </a:lnTo>
                  <a:cubicBezTo>
                    <a:pt x="810" y="1786"/>
                    <a:pt x="822" y="1738"/>
                    <a:pt x="822" y="1691"/>
                  </a:cubicBezTo>
                  <a:lnTo>
                    <a:pt x="822" y="1631"/>
                  </a:lnTo>
                  <a:close/>
                  <a:moveTo>
                    <a:pt x="858" y="0"/>
                  </a:moveTo>
                  <a:cubicBezTo>
                    <a:pt x="536" y="0"/>
                    <a:pt x="274" y="274"/>
                    <a:pt x="274" y="583"/>
                  </a:cubicBezTo>
                  <a:lnTo>
                    <a:pt x="274" y="881"/>
                  </a:lnTo>
                  <a:cubicBezTo>
                    <a:pt x="274" y="1119"/>
                    <a:pt x="393" y="1345"/>
                    <a:pt x="572" y="1476"/>
                  </a:cubicBezTo>
                  <a:lnTo>
                    <a:pt x="572" y="1691"/>
                  </a:lnTo>
                  <a:lnTo>
                    <a:pt x="572" y="1703"/>
                  </a:lnTo>
                  <a:lnTo>
                    <a:pt x="238" y="1881"/>
                  </a:lnTo>
                  <a:cubicBezTo>
                    <a:pt x="84" y="1953"/>
                    <a:pt x="0" y="2107"/>
                    <a:pt x="0" y="2262"/>
                  </a:cubicBezTo>
                  <a:lnTo>
                    <a:pt x="0" y="3572"/>
                  </a:lnTo>
                  <a:cubicBezTo>
                    <a:pt x="0" y="3691"/>
                    <a:pt x="24" y="3798"/>
                    <a:pt x="96" y="3905"/>
                  </a:cubicBezTo>
                  <a:lnTo>
                    <a:pt x="250" y="4132"/>
                  </a:lnTo>
                  <a:cubicBezTo>
                    <a:pt x="274" y="4167"/>
                    <a:pt x="298" y="4227"/>
                    <a:pt x="298" y="4286"/>
                  </a:cubicBezTo>
                  <a:lnTo>
                    <a:pt x="298" y="4608"/>
                  </a:lnTo>
                  <a:cubicBezTo>
                    <a:pt x="298" y="4679"/>
                    <a:pt x="358" y="4739"/>
                    <a:pt x="429" y="4739"/>
                  </a:cubicBezTo>
                  <a:cubicBezTo>
                    <a:pt x="500" y="4739"/>
                    <a:pt x="560" y="4679"/>
                    <a:pt x="560" y="4608"/>
                  </a:cubicBezTo>
                  <a:lnTo>
                    <a:pt x="560" y="4286"/>
                  </a:lnTo>
                  <a:cubicBezTo>
                    <a:pt x="560" y="4167"/>
                    <a:pt x="536" y="4072"/>
                    <a:pt x="453" y="3965"/>
                  </a:cubicBezTo>
                  <a:lnTo>
                    <a:pt x="310" y="3739"/>
                  </a:lnTo>
                  <a:cubicBezTo>
                    <a:pt x="274" y="3691"/>
                    <a:pt x="262" y="3631"/>
                    <a:pt x="262" y="3572"/>
                  </a:cubicBezTo>
                  <a:lnTo>
                    <a:pt x="262" y="2262"/>
                  </a:lnTo>
                  <a:cubicBezTo>
                    <a:pt x="262" y="2203"/>
                    <a:pt x="298" y="2143"/>
                    <a:pt x="358" y="2119"/>
                  </a:cubicBezTo>
                  <a:lnTo>
                    <a:pt x="596" y="2000"/>
                  </a:lnTo>
                  <a:lnTo>
                    <a:pt x="810" y="2227"/>
                  </a:lnTo>
                  <a:cubicBezTo>
                    <a:pt x="869" y="2286"/>
                    <a:pt x="953" y="2310"/>
                    <a:pt x="1024" y="2310"/>
                  </a:cubicBezTo>
                  <a:cubicBezTo>
                    <a:pt x="1096" y="2310"/>
                    <a:pt x="1167" y="2286"/>
                    <a:pt x="1227" y="2227"/>
                  </a:cubicBezTo>
                  <a:lnTo>
                    <a:pt x="1453" y="2000"/>
                  </a:lnTo>
                  <a:lnTo>
                    <a:pt x="1691" y="2119"/>
                  </a:lnTo>
                  <a:cubicBezTo>
                    <a:pt x="1751" y="2143"/>
                    <a:pt x="1786" y="2191"/>
                    <a:pt x="1786" y="2262"/>
                  </a:cubicBezTo>
                  <a:lnTo>
                    <a:pt x="1786" y="3572"/>
                  </a:lnTo>
                  <a:cubicBezTo>
                    <a:pt x="1786" y="3631"/>
                    <a:pt x="1762" y="3691"/>
                    <a:pt x="1739" y="3739"/>
                  </a:cubicBezTo>
                  <a:lnTo>
                    <a:pt x="1584" y="3965"/>
                  </a:lnTo>
                  <a:cubicBezTo>
                    <a:pt x="1524" y="4048"/>
                    <a:pt x="1489" y="4167"/>
                    <a:pt x="1489" y="4286"/>
                  </a:cubicBezTo>
                  <a:lnTo>
                    <a:pt x="1489" y="4608"/>
                  </a:lnTo>
                  <a:cubicBezTo>
                    <a:pt x="1489" y="4679"/>
                    <a:pt x="1548" y="4739"/>
                    <a:pt x="1620" y="4739"/>
                  </a:cubicBezTo>
                  <a:cubicBezTo>
                    <a:pt x="1691" y="4739"/>
                    <a:pt x="1751" y="4679"/>
                    <a:pt x="1751" y="4608"/>
                  </a:cubicBezTo>
                  <a:lnTo>
                    <a:pt x="1751" y="4286"/>
                  </a:lnTo>
                  <a:cubicBezTo>
                    <a:pt x="1751" y="4227"/>
                    <a:pt x="1762" y="4167"/>
                    <a:pt x="1798" y="4132"/>
                  </a:cubicBezTo>
                  <a:lnTo>
                    <a:pt x="1941" y="3905"/>
                  </a:lnTo>
                  <a:cubicBezTo>
                    <a:pt x="2001" y="3810"/>
                    <a:pt x="2048" y="3691"/>
                    <a:pt x="2048" y="3572"/>
                  </a:cubicBezTo>
                  <a:lnTo>
                    <a:pt x="2048" y="2262"/>
                  </a:lnTo>
                  <a:cubicBezTo>
                    <a:pt x="2024" y="2107"/>
                    <a:pt x="1929" y="1953"/>
                    <a:pt x="1786" y="1881"/>
                  </a:cubicBezTo>
                  <a:lnTo>
                    <a:pt x="1441" y="1703"/>
                  </a:lnTo>
                  <a:lnTo>
                    <a:pt x="1441" y="1691"/>
                  </a:lnTo>
                  <a:lnTo>
                    <a:pt x="1441" y="1476"/>
                  </a:lnTo>
                  <a:cubicBezTo>
                    <a:pt x="1620" y="1345"/>
                    <a:pt x="1739" y="1131"/>
                    <a:pt x="1739" y="881"/>
                  </a:cubicBezTo>
                  <a:lnTo>
                    <a:pt x="1739" y="583"/>
                  </a:lnTo>
                  <a:cubicBezTo>
                    <a:pt x="1739" y="262"/>
                    <a:pt x="1465" y="0"/>
                    <a:pt x="115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1016;p34"/>
            <p:cNvSpPr/>
            <p:nvPr/>
          </p:nvSpPr>
          <p:spPr>
            <a:xfrm>
              <a:off x="8065100" y="2000174"/>
              <a:ext cx="255086" cy="178916"/>
            </a:xfrm>
            <a:custGeom>
              <a:avLst/>
              <a:gdLst/>
              <a:ahLst/>
              <a:cxnLst/>
              <a:rect l="l" t="t" r="r" b="b"/>
              <a:pathLst>
                <a:path w="8014" h="5621" extrusionOk="0">
                  <a:moveTo>
                    <a:pt x="2680" y="512"/>
                  </a:moveTo>
                  <a:lnTo>
                    <a:pt x="2680" y="512"/>
                  </a:lnTo>
                  <a:cubicBezTo>
                    <a:pt x="2477" y="691"/>
                    <a:pt x="2275" y="917"/>
                    <a:pt x="2096" y="1191"/>
                  </a:cubicBezTo>
                  <a:cubicBezTo>
                    <a:pt x="1977" y="1370"/>
                    <a:pt x="1882" y="1572"/>
                    <a:pt x="1787" y="1786"/>
                  </a:cubicBezTo>
                  <a:lnTo>
                    <a:pt x="1013" y="1786"/>
                  </a:lnTo>
                  <a:cubicBezTo>
                    <a:pt x="1430" y="1215"/>
                    <a:pt x="2013" y="774"/>
                    <a:pt x="2680" y="512"/>
                  </a:cubicBezTo>
                  <a:close/>
                  <a:moveTo>
                    <a:pt x="3870" y="274"/>
                  </a:moveTo>
                  <a:lnTo>
                    <a:pt x="3870" y="1786"/>
                  </a:lnTo>
                  <a:lnTo>
                    <a:pt x="2096" y="1786"/>
                  </a:lnTo>
                  <a:cubicBezTo>
                    <a:pt x="2513" y="917"/>
                    <a:pt x="3156" y="346"/>
                    <a:pt x="3870" y="274"/>
                  </a:cubicBezTo>
                  <a:close/>
                  <a:moveTo>
                    <a:pt x="4144" y="274"/>
                  </a:moveTo>
                  <a:cubicBezTo>
                    <a:pt x="4870" y="334"/>
                    <a:pt x="5513" y="917"/>
                    <a:pt x="5906" y="1786"/>
                  </a:cubicBezTo>
                  <a:lnTo>
                    <a:pt x="4144" y="1786"/>
                  </a:lnTo>
                  <a:lnTo>
                    <a:pt x="4144" y="274"/>
                  </a:lnTo>
                  <a:close/>
                  <a:moveTo>
                    <a:pt x="5335" y="512"/>
                  </a:moveTo>
                  <a:lnTo>
                    <a:pt x="5335" y="512"/>
                  </a:lnTo>
                  <a:cubicBezTo>
                    <a:pt x="6002" y="774"/>
                    <a:pt x="6561" y="1215"/>
                    <a:pt x="7002" y="1786"/>
                  </a:cubicBezTo>
                  <a:lnTo>
                    <a:pt x="6228" y="1786"/>
                  </a:lnTo>
                  <a:cubicBezTo>
                    <a:pt x="6133" y="1572"/>
                    <a:pt x="6025" y="1382"/>
                    <a:pt x="5906" y="1191"/>
                  </a:cubicBezTo>
                  <a:cubicBezTo>
                    <a:pt x="5728" y="917"/>
                    <a:pt x="5537" y="691"/>
                    <a:pt x="5335" y="512"/>
                  </a:cubicBezTo>
                  <a:close/>
                  <a:moveTo>
                    <a:pt x="1680" y="2048"/>
                  </a:moveTo>
                  <a:cubicBezTo>
                    <a:pt x="1465" y="2596"/>
                    <a:pt x="1358" y="3215"/>
                    <a:pt x="1346" y="3846"/>
                  </a:cubicBezTo>
                  <a:lnTo>
                    <a:pt x="287" y="3846"/>
                  </a:lnTo>
                  <a:cubicBezTo>
                    <a:pt x="310" y="3191"/>
                    <a:pt x="513" y="2572"/>
                    <a:pt x="834" y="2048"/>
                  </a:cubicBezTo>
                  <a:close/>
                  <a:moveTo>
                    <a:pt x="3870" y="2048"/>
                  </a:moveTo>
                  <a:lnTo>
                    <a:pt x="3870" y="3846"/>
                  </a:lnTo>
                  <a:lnTo>
                    <a:pt x="1620" y="3846"/>
                  </a:lnTo>
                  <a:cubicBezTo>
                    <a:pt x="1644" y="3191"/>
                    <a:pt x="1763" y="2572"/>
                    <a:pt x="1965" y="2048"/>
                  </a:cubicBezTo>
                  <a:close/>
                  <a:moveTo>
                    <a:pt x="6049" y="2048"/>
                  </a:moveTo>
                  <a:cubicBezTo>
                    <a:pt x="6252" y="2584"/>
                    <a:pt x="6371" y="3191"/>
                    <a:pt x="6383" y="3846"/>
                  </a:cubicBezTo>
                  <a:lnTo>
                    <a:pt x="4144" y="3846"/>
                  </a:lnTo>
                  <a:lnTo>
                    <a:pt x="4144" y="2048"/>
                  </a:lnTo>
                  <a:close/>
                  <a:moveTo>
                    <a:pt x="7192" y="2048"/>
                  </a:moveTo>
                  <a:cubicBezTo>
                    <a:pt x="7514" y="2584"/>
                    <a:pt x="7716" y="3191"/>
                    <a:pt x="7740" y="3846"/>
                  </a:cubicBezTo>
                  <a:lnTo>
                    <a:pt x="6668" y="3846"/>
                  </a:lnTo>
                  <a:cubicBezTo>
                    <a:pt x="6656" y="3215"/>
                    <a:pt x="6537" y="2596"/>
                    <a:pt x="6347" y="2048"/>
                  </a:cubicBezTo>
                  <a:close/>
                  <a:moveTo>
                    <a:pt x="4001" y="0"/>
                  </a:moveTo>
                  <a:cubicBezTo>
                    <a:pt x="2930" y="0"/>
                    <a:pt x="1930" y="417"/>
                    <a:pt x="1180" y="1167"/>
                  </a:cubicBezTo>
                  <a:cubicBezTo>
                    <a:pt x="418" y="1929"/>
                    <a:pt x="1" y="2929"/>
                    <a:pt x="1" y="4001"/>
                  </a:cubicBezTo>
                  <a:cubicBezTo>
                    <a:pt x="1" y="4537"/>
                    <a:pt x="108" y="5061"/>
                    <a:pt x="310" y="5537"/>
                  </a:cubicBezTo>
                  <a:cubicBezTo>
                    <a:pt x="337" y="5590"/>
                    <a:pt x="384" y="5617"/>
                    <a:pt x="436" y="5617"/>
                  </a:cubicBezTo>
                  <a:cubicBezTo>
                    <a:pt x="453" y="5617"/>
                    <a:pt x="471" y="5614"/>
                    <a:pt x="489" y="5608"/>
                  </a:cubicBezTo>
                  <a:cubicBezTo>
                    <a:pt x="560" y="5573"/>
                    <a:pt x="596" y="5501"/>
                    <a:pt x="560" y="5430"/>
                  </a:cubicBezTo>
                  <a:cubicBezTo>
                    <a:pt x="382" y="5013"/>
                    <a:pt x="298" y="4584"/>
                    <a:pt x="287" y="4132"/>
                  </a:cubicBezTo>
                  <a:lnTo>
                    <a:pt x="1334" y="4132"/>
                  </a:lnTo>
                  <a:lnTo>
                    <a:pt x="1334" y="4299"/>
                  </a:lnTo>
                  <a:cubicBezTo>
                    <a:pt x="1334" y="4370"/>
                    <a:pt x="1418" y="4430"/>
                    <a:pt x="1489" y="4430"/>
                  </a:cubicBezTo>
                  <a:cubicBezTo>
                    <a:pt x="1561" y="4430"/>
                    <a:pt x="1620" y="4358"/>
                    <a:pt x="1620" y="4287"/>
                  </a:cubicBezTo>
                  <a:lnTo>
                    <a:pt x="1620" y="4132"/>
                  </a:lnTo>
                  <a:lnTo>
                    <a:pt x="3870" y="4132"/>
                  </a:lnTo>
                  <a:lnTo>
                    <a:pt x="3870" y="4299"/>
                  </a:lnTo>
                  <a:cubicBezTo>
                    <a:pt x="3870" y="4370"/>
                    <a:pt x="3930" y="4430"/>
                    <a:pt x="4001" y="4430"/>
                  </a:cubicBezTo>
                  <a:cubicBezTo>
                    <a:pt x="4073" y="4430"/>
                    <a:pt x="4132" y="4370"/>
                    <a:pt x="4132" y="4299"/>
                  </a:cubicBezTo>
                  <a:lnTo>
                    <a:pt x="4132" y="4132"/>
                  </a:lnTo>
                  <a:lnTo>
                    <a:pt x="6383" y="4132"/>
                  </a:lnTo>
                  <a:lnTo>
                    <a:pt x="6383" y="4287"/>
                  </a:lnTo>
                  <a:cubicBezTo>
                    <a:pt x="6383" y="4358"/>
                    <a:pt x="6442" y="4430"/>
                    <a:pt x="6514" y="4430"/>
                  </a:cubicBezTo>
                  <a:cubicBezTo>
                    <a:pt x="6597" y="4430"/>
                    <a:pt x="6656" y="4370"/>
                    <a:pt x="6656" y="4299"/>
                  </a:cubicBezTo>
                  <a:lnTo>
                    <a:pt x="6656" y="4132"/>
                  </a:lnTo>
                  <a:lnTo>
                    <a:pt x="7704" y="4132"/>
                  </a:lnTo>
                  <a:cubicBezTo>
                    <a:pt x="7692" y="4584"/>
                    <a:pt x="7609" y="5013"/>
                    <a:pt x="7430" y="5430"/>
                  </a:cubicBezTo>
                  <a:cubicBezTo>
                    <a:pt x="7395" y="5501"/>
                    <a:pt x="7430" y="5573"/>
                    <a:pt x="7502" y="5608"/>
                  </a:cubicBezTo>
                  <a:cubicBezTo>
                    <a:pt x="7514" y="5608"/>
                    <a:pt x="7526" y="5620"/>
                    <a:pt x="7561" y="5620"/>
                  </a:cubicBezTo>
                  <a:cubicBezTo>
                    <a:pt x="7621" y="5620"/>
                    <a:pt x="7668" y="5596"/>
                    <a:pt x="7692" y="5537"/>
                  </a:cubicBezTo>
                  <a:cubicBezTo>
                    <a:pt x="7907" y="5037"/>
                    <a:pt x="8002" y="4525"/>
                    <a:pt x="8002" y="4001"/>
                  </a:cubicBezTo>
                  <a:cubicBezTo>
                    <a:pt x="8014" y="2929"/>
                    <a:pt x="7597" y="1917"/>
                    <a:pt x="6835" y="1167"/>
                  </a:cubicBezTo>
                  <a:cubicBezTo>
                    <a:pt x="6073" y="417"/>
                    <a:pt x="5073" y="0"/>
                    <a:pt x="400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2134851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lnSpc>
                <a:spcPct val="150000"/>
              </a:lnSpc>
              <a:buNone/>
            </a:pPr>
            <a:r>
              <a:rPr lang="en-IE" dirty="0"/>
              <a:t>To collaborate and share best practice </a:t>
            </a:r>
          </a:p>
          <a:p>
            <a:pPr marL="0" indent="0" algn="ctr">
              <a:lnSpc>
                <a:spcPct val="150000"/>
              </a:lnSpc>
              <a:buNone/>
            </a:pPr>
            <a:r>
              <a:rPr lang="en-IE" dirty="0"/>
              <a:t>to support safe medication use processes on EHRs</a:t>
            </a:r>
          </a:p>
          <a:p>
            <a:pPr marL="0" indent="0" algn="ctr">
              <a:lnSpc>
                <a:spcPct val="150000"/>
              </a:lnSpc>
              <a:buNone/>
            </a:pPr>
            <a:r>
              <a:rPr lang="en-IE" dirty="0"/>
              <a:t>with multidisciplinary collaboration </a:t>
            </a:r>
          </a:p>
          <a:p>
            <a:pPr marL="0" indent="0" algn="ctr">
              <a:lnSpc>
                <a:spcPct val="150000"/>
              </a:lnSpc>
              <a:buNone/>
            </a:pPr>
            <a:r>
              <a:rPr lang="en-IE" dirty="0"/>
              <a:t>to assess risk, improve quality and eliminate medication-related avoidable harm.</a:t>
            </a:r>
          </a:p>
        </p:txBody>
      </p:sp>
      <p:sp>
        <p:nvSpPr>
          <p:cNvPr id="4" name="Title 3"/>
          <p:cNvSpPr>
            <a:spLocks noGrp="1"/>
          </p:cNvSpPr>
          <p:nvPr>
            <p:ph type="title"/>
          </p:nvPr>
        </p:nvSpPr>
        <p:spPr/>
        <p:txBody>
          <a:bodyPr/>
          <a:lstStyle/>
          <a:p>
            <a:r>
              <a:rPr lang="en-IE" dirty="0"/>
              <a:t>AIM</a:t>
            </a:r>
          </a:p>
        </p:txBody>
      </p:sp>
    </p:spTree>
    <p:extLst>
      <p:ext uri="{BB962C8B-B14F-4D97-AF65-F5344CB8AC3E}">
        <p14:creationId xmlns:p14="http://schemas.microsoft.com/office/powerpoint/2010/main" val="1731459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spcAft>
                <a:spcPts val="1200"/>
              </a:spcAft>
            </a:pPr>
            <a:r>
              <a:rPr lang="en-IE" sz="2400" dirty="0"/>
              <a:t>Integration of </a:t>
            </a:r>
            <a:r>
              <a:rPr lang="en-IE" sz="2400" b="1" dirty="0"/>
              <a:t>international best practices </a:t>
            </a:r>
            <a:r>
              <a:rPr lang="en-IE" sz="2400" dirty="0"/>
              <a:t>to eliminate technology-related avoidable harm from medication safety incidents</a:t>
            </a:r>
          </a:p>
          <a:p>
            <a:pPr>
              <a:spcAft>
                <a:spcPts val="1200"/>
              </a:spcAft>
            </a:pPr>
            <a:r>
              <a:rPr lang="en-IE" sz="2400" dirty="0"/>
              <a:t>Proactively assess </a:t>
            </a:r>
            <a:r>
              <a:rPr lang="en-IE" sz="2400" b="1" dirty="0"/>
              <a:t>international standards </a:t>
            </a:r>
            <a:r>
              <a:rPr lang="en-IE" sz="2400" dirty="0"/>
              <a:t>related to eHealth and medication safety to make our solutions as safe as possible and minimise error potential</a:t>
            </a:r>
          </a:p>
          <a:p>
            <a:pPr>
              <a:spcAft>
                <a:spcPts val="1200"/>
              </a:spcAft>
            </a:pPr>
            <a:r>
              <a:rPr lang="en-IE" sz="2400" b="1" dirty="0"/>
              <a:t>Influence</a:t>
            </a:r>
            <a:r>
              <a:rPr lang="en-IE" sz="2400" dirty="0"/>
              <a:t> the development of national standards and regulations </a:t>
            </a:r>
          </a:p>
          <a:p>
            <a:pPr>
              <a:spcAft>
                <a:spcPts val="1200"/>
              </a:spcAft>
            </a:pPr>
            <a:r>
              <a:rPr lang="en-IE" sz="2400" b="1" dirty="0"/>
              <a:t>Share</a:t>
            </a:r>
            <a:r>
              <a:rPr lang="en-IE" sz="2400" dirty="0"/>
              <a:t> significant technology-related medication safety incidents </a:t>
            </a:r>
          </a:p>
          <a:p>
            <a:pPr>
              <a:spcAft>
                <a:spcPts val="1200"/>
              </a:spcAft>
            </a:pPr>
            <a:r>
              <a:rPr lang="en-IE" sz="2400" b="1" dirty="0"/>
              <a:t>Share</a:t>
            </a:r>
            <a:r>
              <a:rPr lang="en-IE" sz="2400" dirty="0"/>
              <a:t> design, build and implementation medication safety experiences</a:t>
            </a:r>
          </a:p>
          <a:p>
            <a:pPr>
              <a:spcAft>
                <a:spcPts val="1200"/>
              </a:spcAft>
            </a:pPr>
            <a:r>
              <a:rPr lang="en-IE" sz="2400" dirty="0"/>
              <a:t>Encourage multi-disciplinary, cross project and cross organisation </a:t>
            </a:r>
            <a:r>
              <a:rPr lang="en-IE" sz="2400" b="1" dirty="0"/>
              <a:t>collaboration</a:t>
            </a:r>
          </a:p>
        </p:txBody>
      </p:sp>
      <p:sp>
        <p:nvSpPr>
          <p:cNvPr id="4" name="Title 3"/>
          <p:cNvSpPr>
            <a:spLocks noGrp="1"/>
          </p:cNvSpPr>
          <p:nvPr>
            <p:ph type="title"/>
          </p:nvPr>
        </p:nvSpPr>
        <p:spPr/>
        <p:txBody>
          <a:bodyPr/>
          <a:lstStyle/>
          <a:p>
            <a:r>
              <a:rPr lang="en-IE" dirty="0"/>
              <a:t>Objectives</a:t>
            </a:r>
          </a:p>
        </p:txBody>
      </p:sp>
    </p:spTree>
    <p:extLst>
      <p:ext uri="{BB962C8B-B14F-4D97-AF65-F5344CB8AC3E}">
        <p14:creationId xmlns:p14="http://schemas.microsoft.com/office/powerpoint/2010/main" val="31372712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latin typeface="+mn-lt"/>
              </a:rPr>
              <a:t>Delivering Objectives</a:t>
            </a:r>
          </a:p>
        </p:txBody>
      </p:sp>
      <p:sp>
        <p:nvSpPr>
          <p:cNvPr id="5" name="Content Placeholder 4"/>
          <p:cNvSpPr>
            <a:spLocks noGrp="1"/>
          </p:cNvSpPr>
          <p:nvPr>
            <p:ph idx="1"/>
          </p:nvPr>
        </p:nvSpPr>
        <p:spPr>
          <a:xfrm>
            <a:off x="521304" y="2263300"/>
            <a:ext cx="3474882" cy="3252009"/>
          </a:xfrm>
        </p:spPr>
        <p:txBody>
          <a:bodyPr/>
          <a:lstStyle/>
          <a:p>
            <a:pPr marL="285750" indent="-285750" algn="l">
              <a:lnSpc>
                <a:spcPct val="108000"/>
              </a:lnSpc>
              <a:spcBef>
                <a:spcPts val="600"/>
              </a:spcBef>
              <a:buFont typeface="Arial" panose="020B0604020202020204" pitchFamily="34" charset="0"/>
              <a:buChar char="•"/>
            </a:pPr>
            <a:r>
              <a:rPr lang="en-IE" sz="1800" dirty="0"/>
              <a:t>Standing agenda item </a:t>
            </a:r>
          </a:p>
          <a:p>
            <a:pPr marL="285750" indent="-285750" algn="l">
              <a:lnSpc>
                <a:spcPct val="108000"/>
              </a:lnSpc>
              <a:spcBef>
                <a:spcPts val="600"/>
              </a:spcBef>
              <a:buFont typeface="Arial" panose="020B0604020202020204" pitchFamily="34" charset="0"/>
              <a:buChar char="•"/>
            </a:pPr>
            <a:r>
              <a:rPr lang="en-IE" sz="1800" dirty="0"/>
              <a:t>Focus on technology related medication safety incidents </a:t>
            </a:r>
          </a:p>
          <a:p>
            <a:pPr marL="285750" indent="-285750" algn="l">
              <a:lnSpc>
                <a:spcPct val="108000"/>
              </a:lnSpc>
              <a:spcBef>
                <a:spcPts val="600"/>
              </a:spcBef>
              <a:buFont typeface="Arial" panose="020B0604020202020204" pitchFamily="34" charset="0"/>
              <a:buChar char="•"/>
            </a:pPr>
            <a:r>
              <a:rPr lang="en-IE" sz="1800" dirty="0"/>
              <a:t>Maintain patient and staff anonymity</a:t>
            </a:r>
          </a:p>
          <a:p>
            <a:pPr marL="285750" indent="-285750" algn="l">
              <a:lnSpc>
                <a:spcPct val="108000"/>
              </a:lnSpc>
              <a:spcBef>
                <a:spcPts val="600"/>
              </a:spcBef>
              <a:buFont typeface="Arial" panose="020B0604020202020204" pitchFamily="34" charset="0"/>
              <a:buChar char="•"/>
            </a:pPr>
            <a:r>
              <a:rPr lang="en-IE" sz="1800" dirty="0"/>
              <a:t>Facilities sharing of incidents, strategies for prevention/risk reduction and lessons learned</a:t>
            </a:r>
          </a:p>
          <a:p>
            <a:pPr marL="285750" indent="-285750" algn="l">
              <a:lnSpc>
                <a:spcPct val="108000"/>
              </a:lnSpc>
              <a:spcBef>
                <a:spcPts val="600"/>
              </a:spcBef>
              <a:buFont typeface="Arial" panose="020B0604020202020204" pitchFamily="34" charset="0"/>
              <a:buChar char="•"/>
            </a:pPr>
            <a:r>
              <a:rPr lang="en-IE" sz="1800" dirty="0"/>
              <a:t>Facilitate open discussion</a:t>
            </a:r>
          </a:p>
        </p:txBody>
      </p:sp>
      <p:sp>
        <p:nvSpPr>
          <p:cNvPr id="14" name="Content Placeholder 13"/>
          <p:cNvSpPr>
            <a:spLocks noGrp="1"/>
          </p:cNvSpPr>
          <p:nvPr>
            <p:ph idx="18"/>
          </p:nvPr>
        </p:nvSpPr>
        <p:spPr>
          <a:xfrm>
            <a:off x="4519814" y="2997595"/>
            <a:ext cx="3461824" cy="3258216"/>
          </a:xfrm>
        </p:spPr>
        <p:txBody>
          <a:bodyPr/>
          <a:lstStyle/>
          <a:p>
            <a:pPr marL="285750" indent="-285750" algn="l">
              <a:lnSpc>
                <a:spcPct val="108000"/>
              </a:lnSpc>
              <a:spcBef>
                <a:spcPts val="600"/>
              </a:spcBef>
              <a:buFont typeface="Arial" panose="020B0604020202020204" pitchFamily="34" charset="0"/>
              <a:buChar char="•"/>
            </a:pPr>
            <a:r>
              <a:rPr lang="en-IE" sz="1800" dirty="0"/>
              <a:t>Standing agenda item</a:t>
            </a:r>
          </a:p>
          <a:p>
            <a:pPr marL="285750" indent="-285750" algn="l">
              <a:lnSpc>
                <a:spcPct val="108000"/>
              </a:lnSpc>
              <a:spcBef>
                <a:spcPts val="600"/>
              </a:spcBef>
              <a:buFont typeface="Arial" panose="020B0604020202020204" pitchFamily="34" charset="0"/>
              <a:buChar char="•"/>
            </a:pPr>
            <a:r>
              <a:rPr lang="en-IE" sz="1800" dirty="0"/>
              <a:t>Present recent international, national or local safety alerts pertaining to technology and medication safety</a:t>
            </a:r>
          </a:p>
          <a:p>
            <a:pPr marL="285750" indent="-285750" algn="l">
              <a:lnSpc>
                <a:spcPct val="108000"/>
              </a:lnSpc>
              <a:spcBef>
                <a:spcPts val="600"/>
              </a:spcBef>
              <a:buFont typeface="Arial" panose="020B0604020202020204" pitchFamily="34" charset="0"/>
              <a:buChar char="•"/>
            </a:pPr>
            <a:r>
              <a:rPr lang="en-IE" sz="1800" dirty="0"/>
              <a:t>Identify gaps and potential improvements</a:t>
            </a:r>
          </a:p>
          <a:p>
            <a:pPr marL="285750" indent="-285750" algn="l">
              <a:lnSpc>
                <a:spcPct val="108000"/>
              </a:lnSpc>
              <a:spcBef>
                <a:spcPts val="600"/>
              </a:spcBef>
              <a:buFont typeface="Arial" panose="020B0604020202020204" pitchFamily="34" charset="0"/>
              <a:buChar char="•"/>
            </a:pPr>
            <a:endParaRPr lang="en-IE" sz="1800" dirty="0"/>
          </a:p>
        </p:txBody>
      </p:sp>
      <p:sp>
        <p:nvSpPr>
          <p:cNvPr id="16" name="Content Placeholder 15"/>
          <p:cNvSpPr>
            <a:spLocks noGrp="1"/>
          </p:cNvSpPr>
          <p:nvPr>
            <p:ph idx="20"/>
          </p:nvPr>
        </p:nvSpPr>
        <p:spPr>
          <a:xfrm>
            <a:off x="8477990" y="2834737"/>
            <a:ext cx="3452300" cy="3252009"/>
          </a:xfrm>
        </p:spPr>
        <p:txBody>
          <a:bodyPr/>
          <a:lstStyle/>
          <a:p>
            <a:pPr marL="285750" indent="-285750" algn="l">
              <a:lnSpc>
                <a:spcPct val="108000"/>
              </a:lnSpc>
              <a:spcBef>
                <a:spcPts val="600"/>
              </a:spcBef>
              <a:buFont typeface="Arial" panose="020B0604020202020204" pitchFamily="34" charset="0"/>
              <a:buChar char="•"/>
            </a:pPr>
            <a:r>
              <a:rPr lang="en-IE" sz="1800" dirty="0"/>
              <a:t>Working group will identify key operational objectives</a:t>
            </a:r>
          </a:p>
          <a:p>
            <a:pPr marL="285750" indent="-285750" algn="l">
              <a:lnSpc>
                <a:spcPct val="108000"/>
              </a:lnSpc>
              <a:spcBef>
                <a:spcPts val="600"/>
              </a:spcBef>
              <a:buFont typeface="Arial" panose="020B0604020202020204" pitchFamily="34" charset="0"/>
              <a:buChar char="•"/>
            </a:pPr>
            <a:r>
              <a:rPr lang="en-IE" sz="1800" dirty="0"/>
              <a:t>Representation on national committees will facilitate bidirectional communication</a:t>
            </a:r>
          </a:p>
          <a:p>
            <a:pPr marL="285750" indent="-285750" algn="l">
              <a:lnSpc>
                <a:spcPct val="108000"/>
              </a:lnSpc>
              <a:spcBef>
                <a:spcPts val="600"/>
              </a:spcBef>
              <a:buFont typeface="Arial" panose="020B0604020202020204" pitchFamily="34" charset="0"/>
              <a:buChar char="•"/>
            </a:pPr>
            <a:endParaRPr lang="en-IE" sz="1800" dirty="0"/>
          </a:p>
        </p:txBody>
      </p:sp>
      <p:sp>
        <p:nvSpPr>
          <p:cNvPr id="21" name="Rectangle 20"/>
          <p:cNvSpPr/>
          <p:nvPr/>
        </p:nvSpPr>
        <p:spPr>
          <a:xfrm>
            <a:off x="1307497" y="1523412"/>
            <a:ext cx="2682291" cy="707886"/>
          </a:xfrm>
          <a:prstGeom prst="rect">
            <a:avLst/>
          </a:prstGeom>
        </p:spPr>
        <p:txBody>
          <a:bodyPr wrap="square">
            <a:spAutoFit/>
          </a:bodyPr>
          <a:lstStyle/>
          <a:p>
            <a:r>
              <a:rPr lang="en-IE" sz="2000" b="1" dirty="0">
                <a:solidFill>
                  <a:schemeClr val="accent3"/>
                </a:solidFill>
              </a:rPr>
              <a:t>Sharing technology related safety incidents</a:t>
            </a:r>
          </a:p>
        </p:txBody>
      </p:sp>
      <p:sp>
        <p:nvSpPr>
          <p:cNvPr id="22" name="Rectangle 21"/>
          <p:cNvSpPr/>
          <p:nvPr/>
        </p:nvSpPr>
        <p:spPr>
          <a:xfrm>
            <a:off x="5046176" y="1511298"/>
            <a:ext cx="2741824" cy="1323439"/>
          </a:xfrm>
          <a:prstGeom prst="rect">
            <a:avLst/>
          </a:prstGeom>
        </p:spPr>
        <p:txBody>
          <a:bodyPr wrap="square">
            <a:spAutoFit/>
          </a:bodyPr>
          <a:lstStyle/>
          <a:p>
            <a:r>
              <a:rPr lang="en-IE" sz="2000" b="1" dirty="0">
                <a:solidFill>
                  <a:schemeClr val="accent3"/>
                </a:solidFill>
              </a:rPr>
              <a:t>Proactive assessment &amp; integration of international best practices</a:t>
            </a:r>
          </a:p>
        </p:txBody>
      </p:sp>
      <p:sp>
        <p:nvSpPr>
          <p:cNvPr id="23" name="Rectangle 22"/>
          <p:cNvSpPr/>
          <p:nvPr/>
        </p:nvSpPr>
        <p:spPr>
          <a:xfrm>
            <a:off x="8838617" y="1520866"/>
            <a:ext cx="2738070" cy="707886"/>
          </a:xfrm>
          <a:prstGeom prst="rect">
            <a:avLst/>
          </a:prstGeom>
        </p:spPr>
        <p:txBody>
          <a:bodyPr wrap="square">
            <a:spAutoFit/>
          </a:bodyPr>
          <a:lstStyle/>
          <a:p>
            <a:r>
              <a:rPr lang="en-IE" sz="2000" b="1" dirty="0">
                <a:solidFill>
                  <a:schemeClr val="accent3"/>
                </a:solidFill>
              </a:rPr>
              <a:t>Influence development of national standards </a:t>
            </a:r>
          </a:p>
        </p:txBody>
      </p:sp>
      <p:pic>
        <p:nvPicPr>
          <p:cNvPr id="11" name="Graphic 5" descr="Badge with solid fill">
            <a:extLst>
              <a:ext uri="{FF2B5EF4-FFF2-40B4-BE49-F238E27FC236}">
                <a16:creationId xmlns:a16="http://schemas.microsoft.com/office/drawing/2014/main" id="{61F500BB-B0A6-17B9-DA0C-3387A5DF6F2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326176" y="1511298"/>
            <a:ext cx="720000" cy="720000"/>
          </a:xfrm>
          <a:prstGeom prst="rect">
            <a:avLst/>
          </a:prstGeom>
        </p:spPr>
      </p:pic>
      <p:pic>
        <p:nvPicPr>
          <p:cNvPr id="12" name="Graphic 6" descr="Badge 3 with solid fill">
            <a:extLst>
              <a:ext uri="{FF2B5EF4-FFF2-40B4-BE49-F238E27FC236}">
                <a16:creationId xmlns:a16="http://schemas.microsoft.com/office/drawing/2014/main" id="{75F73A43-70C8-8796-7ED0-5C54495AE3D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117990" y="1511298"/>
            <a:ext cx="720000" cy="720000"/>
          </a:xfrm>
          <a:prstGeom prst="rect">
            <a:avLst/>
          </a:prstGeom>
        </p:spPr>
      </p:pic>
      <p:pic>
        <p:nvPicPr>
          <p:cNvPr id="13" name="Graphic 8" descr="Badge 1 with solid fill">
            <a:extLst>
              <a:ext uri="{FF2B5EF4-FFF2-40B4-BE49-F238E27FC236}">
                <a16:creationId xmlns:a16="http://schemas.microsoft.com/office/drawing/2014/main" id="{20E279AB-0922-0E95-0254-BD65039D8767}"/>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14906" y="1517355"/>
            <a:ext cx="720000" cy="720000"/>
          </a:xfrm>
          <a:prstGeom prst="rect">
            <a:avLst/>
          </a:prstGeom>
        </p:spPr>
      </p:pic>
    </p:spTree>
    <p:extLst>
      <p:ext uri="{BB962C8B-B14F-4D97-AF65-F5344CB8AC3E}">
        <p14:creationId xmlns:p14="http://schemas.microsoft.com/office/powerpoint/2010/main" val="1086677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E" dirty="0"/>
              <a:t>Focus on Development of TAXONOMY FOR TECHNOLOGY RELATED MEDICATION SAFETY INCIDENTS</a:t>
            </a:r>
          </a:p>
        </p:txBody>
      </p:sp>
      <p:sp>
        <p:nvSpPr>
          <p:cNvPr id="6" name="Content Placeholder 2"/>
          <p:cNvSpPr txBox="1">
            <a:spLocks/>
          </p:cNvSpPr>
          <p:nvPr/>
        </p:nvSpPr>
        <p:spPr>
          <a:xfrm>
            <a:off x="7717480" y="1635679"/>
            <a:ext cx="514556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IE" sz="2000" dirty="0"/>
          </a:p>
        </p:txBody>
      </p:sp>
      <p:sp>
        <p:nvSpPr>
          <p:cNvPr id="7" name="Content Placeholder 6"/>
          <p:cNvSpPr>
            <a:spLocks noGrp="1"/>
          </p:cNvSpPr>
          <p:nvPr>
            <p:ph idx="1"/>
          </p:nvPr>
        </p:nvSpPr>
        <p:spPr>
          <a:xfrm>
            <a:off x="473700" y="1402607"/>
            <a:ext cx="11235075" cy="4817482"/>
          </a:xfrm>
        </p:spPr>
        <p:txBody>
          <a:bodyPr>
            <a:normAutofit/>
          </a:bodyPr>
          <a:lstStyle/>
          <a:p>
            <a:pPr marL="0" indent="0">
              <a:spcBef>
                <a:spcPts val="600"/>
              </a:spcBef>
              <a:buNone/>
            </a:pPr>
            <a:r>
              <a:rPr lang="en-IE" sz="1800" b="1" dirty="0"/>
              <a:t>Issue</a:t>
            </a:r>
          </a:p>
          <a:p>
            <a:pPr>
              <a:spcBef>
                <a:spcPts val="600"/>
              </a:spcBef>
            </a:pPr>
            <a:r>
              <a:rPr lang="en-IE" sz="1800" dirty="0"/>
              <a:t>Identified gap in the capture of medication safety incidents related to technology</a:t>
            </a:r>
          </a:p>
          <a:p>
            <a:pPr>
              <a:spcBef>
                <a:spcPts val="600"/>
              </a:spcBef>
            </a:pPr>
            <a:r>
              <a:rPr lang="en-IE" sz="1800" dirty="0"/>
              <a:t>No standard classification in use nationally in Ireland</a:t>
            </a:r>
          </a:p>
          <a:p>
            <a:pPr>
              <a:spcBef>
                <a:spcPts val="600"/>
              </a:spcBef>
            </a:pPr>
            <a:r>
              <a:rPr lang="en-IE" sz="1800" dirty="0"/>
              <a:t>Different approaches across organisations</a:t>
            </a:r>
          </a:p>
          <a:p>
            <a:pPr marL="0" indent="0">
              <a:spcBef>
                <a:spcPts val="1800"/>
              </a:spcBef>
              <a:buNone/>
            </a:pPr>
            <a:r>
              <a:rPr lang="en-IE" sz="1800" b="1" dirty="0"/>
              <a:t>Impact</a:t>
            </a:r>
          </a:p>
          <a:p>
            <a:pPr>
              <a:spcBef>
                <a:spcPts val="600"/>
              </a:spcBef>
            </a:pPr>
            <a:r>
              <a:rPr lang="en-IE" sz="1800" dirty="0"/>
              <a:t>Hinders ability to identify, report and share similar incidents within and across organisations</a:t>
            </a:r>
          </a:p>
          <a:p>
            <a:pPr marL="0" indent="0">
              <a:spcBef>
                <a:spcPts val="1800"/>
              </a:spcBef>
              <a:buNone/>
            </a:pPr>
            <a:r>
              <a:rPr lang="en-IE" sz="1800" b="1" dirty="0"/>
              <a:t>Actions</a:t>
            </a:r>
          </a:p>
          <a:p>
            <a:pPr>
              <a:spcBef>
                <a:spcPts val="600"/>
              </a:spcBef>
            </a:pPr>
            <a:r>
              <a:rPr lang="en-IE" sz="1800" dirty="0"/>
              <a:t>Undertake a literature review on the taxonomies already available internationally</a:t>
            </a:r>
          </a:p>
          <a:p>
            <a:pPr>
              <a:spcBef>
                <a:spcPts val="600"/>
              </a:spcBef>
            </a:pPr>
            <a:r>
              <a:rPr lang="en-IE" sz="1800" dirty="0"/>
              <a:t>Identify a suitable taxonomy for trial by working group members</a:t>
            </a:r>
          </a:p>
          <a:p>
            <a:pPr>
              <a:spcBef>
                <a:spcPts val="600"/>
              </a:spcBef>
            </a:pPr>
            <a:r>
              <a:rPr lang="en-IE" sz="1800" dirty="0"/>
              <a:t>Iterative approach to refinement of taxonomy </a:t>
            </a:r>
          </a:p>
          <a:p>
            <a:pPr marL="0" indent="0">
              <a:spcBef>
                <a:spcPts val="1800"/>
              </a:spcBef>
              <a:buNone/>
            </a:pPr>
            <a:r>
              <a:rPr lang="en-IE" sz="1800" b="1" dirty="0"/>
              <a:t>Output</a:t>
            </a:r>
          </a:p>
          <a:p>
            <a:pPr>
              <a:spcBef>
                <a:spcPts val="600"/>
              </a:spcBef>
            </a:pPr>
            <a:r>
              <a:rPr lang="en-IE" sz="1800" dirty="0"/>
              <a:t>Agreement on a taxonomy suitable for use across all organisations </a:t>
            </a:r>
          </a:p>
          <a:p>
            <a:pPr>
              <a:spcBef>
                <a:spcPts val="600"/>
              </a:spcBef>
            </a:pPr>
            <a:r>
              <a:rPr lang="en-IE" sz="1800" dirty="0"/>
              <a:t>Development of a position paper on reporting and classification of these incidents</a:t>
            </a:r>
          </a:p>
        </p:txBody>
      </p:sp>
    </p:spTree>
    <p:extLst>
      <p:ext uri="{BB962C8B-B14F-4D97-AF65-F5344CB8AC3E}">
        <p14:creationId xmlns:p14="http://schemas.microsoft.com/office/powerpoint/2010/main" val="2485409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57723" y="310482"/>
            <a:ext cx="10935037" cy="5816977"/>
          </a:xfrm>
          <a:prstGeom prst="rect">
            <a:avLst/>
          </a:prstGeom>
          <a:noFill/>
        </p:spPr>
        <p:txBody>
          <a:bodyPr wrap="square" rtlCol="0">
            <a:spAutoFit/>
          </a:bodyPr>
          <a:lstStyle/>
          <a:p>
            <a:pPr>
              <a:lnSpc>
                <a:spcPct val="150000"/>
              </a:lnSpc>
            </a:pPr>
            <a:r>
              <a:rPr lang="en-IE" sz="3200" b="1" dirty="0">
                <a:solidFill>
                  <a:srgbClr val="B01C5F"/>
                </a:solidFill>
                <a:latin typeface="Bahnschrift SemiBold" panose="020B0502040204020203" pitchFamily="34" charset="0"/>
              </a:rPr>
              <a:t>Developing a Taxonomy: Aims</a:t>
            </a:r>
          </a:p>
          <a:p>
            <a:pPr>
              <a:lnSpc>
                <a:spcPct val="150000"/>
              </a:lnSpc>
            </a:pPr>
            <a:endParaRPr lang="en-IE" sz="2400" dirty="0"/>
          </a:p>
          <a:p>
            <a:pPr marL="342900" indent="-342900">
              <a:lnSpc>
                <a:spcPct val="150000"/>
              </a:lnSpc>
              <a:buFont typeface="Arial" panose="020B0604020202020204" pitchFamily="34" charset="0"/>
              <a:buChar char="•"/>
            </a:pPr>
            <a:r>
              <a:rPr lang="en-IE" sz="2400" dirty="0"/>
              <a:t>Describe data qualitatively &amp; qualitatively</a:t>
            </a:r>
          </a:p>
          <a:p>
            <a:pPr>
              <a:lnSpc>
                <a:spcPct val="150000"/>
              </a:lnSpc>
            </a:pPr>
            <a:endParaRPr lang="en-IE" sz="2400" dirty="0"/>
          </a:p>
          <a:p>
            <a:pPr marL="342900" indent="-342900">
              <a:lnSpc>
                <a:spcPct val="150000"/>
              </a:lnSpc>
              <a:buFont typeface="Arial" panose="020B0604020202020204" pitchFamily="34" charset="0"/>
              <a:buChar char="•"/>
            </a:pPr>
            <a:r>
              <a:rPr lang="en-IE" sz="2400" dirty="0"/>
              <a:t>Monitor the trends in contributory factors as the system matures</a:t>
            </a:r>
          </a:p>
          <a:p>
            <a:pPr marL="342900" indent="-342900">
              <a:lnSpc>
                <a:spcPct val="150000"/>
              </a:lnSpc>
              <a:buFont typeface="Arial" panose="020B0604020202020204" pitchFamily="34" charset="0"/>
              <a:buChar char="•"/>
            </a:pPr>
            <a:endParaRPr lang="en-IE" sz="2400" dirty="0"/>
          </a:p>
          <a:p>
            <a:pPr marL="342900" indent="-342900">
              <a:lnSpc>
                <a:spcPct val="150000"/>
              </a:lnSpc>
              <a:buFont typeface="Arial" panose="020B0604020202020204" pitchFamily="34" charset="0"/>
              <a:buChar char="•"/>
            </a:pPr>
            <a:r>
              <a:rPr lang="en-IE" sz="2400" dirty="0"/>
              <a:t>Increase knowledge and expertise in area which is continually evolving</a:t>
            </a:r>
          </a:p>
          <a:p>
            <a:pPr>
              <a:lnSpc>
                <a:spcPct val="150000"/>
              </a:lnSpc>
            </a:pPr>
            <a:endParaRPr lang="en-IE" sz="2400" dirty="0"/>
          </a:p>
          <a:p>
            <a:pPr marL="342900" indent="-342900">
              <a:lnSpc>
                <a:spcPct val="150000"/>
              </a:lnSpc>
              <a:buFont typeface="Arial" panose="020B0604020202020204" pitchFamily="34" charset="0"/>
              <a:buChar char="•"/>
            </a:pPr>
            <a:r>
              <a:rPr lang="en-IE" sz="2400" dirty="0"/>
              <a:t>Develop a framework to enable sharing of learning with other organisations </a:t>
            </a:r>
          </a:p>
          <a:p>
            <a:pPr marL="285750" indent="-285750">
              <a:buFont typeface="Arial" panose="020B0604020202020204" pitchFamily="34" charset="0"/>
              <a:buChar char="•"/>
            </a:pPr>
            <a:endParaRPr lang="en-IE" dirty="0"/>
          </a:p>
          <a:p>
            <a:r>
              <a:rPr lang="en-IE" dirty="0"/>
              <a:t> </a:t>
            </a:r>
          </a:p>
        </p:txBody>
      </p:sp>
    </p:spTree>
    <p:extLst>
      <p:ext uri="{BB962C8B-B14F-4D97-AF65-F5344CB8AC3E}">
        <p14:creationId xmlns:p14="http://schemas.microsoft.com/office/powerpoint/2010/main" val="9915812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4774597" y="3663742"/>
            <a:ext cx="2772000" cy="1116000"/>
          </a:xfrm>
          <a:prstGeom prst="rect">
            <a:avLst/>
          </a:prstGeom>
          <a:solidFill>
            <a:srgbClr val="FFF9E7"/>
          </a:solidFill>
          <a:ln w="9525">
            <a:solidFill>
              <a:srgbClr val="000000"/>
            </a:solidFill>
            <a:miter lim="800000"/>
            <a:headEnd/>
            <a:tailEnd/>
          </a:ln>
        </p:spPr>
        <p:txBody>
          <a:bodyPr rot="0" vert="horz" wrap="square" lIns="91440" tIns="45720" rIns="91440" bIns="45720" anchor="t" anchorCtr="0">
            <a:noAutofit/>
          </a:bodyPr>
          <a:lstStyle/>
          <a:p>
            <a:pPr algn="ctr">
              <a:lnSpc>
                <a:spcPct val="150000"/>
              </a:lnSpc>
            </a:pPr>
            <a:r>
              <a:rPr lang="en-IE" sz="22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Medication Errors</a:t>
            </a:r>
            <a:endParaRPr lang="en-IE" sz="2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pPr>
            <a:r>
              <a:rPr lang="en-IE" sz="2000" dirty="0">
                <a:effectLst/>
                <a:latin typeface="Calibri" panose="020F0502020204030204" pitchFamily="34" charset="0"/>
                <a:ea typeface="Calibri" panose="020F0502020204030204" pitchFamily="34" charset="0"/>
                <a:cs typeface="Times New Roman" panose="02020603050405020304" pitchFamily="18" charset="0"/>
              </a:rPr>
              <a:t>Error Type taxonomy</a:t>
            </a:r>
          </a:p>
        </p:txBody>
      </p:sp>
      <p:sp>
        <p:nvSpPr>
          <p:cNvPr id="5" name="Text Box 2"/>
          <p:cNvSpPr txBox="1">
            <a:spLocks noChangeArrowheads="1"/>
          </p:cNvSpPr>
          <p:nvPr/>
        </p:nvSpPr>
        <p:spPr bwMode="auto">
          <a:xfrm>
            <a:off x="2967871" y="5561490"/>
            <a:ext cx="2772000" cy="1116000"/>
          </a:xfrm>
          <a:prstGeom prst="rect">
            <a:avLst/>
          </a:prstGeom>
          <a:solidFill>
            <a:srgbClr val="FFF9E7"/>
          </a:solidFill>
          <a:ln w="9525">
            <a:solidFill>
              <a:srgbClr val="000000"/>
            </a:solidFill>
            <a:miter lim="800000"/>
            <a:headEnd/>
            <a:tailEnd/>
          </a:ln>
        </p:spPr>
        <p:txBody>
          <a:bodyPr rot="0" vert="horz" wrap="square" lIns="91440" tIns="45720" rIns="91440" bIns="45720" anchor="t" anchorCtr="0">
            <a:noAutofit/>
          </a:bodyPr>
          <a:lstStyle/>
          <a:p>
            <a:pPr algn="ctr">
              <a:lnSpc>
                <a:spcPct val="150000"/>
              </a:lnSpc>
            </a:pPr>
            <a:r>
              <a:rPr lang="en-IE" sz="22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Patient Outcomes</a:t>
            </a:r>
            <a:endParaRPr lang="en-IE" sz="2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pPr>
            <a:r>
              <a:rPr lang="en-IE" sz="2000" dirty="0">
                <a:latin typeface="Calibri" panose="020F0502020204030204" pitchFamily="34" charset="0"/>
                <a:ea typeface="Calibri" panose="020F0502020204030204" pitchFamily="34" charset="0"/>
                <a:cs typeface="Times New Roman" panose="02020603050405020304" pitchFamily="18" charset="0"/>
              </a:rPr>
              <a:t>Patient </a:t>
            </a:r>
            <a:r>
              <a:rPr lang="en-IE" sz="2000" dirty="0">
                <a:effectLst/>
                <a:latin typeface="Calibri" panose="020F0502020204030204" pitchFamily="34" charset="0"/>
                <a:ea typeface="Calibri" panose="020F0502020204030204" pitchFamily="34" charset="0"/>
                <a:cs typeface="Times New Roman" panose="02020603050405020304" pitchFamily="18" charset="0"/>
              </a:rPr>
              <a:t>Impact taxonomy</a:t>
            </a:r>
          </a:p>
        </p:txBody>
      </p:sp>
      <p:cxnSp>
        <p:nvCxnSpPr>
          <p:cNvPr id="10" name="Straight Arrow Connector 9"/>
          <p:cNvCxnSpPr/>
          <p:nvPr/>
        </p:nvCxnSpPr>
        <p:spPr>
          <a:xfrm>
            <a:off x="6140402" y="2988526"/>
            <a:ext cx="0" cy="648000"/>
          </a:xfrm>
          <a:prstGeom prst="straightConnector1">
            <a:avLst/>
          </a:prstGeom>
          <a:ln w="19050">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sp>
        <p:nvSpPr>
          <p:cNvPr id="8" name="Text Box 2"/>
          <p:cNvSpPr txBox="1">
            <a:spLocks noChangeArrowheads="1"/>
          </p:cNvSpPr>
          <p:nvPr/>
        </p:nvSpPr>
        <p:spPr bwMode="auto">
          <a:xfrm>
            <a:off x="6726137" y="5587310"/>
            <a:ext cx="2772000" cy="1116000"/>
          </a:xfrm>
          <a:prstGeom prst="rect">
            <a:avLst/>
          </a:prstGeom>
          <a:solidFill>
            <a:srgbClr val="FFF9E7"/>
          </a:solidFill>
          <a:ln w="9525">
            <a:solidFill>
              <a:srgbClr val="000000"/>
            </a:solidFill>
            <a:miter lim="800000"/>
            <a:headEnd/>
            <a:tailEnd/>
          </a:ln>
        </p:spPr>
        <p:txBody>
          <a:bodyPr rot="0" vert="horz" wrap="square" lIns="91440" tIns="45720" rIns="91440" bIns="45720" anchor="t" anchorCtr="0">
            <a:noAutofit/>
          </a:bodyPr>
          <a:lstStyle/>
          <a:p>
            <a:pPr algn="ctr">
              <a:lnSpc>
                <a:spcPct val="150000"/>
              </a:lnSpc>
            </a:pPr>
            <a:r>
              <a:rPr lang="en-IE" sz="2200" b="1" dirty="0">
                <a:solidFill>
                  <a:srgbClr val="0070C0"/>
                </a:solidFill>
                <a:latin typeface="Calibri" panose="020F0502020204030204" pitchFamily="34" charset="0"/>
                <a:ea typeface="Calibri" panose="020F0502020204030204" pitchFamily="34" charset="0"/>
                <a:cs typeface="Times New Roman" panose="02020603050405020304" pitchFamily="18" charset="0"/>
              </a:rPr>
              <a:t>Risks</a:t>
            </a:r>
            <a:endParaRPr lang="en-IE" sz="2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pPr>
            <a:r>
              <a:rPr lang="en-IE" sz="2000" dirty="0">
                <a:effectLst/>
                <a:latin typeface="Calibri" panose="020F0502020204030204" pitchFamily="34" charset="0"/>
                <a:ea typeface="Calibri" panose="020F0502020204030204" pitchFamily="34" charset="0"/>
                <a:cs typeface="Times New Roman" panose="02020603050405020304" pitchFamily="18" charset="0"/>
              </a:rPr>
              <a:t>Risk-Rating taxonomy </a:t>
            </a:r>
          </a:p>
        </p:txBody>
      </p:sp>
      <p:sp>
        <p:nvSpPr>
          <p:cNvPr id="9" name="Oval 8"/>
          <p:cNvSpPr/>
          <p:nvPr/>
        </p:nvSpPr>
        <p:spPr>
          <a:xfrm>
            <a:off x="5240402" y="1223848"/>
            <a:ext cx="1800000" cy="1800000"/>
          </a:xfrm>
          <a:prstGeom prst="ellipse">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IE"/>
          </a:p>
        </p:txBody>
      </p:sp>
      <p:sp>
        <p:nvSpPr>
          <p:cNvPr id="2" name="Rectangle 1"/>
          <p:cNvSpPr/>
          <p:nvPr/>
        </p:nvSpPr>
        <p:spPr>
          <a:xfrm>
            <a:off x="4845114" y="843317"/>
            <a:ext cx="2604745" cy="430887"/>
          </a:xfrm>
          <a:prstGeom prst="rect">
            <a:avLst/>
          </a:prstGeom>
        </p:spPr>
        <p:txBody>
          <a:bodyPr wrap="square">
            <a:spAutoFit/>
          </a:bodyPr>
          <a:lstStyle/>
          <a:p>
            <a:pPr algn="ctr"/>
            <a:r>
              <a:rPr lang="en-IE" sz="2200" b="1" dirty="0">
                <a:solidFill>
                  <a:srgbClr val="0070C0"/>
                </a:solidFill>
                <a:latin typeface="Calibri" panose="020F0502020204030204" pitchFamily="34" charset="0"/>
                <a:ea typeface="Calibri" panose="020F0502020204030204" pitchFamily="34" charset="0"/>
                <a:cs typeface="Times New Roman" panose="02020603050405020304" pitchFamily="18" charset="0"/>
              </a:rPr>
              <a:t>Contributory Factors</a:t>
            </a:r>
            <a:endParaRPr lang="en-IE" sz="2200"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Oval 11"/>
          <p:cNvSpPr/>
          <p:nvPr/>
        </p:nvSpPr>
        <p:spPr>
          <a:xfrm>
            <a:off x="5407412" y="1790918"/>
            <a:ext cx="705277" cy="665859"/>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36000" rtlCol="0" anchor="ctr"/>
          <a:lstStyle/>
          <a:p>
            <a:pPr algn="ctr"/>
            <a:endParaRPr lang="en-IE" sz="1400" dirty="0">
              <a:solidFill>
                <a:schemeClr val="bg1"/>
              </a:solidFill>
            </a:endParaRPr>
          </a:p>
        </p:txBody>
      </p:sp>
      <p:cxnSp>
        <p:nvCxnSpPr>
          <p:cNvPr id="7" name="Straight Connector 6"/>
          <p:cNvCxnSpPr/>
          <p:nvPr/>
        </p:nvCxnSpPr>
        <p:spPr>
          <a:xfrm>
            <a:off x="4794396" y="2055967"/>
            <a:ext cx="745728" cy="10796"/>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355926" y="1837939"/>
            <a:ext cx="1404171" cy="400110"/>
          </a:xfrm>
          <a:prstGeom prst="rect">
            <a:avLst/>
          </a:prstGeom>
          <a:noFill/>
        </p:spPr>
        <p:txBody>
          <a:bodyPr wrap="square" rtlCol="0">
            <a:spAutoFit/>
          </a:bodyPr>
          <a:lstStyle/>
          <a:p>
            <a:r>
              <a:rPr lang="en-IE" sz="2000" dirty="0"/>
              <a:t>EPR-related</a:t>
            </a:r>
          </a:p>
        </p:txBody>
      </p:sp>
      <p:cxnSp>
        <p:nvCxnSpPr>
          <p:cNvPr id="16" name="Straight Connector 15"/>
          <p:cNvCxnSpPr/>
          <p:nvPr/>
        </p:nvCxnSpPr>
        <p:spPr>
          <a:xfrm>
            <a:off x="6760004" y="2145864"/>
            <a:ext cx="971638" cy="60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7731642" y="2022605"/>
            <a:ext cx="1505876" cy="400110"/>
          </a:xfrm>
          <a:prstGeom prst="rect">
            <a:avLst/>
          </a:prstGeom>
          <a:noFill/>
        </p:spPr>
        <p:txBody>
          <a:bodyPr wrap="square" rtlCol="0">
            <a:spAutoFit/>
          </a:bodyPr>
          <a:lstStyle/>
          <a:p>
            <a:r>
              <a:rPr lang="en-IE" sz="2000" dirty="0"/>
              <a:t>Other</a:t>
            </a:r>
          </a:p>
        </p:txBody>
      </p:sp>
      <p:sp>
        <p:nvSpPr>
          <p:cNvPr id="21" name="TextBox 20"/>
          <p:cNvSpPr txBox="1"/>
          <p:nvPr/>
        </p:nvSpPr>
        <p:spPr>
          <a:xfrm>
            <a:off x="3355926" y="50625"/>
            <a:ext cx="6143626" cy="584775"/>
          </a:xfrm>
          <a:prstGeom prst="rect">
            <a:avLst/>
          </a:prstGeom>
          <a:noFill/>
        </p:spPr>
        <p:txBody>
          <a:bodyPr wrap="square" rtlCol="0">
            <a:spAutoFit/>
          </a:bodyPr>
          <a:lstStyle/>
          <a:p>
            <a:r>
              <a:rPr lang="en-IE" sz="3200" b="1" dirty="0">
                <a:solidFill>
                  <a:srgbClr val="B01C5F"/>
                </a:solidFill>
              </a:rPr>
              <a:t>Taxonomies for Medication Errors </a:t>
            </a:r>
          </a:p>
        </p:txBody>
      </p:sp>
      <p:cxnSp>
        <p:nvCxnSpPr>
          <p:cNvPr id="25" name="Straight Connector 24"/>
          <p:cNvCxnSpPr/>
          <p:nvPr/>
        </p:nvCxnSpPr>
        <p:spPr>
          <a:xfrm>
            <a:off x="4384886" y="5171476"/>
            <a:ext cx="3600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6151691" y="4775476"/>
            <a:ext cx="0" cy="396000"/>
          </a:xfrm>
          <a:prstGeom prst="straightConnector1">
            <a:avLst/>
          </a:prstGeom>
          <a:ln w="1905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7973597" y="5181867"/>
            <a:ext cx="0" cy="396000"/>
          </a:xfrm>
          <a:prstGeom prst="straightConnector1">
            <a:avLst/>
          </a:prstGeom>
          <a:ln w="19050">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4394640" y="5171476"/>
            <a:ext cx="0" cy="396000"/>
          </a:xfrm>
          <a:prstGeom prst="straightConnector1">
            <a:avLst/>
          </a:prstGeom>
          <a:ln w="19050">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3344061"/>
      </p:ext>
    </p:extLst>
  </p:cSld>
  <p:clrMapOvr>
    <a:masterClrMapping/>
  </p:clrMapOvr>
</p:sld>
</file>

<file path=ppt/theme/theme1.xml><?xml version="1.0" encoding="utf-8"?>
<a:theme xmlns:a="http://schemas.openxmlformats.org/drawingml/2006/main" name="Office Theme">
  <a:themeElements>
    <a:clrScheme name="Contoso v1">
      <a:dk1>
        <a:sysClr val="windowText" lastClr="000000"/>
      </a:dk1>
      <a:lt1>
        <a:sysClr val="window" lastClr="FFFFFF"/>
      </a:lt1>
      <a:dk2>
        <a:srgbClr val="44546A"/>
      </a:dk2>
      <a:lt2>
        <a:srgbClr val="E7E6E6"/>
      </a:lt2>
      <a:accent1>
        <a:srgbClr val="2C567A"/>
      </a:accent1>
      <a:accent2>
        <a:srgbClr val="0072C7"/>
      </a:accent2>
      <a:accent3>
        <a:srgbClr val="0D1D51"/>
      </a:accent3>
      <a:accent4>
        <a:srgbClr val="666666"/>
      </a:accent4>
      <a:accent5>
        <a:srgbClr val="3C76A6"/>
      </a:accent5>
      <a:accent6>
        <a:srgbClr val="1E44BC"/>
      </a:accent6>
      <a:hlink>
        <a:srgbClr val="0563C1"/>
      </a:hlink>
      <a:folHlink>
        <a:srgbClr val="954F72"/>
      </a:folHlink>
    </a:clrScheme>
    <a:fontScheme name="Contoso v1">
      <a:majorFont>
        <a:latin typeface="Corbel"/>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34076243_Blue spheres presentation_RVA_v5" id="{E4C0B511-76E7-4C07-AFEA-8FEA0A5A8C84}" vid="{3A463146-28EF-4F73-B63C-03710F66E2A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ontoso v1">
    <a:dk1>
      <a:sysClr val="windowText" lastClr="000000"/>
    </a:dk1>
    <a:lt1>
      <a:sysClr val="window" lastClr="FFFFFF"/>
    </a:lt1>
    <a:dk2>
      <a:srgbClr val="44546A"/>
    </a:dk2>
    <a:lt2>
      <a:srgbClr val="E7E6E6"/>
    </a:lt2>
    <a:accent1>
      <a:srgbClr val="2C567A"/>
    </a:accent1>
    <a:accent2>
      <a:srgbClr val="0072C7"/>
    </a:accent2>
    <a:accent3>
      <a:srgbClr val="0D1D51"/>
    </a:accent3>
    <a:accent4>
      <a:srgbClr val="666666"/>
    </a:accent4>
    <a:accent5>
      <a:srgbClr val="3C76A6"/>
    </a:accent5>
    <a:accent6>
      <a:srgbClr val="1E44BC"/>
    </a:accent6>
    <a:hlink>
      <a:srgbClr val="0563C1"/>
    </a:hlink>
    <a:folHlink>
      <a:srgbClr val="954F7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631071E6-22AE-499A-B09C-BF21CF5F748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0C07E3D-60A7-4F4E-8208-D9CCD01982CB}">
  <ds:schemaRefs>
    <ds:schemaRef ds:uri="http://schemas.microsoft.com/sharepoint/v3/contenttype/forms"/>
  </ds:schemaRefs>
</ds:datastoreItem>
</file>

<file path=customXml/itemProps3.xml><?xml version="1.0" encoding="utf-8"?>
<ds:datastoreItem xmlns:ds="http://schemas.openxmlformats.org/officeDocument/2006/customXml" ds:itemID="{CEA9B47F-3DD8-4645-81DC-B88780643C07}">
  <ds:schemaRefs>
    <ds:schemaRef ds:uri="http://purl.org/dc/terms/"/>
    <ds:schemaRef ds:uri="http://schemas.openxmlformats.org/package/2006/metadata/core-properties"/>
    <ds:schemaRef ds:uri="16c05727-aa75-4e4a-9b5f-8a80a1165891"/>
    <ds:schemaRef ds:uri="http://schemas.microsoft.com/office/2006/documentManagement/types"/>
    <ds:schemaRef ds:uri="http://schemas.microsoft.com/office/infopath/2007/PartnerControls"/>
    <ds:schemaRef ds:uri="http://purl.org/dc/elements/1.1/"/>
    <ds:schemaRef ds:uri="http://schemas.microsoft.com/office/2006/metadata/properties"/>
    <ds:schemaRef ds:uri="71af3243-3dd4-4a8d-8c0d-dd76da1f02a5"/>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0</TotalTime>
  <Words>2264</Words>
  <Application>Microsoft Office PowerPoint</Application>
  <PresentationFormat>Widescreen</PresentationFormat>
  <Paragraphs>276</Paragraphs>
  <Slides>18</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Bahnschrift SemiBold</vt:lpstr>
      <vt:lpstr>Calibri</vt:lpstr>
      <vt:lpstr>Corbel</vt:lpstr>
      <vt:lpstr>Office Theme</vt:lpstr>
      <vt:lpstr>Outcomes from IMSN E-HEALTH WORKING GROUP</vt:lpstr>
      <vt:lpstr>Overview</vt:lpstr>
      <vt:lpstr>About Us</vt:lpstr>
      <vt:lpstr>AIM</vt:lpstr>
      <vt:lpstr>Objectives</vt:lpstr>
      <vt:lpstr>Delivering Objectives</vt:lpstr>
      <vt:lpstr>Focus on Development of TAXONOMY FOR TECHNOLOGY RELATED MEDICATION SAFETY INCIDENTS</vt:lpstr>
      <vt:lpstr>PowerPoint Presentation</vt:lpstr>
      <vt:lpstr>PowerPoint Presentation</vt:lpstr>
      <vt:lpstr>Define the Focus for the Taxonomy</vt:lpstr>
      <vt:lpstr>Development of the Taxonomy</vt:lpstr>
      <vt:lpstr>PowerPoint Presentation</vt:lpstr>
      <vt:lpstr>PowerPoint Presentation</vt:lpstr>
      <vt:lpstr>PowerPoint Presentation</vt:lpstr>
      <vt:lpstr>   </vt:lpstr>
      <vt:lpstr>PowerPoint Presentation</vt:lpstr>
      <vt:lpstr>PowerPoint Presentation</vt:lpstr>
      <vt:lpstr>Questions?</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2022-10-31T18:05:33Z</dcterms:created>
  <dcterms:modified xsi:type="dcterms:W3CDTF">2023-11-20T15:29:04Z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