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9" r:id="rId3"/>
    <p:sldId id="257" r:id="rId4"/>
    <p:sldId id="258" r:id="rId5"/>
    <p:sldId id="260" r:id="rId6"/>
    <p:sldId id="264" r:id="rId7"/>
    <p:sldId id="262" r:id="rId8"/>
    <p:sldId id="261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0BFABA-87AF-461F-86F6-851C659DBB9D}" type="doc">
      <dgm:prSet loTypeId="urn:microsoft.com/office/officeart/2005/8/layout/chart3" loCatId="relationship" qsTypeId="urn:microsoft.com/office/officeart/2005/8/quickstyle/simple1" qsCatId="simple" csTypeId="urn:microsoft.com/office/officeart/2005/8/colors/colorful5" csCatId="colorful" phldr="1"/>
      <dgm:spPr/>
    </dgm:pt>
    <dgm:pt modelId="{ED82BC9E-E282-4A76-A13A-CB14E119D7F2}">
      <dgm:prSet phldrT="[Text]"/>
      <dgm:spPr/>
      <dgm:t>
        <a:bodyPr/>
        <a:lstStyle/>
        <a:p>
          <a:r>
            <a:rPr lang="en-IE" dirty="0"/>
            <a:t>Informatics &amp; project management</a:t>
          </a:r>
        </a:p>
      </dgm:t>
    </dgm:pt>
    <dgm:pt modelId="{A69E005D-247D-4075-98FA-ED59DFBA3736}" type="parTrans" cxnId="{6E7A64BE-4746-47E2-9DC1-BBFD252ACD20}">
      <dgm:prSet/>
      <dgm:spPr/>
      <dgm:t>
        <a:bodyPr/>
        <a:lstStyle/>
        <a:p>
          <a:endParaRPr lang="en-IE"/>
        </a:p>
      </dgm:t>
    </dgm:pt>
    <dgm:pt modelId="{6C7A43A5-A950-431F-9C0A-7B6E21EEA31B}" type="sibTrans" cxnId="{6E7A64BE-4746-47E2-9DC1-BBFD252ACD20}">
      <dgm:prSet/>
      <dgm:spPr/>
      <dgm:t>
        <a:bodyPr/>
        <a:lstStyle/>
        <a:p>
          <a:endParaRPr lang="en-IE"/>
        </a:p>
      </dgm:t>
    </dgm:pt>
    <dgm:pt modelId="{B2E92774-9957-4516-B3DB-2E6D7D964398}">
      <dgm:prSet phldrT="[Text]"/>
      <dgm:spPr/>
      <dgm:t>
        <a:bodyPr/>
        <a:lstStyle/>
        <a:p>
          <a:r>
            <a:rPr lang="en-IE" dirty="0"/>
            <a:t>Medicine</a:t>
          </a:r>
        </a:p>
      </dgm:t>
    </dgm:pt>
    <dgm:pt modelId="{14BE2E04-F610-4238-9BA7-D8709317FB3D}" type="parTrans" cxnId="{76BCBF40-A41A-40F0-BBBE-C92EDE852976}">
      <dgm:prSet/>
      <dgm:spPr/>
      <dgm:t>
        <a:bodyPr/>
        <a:lstStyle/>
        <a:p>
          <a:endParaRPr lang="en-IE"/>
        </a:p>
      </dgm:t>
    </dgm:pt>
    <dgm:pt modelId="{7DE0D2C5-41AD-4271-BDEE-26EE14A4CB50}" type="sibTrans" cxnId="{76BCBF40-A41A-40F0-BBBE-C92EDE852976}">
      <dgm:prSet/>
      <dgm:spPr/>
      <dgm:t>
        <a:bodyPr/>
        <a:lstStyle/>
        <a:p>
          <a:endParaRPr lang="en-IE"/>
        </a:p>
      </dgm:t>
    </dgm:pt>
    <dgm:pt modelId="{A05F7283-CD9E-426C-B86C-CF4245651291}">
      <dgm:prSet phldrT="[Text]"/>
      <dgm:spPr/>
      <dgm:t>
        <a:bodyPr/>
        <a:lstStyle/>
        <a:p>
          <a:r>
            <a:rPr lang="en-IE" dirty="0"/>
            <a:t>Policy</a:t>
          </a:r>
        </a:p>
      </dgm:t>
    </dgm:pt>
    <dgm:pt modelId="{F7706AEF-7232-414E-986E-D1E23107FC32}" type="parTrans" cxnId="{FB293D95-EBD2-4638-9BCE-9EAFF229737F}">
      <dgm:prSet/>
      <dgm:spPr/>
      <dgm:t>
        <a:bodyPr/>
        <a:lstStyle/>
        <a:p>
          <a:endParaRPr lang="en-IE"/>
        </a:p>
      </dgm:t>
    </dgm:pt>
    <dgm:pt modelId="{0162E09D-2172-4CDE-A252-23255B1CC22D}" type="sibTrans" cxnId="{FB293D95-EBD2-4638-9BCE-9EAFF229737F}">
      <dgm:prSet/>
      <dgm:spPr/>
      <dgm:t>
        <a:bodyPr/>
        <a:lstStyle/>
        <a:p>
          <a:endParaRPr lang="en-IE"/>
        </a:p>
      </dgm:t>
    </dgm:pt>
    <dgm:pt modelId="{569C6FC1-E5FB-4146-933A-CF554C44FF66}">
      <dgm:prSet/>
      <dgm:spPr>
        <a:solidFill>
          <a:srgbClr val="008000"/>
        </a:solidFill>
      </dgm:spPr>
      <dgm:t>
        <a:bodyPr/>
        <a:lstStyle/>
        <a:p>
          <a:r>
            <a:rPr lang="en-IE" dirty="0"/>
            <a:t>Pharmacy</a:t>
          </a:r>
        </a:p>
      </dgm:t>
    </dgm:pt>
    <dgm:pt modelId="{53FAB1B1-82C9-4FBB-844C-B2FC940F0522}" type="parTrans" cxnId="{4C5319AE-1D9C-4EC9-9E4A-1A34F8323CD0}">
      <dgm:prSet/>
      <dgm:spPr/>
      <dgm:t>
        <a:bodyPr/>
        <a:lstStyle/>
        <a:p>
          <a:endParaRPr lang="en-IE"/>
        </a:p>
      </dgm:t>
    </dgm:pt>
    <dgm:pt modelId="{1B2EA092-A3AA-4936-974D-B10DE7029B9E}" type="sibTrans" cxnId="{4C5319AE-1D9C-4EC9-9E4A-1A34F8323CD0}">
      <dgm:prSet/>
      <dgm:spPr/>
      <dgm:t>
        <a:bodyPr/>
        <a:lstStyle/>
        <a:p>
          <a:endParaRPr lang="en-IE"/>
        </a:p>
      </dgm:t>
    </dgm:pt>
    <dgm:pt modelId="{835364D8-E11D-4773-A6F5-EB8E556035DE}" type="pres">
      <dgm:prSet presAssocID="{180BFABA-87AF-461F-86F6-851C659DBB9D}" presName="compositeShape" presStyleCnt="0">
        <dgm:presLayoutVars>
          <dgm:chMax val="7"/>
          <dgm:dir/>
          <dgm:resizeHandles val="exact"/>
        </dgm:presLayoutVars>
      </dgm:prSet>
      <dgm:spPr/>
    </dgm:pt>
    <dgm:pt modelId="{F59F52AD-906B-48B0-8562-182FC96131C5}" type="pres">
      <dgm:prSet presAssocID="{180BFABA-87AF-461F-86F6-851C659DBB9D}" presName="wedge1" presStyleLbl="node1" presStyleIdx="0" presStyleCnt="4"/>
      <dgm:spPr/>
    </dgm:pt>
    <dgm:pt modelId="{3A4B10A9-256D-4535-B930-91FD532A2A1E}" type="pres">
      <dgm:prSet presAssocID="{180BFABA-87AF-461F-86F6-851C659DBB9D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98A7480-10E5-412C-908C-A73A4AA4F34C}" type="pres">
      <dgm:prSet presAssocID="{180BFABA-87AF-461F-86F6-851C659DBB9D}" presName="wedge2" presStyleLbl="node1" presStyleIdx="1" presStyleCnt="4"/>
      <dgm:spPr/>
    </dgm:pt>
    <dgm:pt modelId="{B154E80F-A6E2-41EA-9253-26543CFA7DA4}" type="pres">
      <dgm:prSet presAssocID="{180BFABA-87AF-461F-86F6-851C659DBB9D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526EF85-069D-4175-97FE-6DBFB92CFFBC}" type="pres">
      <dgm:prSet presAssocID="{180BFABA-87AF-461F-86F6-851C659DBB9D}" presName="wedge3" presStyleLbl="node1" presStyleIdx="2" presStyleCnt="4"/>
      <dgm:spPr/>
    </dgm:pt>
    <dgm:pt modelId="{D4081D77-9E8C-44F4-9EBD-E05F6832E46E}" type="pres">
      <dgm:prSet presAssocID="{180BFABA-87AF-461F-86F6-851C659DBB9D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6534162-180C-47EA-A436-8B27834BFC5A}" type="pres">
      <dgm:prSet presAssocID="{180BFABA-87AF-461F-86F6-851C659DBB9D}" presName="wedge4" presStyleLbl="node1" presStyleIdx="3" presStyleCnt="4"/>
      <dgm:spPr/>
    </dgm:pt>
    <dgm:pt modelId="{11A471A6-5136-4355-BAFC-AC7358C2DCEC}" type="pres">
      <dgm:prSet presAssocID="{180BFABA-87AF-461F-86F6-851C659DBB9D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A56E371C-68C4-4108-BA56-E42AC7723BF3}" type="presOf" srcId="{A05F7283-CD9E-426C-B86C-CF4245651291}" destId="{56534162-180C-47EA-A436-8B27834BFC5A}" srcOrd="0" destOrd="0" presId="urn:microsoft.com/office/officeart/2005/8/layout/chart3"/>
    <dgm:cxn modelId="{F06E5F1D-3155-420F-8BA8-ECF5CB3637D1}" type="presOf" srcId="{B2E92774-9957-4516-B3DB-2E6D7D964398}" destId="{0526EF85-069D-4175-97FE-6DBFB92CFFBC}" srcOrd="0" destOrd="0" presId="urn:microsoft.com/office/officeart/2005/8/layout/chart3"/>
    <dgm:cxn modelId="{2B17AB3C-BA45-47D3-BECA-C32C0E0973E8}" type="presOf" srcId="{569C6FC1-E5FB-4146-933A-CF554C44FF66}" destId="{F59F52AD-906B-48B0-8562-182FC96131C5}" srcOrd="0" destOrd="0" presId="urn:microsoft.com/office/officeart/2005/8/layout/chart3"/>
    <dgm:cxn modelId="{76BCBF40-A41A-40F0-BBBE-C92EDE852976}" srcId="{180BFABA-87AF-461F-86F6-851C659DBB9D}" destId="{B2E92774-9957-4516-B3DB-2E6D7D964398}" srcOrd="2" destOrd="0" parTransId="{14BE2E04-F610-4238-9BA7-D8709317FB3D}" sibTransId="{7DE0D2C5-41AD-4271-BDEE-26EE14A4CB50}"/>
    <dgm:cxn modelId="{2747F366-4E27-4248-8752-AB509161A59D}" type="presOf" srcId="{ED82BC9E-E282-4A76-A13A-CB14E119D7F2}" destId="{B154E80F-A6E2-41EA-9253-26543CFA7DA4}" srcOrd="1" destOrd="0" presId="urn:microsoft.com/office/officeart/2005/8/layout/chart3"/>
    <dgm:cxn modelId="{6DEC2F58-121D-4A01-B579-A0D821B06991}" type="presOf" srcId="{569C6FC1-E5FB-4146-933A-CF554C44FF66}" destId="{3A4B10A9-256D-4535-B930-91FD532A2A1E}" srcOrd="1" destOrd="0" presId="urn:microsoft.com/office/officeart/2005/8/layout/chart3"/>
    <dgm:cxn modelId="{1F8D977F-FE75-491F-94FA-EC5709A62B6D}" type="presOf" srcId="{A05F7283-CD9E-426C-B86C-CF4245651291}" destId="{11A471A6-5136-4355-BAFC-AC7358C2DCEC}" srcOrd="1" destOrd="0" presId="urn:microsoft.com/office/officeart/2005/8/layout/chart3"/>
    <dgm:cxn modelId="{FB293D95-EBD2-4638-9BCE-9EAFF229737F}" srcId="{180BFABA-87AF-461F-86F6-851C659DBB9D}" destId="{A05F7283-CD9E-426C-B86C-CF4245651291}" srcOrd="3" destOrd="0" parTransId="{F7706AEF-7232-414E-986E-D1E23107FC32}" sibTransId="{0162E09D-2172-4CDE-A252-23255B1CC22D}"/>
    <dgm:cxn modelId="{4C5319AE-1D9C-4EC9-9E4A-1A34F8323CD0}" srcId="{180BFABA-87AF-461F-86F6-851C659DBB9D}" destId="{569C6FC1-E5FB-4146-933A-CF554C44FF66}" srcOrd="0" destOrd="0" parTransId="{53FAB1B1-82C9-4FBB-844C-B2FC940F0522}" sibTransId="{1B2EA092-A3AA-4936-974D-B10DE7029B9E}"/>
    <dgm:cxn modelId="{966B64AE-9218-4A53-9503-9440324E2CBB}" type="presOf" srcId="{ED82BC9E-E282-4A76-A13A-CB14E119D7F2}" destId="{498A7480-10E5-412C-908C-A73A4AA4F34C}" srcOrd="0" destOrd="0" presId="urn:microsoft.com/office/officeart/2005/8/layout/chart3"/>
    <dgm:cxn modelId="{6E7A64BE-4746-47E2-9DC1-BBFD252ACD20}" srcId="{180BFABA-87AF-461F-86F6-851C659DBB9D}" destId="{ED82BC9E-E282-4A76-A13A-CB14E119D7F2}" srcOrd="1" destOrd="0" parTransId="{A69E005D-247D-4075-98FA-ED59DFBA3736}" sibTransId="{6C7A43A5-A950-431F-9C0A-7B6E21EEA31B}"/>
    <dgm:cxn modelId="{8E096EDA-040C-4A45-BDE7-5484C6A348E9}" type="presOf" srcId="{B2E92774-9957-4516-B3DB-2E6D7D964398}" destId="{D4081D77-9E8C-44F4-9EBD-E05F6832E46E}" srcOrd="1" destOrd="0" presId="urn:microsoft.com/office/officeart/2005/8/layout/chart3"/>
    <dgm:cxn modelId="{8766E7FA-D085-4B8A-BAAA-C60039FC672B}" type="presOf" srcId="{180BFABA-87AF-461F-86F6-851C659DBB9D}" destId="{835364D8-E11D-4773-A6F5-EB8E556035DE}" srcOrd="0" destOrd="0" presId="urn:microsoft.com/office/officeart/2005/8/layout/chart3"/>
    <dgm:cxn modelId="{F26C91CB-C290-40DC-A2C8-ACE8C8B3181D}" type="presParOf" srcId="{835364D8-E11D-4773-A6F5-EB8E556035DE}" destId="{F59F52AD-906B-48B0-8562-182FC96131C5}" srcOrd="0" destOrd="0" presId="urn:microsoft.com/office/officeart/2005/8/layout/chart3"/>
    <dgm:cxn modelId="{0ED43A7D-3F05-46F5-AB45-C2A4AAD7B7BE}" type="presParOf" srcId="{835364D8-E11D-4773-A6F5-EB8E556035DE}" destId="{3A4B10A9-256D-4535-B930-91FD532A2A1E}" srcOrd="1" destOrd="0" presId="urn:microsoft.com/office/officeart/2005/8/layout/chart3"/>
    <dgm:cxn modelId="{FC6FBC47-E479-4232-AFF8-D61DA212E2A2}" type="presParOf" srcId="{835364D8-E11D-4773-A6F5-EB8E556035DE}" destId="{498A7480-10E5-412C-908C-A73A4AA4F34C}" srcOrd="2" destOrd="0" presId="urn:microsoft.com/office/officeart/2005/8/layout/chart3"/>
    <dgm:cxn modelId="{9CD8C263-4A55-4E90-A46B-88C05A979305}" type="presParOf" srcId="{835364D8-E11D-4773-A6F5-EB8E556035DE}" destId="{B154E80F-A6E2-41EA-9253-26543CFA7DA4}" srcOrd="3" destOrd="0" presId="urn:microsoft.com/office/officeart/2005/8/layout/chart3"/>
    <dgm:cxn modelId="{C4C1EE4B-D305-4643-AFD8-AD11CA699E85}" type="presParOf" srcId="{835364D8-E11D-4773-A6F5-EB8E556035DE}" destId="{0526EF85-069D-4175-97FE-6DBFB92CFFBC}" srcOrd="4" destOrd="0" presId="urn:microsoft.com/office/officeart/2005/8/layout/chart3"/>
    <dgm:cxn modelId="{0F70C560-382F-4068-9433-773FD7403C65}" type="presParOf" srcId="{835364D8-E11D-4773-A6F5-EB8E556035DE}" destId="{D4081D77-9E8C-44F4-9EBD-E05F6832E46E}" srcOrd="5" destOrd="0" presId="urn:microsoft.com/office/officeart/2005/8/layout/chart3"/>
    <dgm:cxn modelId="{5DE1D09E-5988-417A-8E02-AC7CB05F0790}" type="presParOf" srcId="{835364D8-E11D-4773-A6F5-EB8E556035DE}" destId="{56534162-180C-47EA-A436-8B27834BFC5A}" srcOrd="6" destOrd="0" presId="urn:microsoft.com/office/officeart/2005/8/layout/chart3"/>
    <dgm:cxn modelId="{29F0DCF5-7120-4840-92CE-F9E73987EC21}" type="presParOf" srcId="{835364D8-E11D-4773-A6F5-EB8E556035DE}" destId="{11A471A6-5136-4355-BAFC-AC7358C2DCEC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21E2D7-999F-46CD-9D6F-0946AB393AC2}" type="doc">
      <dgm:prSet loTypeId="urn:microsoft.com/office/officeart/2005/8/layout/cycle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IE"/>
        </a:p>
      </dgm:t>
    </dgm:pt>
    <dgm:pt modelId="{2D462424-253E-4128-94F6-2F71E9274FB3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2400" dirty="0"/>
            <a:t>Policy and regulation</a:t>
          </a:r>
        </a:p>
        <a:p>
          <a:pPr marL="0" lvl="0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2400" dirty="0"/>
        </a:p>
      </dgm:t>
    </dgm:pt>
    <dgm:pt modelId="{99D4C2FB-538E-4024-B0F2-87C788509C71}" type="parTrans" cxnId="{7911CBF6-C6A2-456F-91D1-9DAFE84415C6}">
      <dgm:prSet/>
      <dgm:spPr/>
      <dgm:t>
        <a:bodyPr/>
        <a:lstStyle/>
        <a:p>
          <a:endParaRPr lang="en-IE"/>
        </a:p>
      </dgm:t>
    </dgm:pt>
    <dgm:pt modelId="{C64C413A-E657-4F2D-94A5-37C75F7D68D1}" type="sibTrans" cxnId="{7911CBF6-C6A2-456F-91D1-9DAFE84415C6}">
      <dgm:prSet/>
      <dgm:spPr/>
      <dgm:t>
        <a:bodyPr/>
        <a:lstStyle/>
        <a:p>
          <a:endParaRPr lang="en-IE"/>
        </a:p>
      </dgm:t>
    </dgm:pt>
    <dgm:pt modelId="{BE8041EB-2273-4B04-BEA8-98AAF98DA769}">
      <dgm:prSet phldrT="[Text]" custT="1"/>
      <dgm:spPr/>
      <dgm:t>
        <a:bodyPr/>
        <a:lstStyle/>
        <a:p>
          <a:r>
            <a:rPr lang="en-IE" sz="1800" dirty="0"/>
            <a:t>Department of Health</a:t>
          </a:r>
        </a:p>
      </dgm:t>
    </dgm:pt>
    <dgm:pt modelId="{F95507E1-9BAB-4D6B-B1ED-9F4601658A07}" type="parTrans" cxnId="{CBB4CC2A-F05F-4D8E-873A-5B5E6556B5D5}">
      <dgm:prSet/>
      <dgm:spPr/>
      <dgm:t>
        <a:bodyPr/>
        <a:lstStyle/>
        <a:p>
          <a:endParaRPr lang="en-IE"/>
        </a:p>
      </dgm:t>
    </dgm:pt>
    <dgm:pt modelId="{DA0398CA-FD40-407F-88B9-16A81CEBBDEA}" type="sibTrans" cxnId="{CBB4CC2A-F05F-4D8E-873A-5B5E6556B5D5}">
      <dgm:prSet/>
      <dgm:spPr/>
      <dgm:t>
        <a:bodyPr/>
        <a:lstStyle/>
        <a:p>
          <a:endParaRPr lang="en-IE"/>
        </a:p>
      </dgm:t>
    </dgm:pt>
    <dgm:pt modelId="{A056CE83-EB7B-444F-AAC2-3624A6FA28C4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2400" dirty="0"/>
            <a:t>Frontline service</a:t>
          </a:r>
        </a:p>
        <a:p>
          <a:pPr marL="0"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900" dirty="0"/>
        </a:p>
      </dgm:t>
    </dgm:pt>
    <dgm:pt modelId="{C6F72ECB-FFAD-44AC-946A-316AC9D9989F}" type="parTrans" cxnId="{C8A35308-F478-41D4-B167-69061EC8645F}">
      <dgm:prSet/>
      <dgm:spPr/>
      <dgm:t>
        <a:bodyPr/>
        <a:lstStyle/>
        <a:p>
          <a:endParaRPr lang="en-IE"/>
        </a:p>
      </dgm:t>
    </dgm:pt>
    <dgm:pt modelId="{4CE13FB6-91BD-44E3-B8FC-F522DD8DC42B}" type="sibTrans" cxnId="{C8A35308-F478-41D4-B167-69061EC8645F}">
      <dgm:prSet/>
      <dgm:spPr/>
      <dgm:t>
        <a:bodyPr/>
        <a:lstStyle/>
        <a:p>
          <a:endParaRPr lang="en-IE"/>
        </a:p>
      </dgm:t>
    </dgm:pt>
    <dgm:pt modelId="{D7CAB7BC-2EDC-4C30-ACC0-C831F128A771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IE" sz="24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2400" dirty="0"/>
            <a:t>Decision making and Support services</a:t>
          </a:r>
        </a:p>
        <a:p>
          <a:pPr marL="0"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900" dirty="0"/>
        </a:p>
      </dgm:t>
    </dgm:pt>
    <dgm:pt modelId="{195C364B-4006-462A-B37A-83E018A62483}" type="parTrans" cxnId="{C9CE911E-246A-4F6E-995A-D817AA123470}">
      <dgm:prSet/>
      <dgm:spPr/>
      <dgm:t>
        <a:bodyPr/>
        <a:lstStyle/>
        <a:p>
          <a:endParaRPr lang="en-IE"/>
        </a:p>
      </dgm:t>
    </dgm:pt>
    <dgm:pt modelId="{3216F548-5E3A-4CAE-913E-7A5FA62CF096}" type="sibTrans" cxnId="{C9CE911E-246A-4F6E-995A-D817AA123470}">
      <dgm:prSet/>
      <dgm:spPr/>
      <dgm:t>
        <a:bodyPr/>
        <a:lstStyle/>
        <a:p>
          <a:endParaRPr lang="en-IE"/>
        </a:p>
      </dgm:t>
    </dgm:pt>
    <dgm:pt modelId="{7E8C1918-DA0A-48D7-AF7B-6806B1431CE1}">
      <dgm:prSet phldrT="[Text]" custT="1"/>
      <dgm:spPr/>
      <dgm:t>
        <a:bodyPr/>
        <a:lstStyle/>
        <a:p>
          <a:r>
            <a:rPr lang="en-IE" sz="1800" dirty="0"/>
            <a:t>Pharmaceutical Society of Ireland</a:t>
          </a:r>
        </a:p>
      </dgm:t>
    </dgm:pt>
    <dgm:pt modelId="{1C7D45EB-B7D9-4596-954E-7D18FC23263D}" type="parTrans" cxnId="{207B02BC-DDC4-4401-84EC-0189F82DB3A8}">
      <dgm:prSet/>
      <dgm:spPr/>
      <dgm:t>
        <a:bodyPr/>
        <a:lstStyle/>
        <a:p>
          <a:endParaRPr lang="en-IE"/>
        </a:p>
      </dgm:t>
    </dgm:pt>
    <dgm:pt modelId="{AD9D4693-69AE-44F5-9997-11F09FE24B8C}" type="sibTrans" cxnId="{207B02BC-DDC4-4401-84EC-0189F82DB3A8}">
      <dgm:prSet/>
      <dgm:spPr/>
      <dgm:t>
        <a:bodyPr/>
        <a:lstStyle/>
        <a:p>
          <a:endParaRPr lang="en-IE"/>
        </a:p>
      </dgm:t>
    </dgm:pt>
    <dgm:pt modelId="{F6EF191C-7AE5-44C1-A00B-2C352EB059F0}">
      <dgm:prSet custT="1"/>
      <dgm:spPr/>
      <dgm:t>
        <a:bodyPr/>
        <a:lstStyle/>
        <a:p>
          <a:r>
            <a:rPr lang="en-IE" sz="1800" dirty="0"/>
            <a:t>Community Pharmacists</a:t>
          </a:r>
        </a:p>
      </dgm:t>
    </dgm:pt>
    <dgm:pt modelId="{F6E1D428-D6A8-414D-9501-12D89B101BFD}" type="parTrans" cxnId="{07B551AF-22CC-4933-A5AE-B2D512E84552}">
      <dgm:prSet/>
      <dgm:spPr/>
      <dgm:t>
        <a:bodyPr/>
        <a:lstStyle/>
        <a:p>
          <a:endParaRPr lang="en-IE"/>
        </a:p>
      </dgm:t>
    </dgm:pt>
    <dgm:pt modelId="{1EDEC719-667C-411A-8D3F-AD4367287739}" type="sibTrans" cxnId="{07B551AF-22CC-4933-A5AE-B2D512E84552}">
      <dgm:prSet/>
      <dgm:spPr/>
      <dgm:t>
        <a:bodyPr/>
        <a:lstStyle/>
        <a:p>
          <a:endParaRPr lang="en-IE"/>
        </a:p>
      </dgm:t>
    </dgm:pt>
    <dgm:pt modelId="{F4149FCE-6726-4B60-AE1C-A45EE39DA71F}">
      <dgm:prSet custT="1"/>
      <dgm:spPr/>
      <dgm:t>
        <a:bodyPr/>
        <a:lstStyle/>
        <a:p>
          <a:r>
            <a:rPr lang="en-IE" sz="1800" dirty="0"/>
            <a:t>Hospital Pharmacists</a:t>
          </a:r>
        </a:p>
      </dgm:t>
    </dgm:pt>
    <dgm:pt modelId="{256FAEC1-B5AF-4DE1-B520-4E3EED7CAFA8}" type="parTrans" cxnId="{EE17D7A4-0E11-4006-AFB1-3495AC48D706}">
      <dgm:prSet/>
      <dgm:spPr/>
      <dgm:t>
        <a:bodyPr/>
        <a:lstStyle/>
        <a:p>
          <a:endParaRPr lang="en-IE"/>
        </a:p>
      </dgm:t>
    </dgm:pt>
    <dgm:pt modelId="{6395BD3A-FE80-4E29-BF30-905D0DCFB767}" type="sibTrans" cxnId="{EE17D7A4-0E11-4006-AFB1-3495AC48D706}">
      <dgm:prSet/>
      <dgm:spPr/>
      <dgm:t>
        <a:bodyPr/>
        <a:lstStyle/>
        <a:p>
          <a:endParaRPr lang="en-IE"/>
        </a:p>
      </dgm:t>
    </dgm:pt>
    <dgm:pt modelId="{95867981-A762-4F73-B09C-A1BBF4735AFA}">
      <dgm:prSet custT="1"/>
      <dgm:spPr/>
      <dgm:t>
        <a:bodyPr/>
        <a:lstStyle/>
        <a:p>
          <a:r>
            <a:rPr lang="en-IE" sz="1800" dirty="0"/>
            <a:t>Health Service Executive</a:t>
          </a:r>
        </a:p>
      </dgm:t>
    </dgm:pt>
    <dgm:pt modelId="{9D10E732-EC61-48E2-9755-DAD859F312BF}" type="parTrans" cxnId="{0E77CEBD-C60B-48B8-96EF-9FE2D0063CBE}">
      <dgm:prSet/>
      <dgm:spPr/>
      <dgm:t>
        <a:bodyPr/>
        <a:lstStyle/>
        <a:p>
          <a:endParaRPr lang="en-IE"/>
        </a:p>
      </dgm:t>
    </dgm:pt>
    <dgm:pt modelId="{F081900B-EE6C-4E7A-9ADA-78F5FA9991B0}" type="sibTrans" cxnId="{0E77CEBD-C60B-48B8-96EF-9FE2D0063CBE}">
      <dgm:prSet/>
      <dgm:spPr/>
      <dgm:t>
        <a:bodyPr/>
        <a:lstStyle/>
        <a:p>
          <a:endParaRPr lang="en-IE"/>
        </a:p>
      </dgm:t>
    </dgm:pt>
    <dgm:pt modelId="{8A62F1E6-62BC-4CEA-8D04-656D172AFAD1}">
      <dgm:prSet custT="1"/>
      <dgm:spPr/>
      <dgm:t>
        <a:bodyPr/>
        <a:lstStyle/>
        <a:p>
          <a:r>
            <a:rPr lang="en-IE" sz="2400" dirty="0" err="1"/>
            <a:t>Prof’l</a:t>
          </a:r>
          <a:r>
            <a:rPr lang="en-IE" sz="2400" dirty="0"/>
            <a:t> bodies</a:t>
          </a:r>
        </a:p>
      </dgm:t>
    </dgm:pt>
    <dgm:pt modelId="{630B95A9-55E6-441B-B82B-7BBDDC5EC3E6}" type="parTrans" cxnId="{722F1CD8-7E1A-4677-9F72-440005AB4343}">
      <dgm:prSet/>
      <dgm:spPr/>
      <dgm:t>
        <a:bodyPr/>
        <a:lstStyle/>
        <a:p>
          <a:endParaRPr lang="en-IE"/>
        </a:p>
      </dgm:t>
    </dgm:pt>
    <dgm:pt modelId="{C59F0C6F-8638-49CB-BCCE-F23C949B5B88}" type="sibTrans" cxnId="{722F1CD8-7E1A-4677-9F72-440005AB4343}">
      <dgm:prSet/>
      <dgm:spPr/>
      <dgm:t>
        <a:bodyPr/>
        <a:lstStyle/>
        <a:p>
          <a:endParaRPr lang="en-IE"/>
        </a:p>
      </dgm:t>
    </dgm:pt>
    <dgm:pt modelId="{169647A0-CF07-4FA5-A34C-A67C31923DAE}">
      <dgm:prSet/>
      <dgm:spPr/>
      <dgm:t>
        <a:bodyPr/>
        <a:lstStyle/>
        <a:p>
          <a:r>
            <a:rPr lang="en-IE" dirty="0"/>
            <a:t>Irish Pharmacy Union</a:t>
          </a:r>
        </a:p>
      </dgm:t>
    </dgm:pt>
    <dgm:pt modelId="{2DFBF94A-8BF9-4941-ABAB-F0AB32F1D87F}" type="parTrans" cxnId="{448C23AB-E121-4605-8817-09C895046A0C}">
      <dgm:prSet/>
      <dgm:spPr/>
      <dgm:t>
        <a:bodyPr/>
        <a:lstStyle/>
        <a:p>
          <a:endParaRPr lang="en-IE"/>
        </a:p>
      </dgm:t>
    </dgm:pt>
    <dgm:pt modelId="{834071B4-2D7B-4F0D-ABAB-B48DE4E29A53}" type="sibTrans" cxnId="{448C23AB-E121-4605-8817-09C895046A0C}">
      <dgm:prSet/>
      <dgm:spPr/>
      <dgm:t>
        <a:bodyPr/>
        <a:lstStyle/>
        <a:p>
          <a:endParaRPr lang="en-IE"/>
        </a:p>
      </dgm:t>
    </dgm:pt>
    <dgm:pt modelId="{236F40BB-0983-407E-8812-D2D44420DF08}">
      <dgm:prSet/>
      <dgm:spPr/>
      <dgm:t>
        <a:bodyPr/>
        <a:lstStyle/>
        <a:p>
          <a:endParaRPr lang="en-IE" sz="900" dirty="0"/>
        </a:p>
      </dgm:t>
    </dgm:pt>
    <dgm:pt modelId="{8536C2DA-4892-42C9-9AC9-79185F714FC2}" type="parTrans" cxnId="{D3E2A165-287F-417C-B1B5-E1E854813872}">
      <dgm:prSet/>
      <dgm:spPr/>
      <dgm:t>
        <a:bodyPr/>
        <a:lstStyle/>
        <a:p>
          <a:endParaRPr lang="en-IE"/>
        </a:p>
      </dgm:t>
    </dgm:pt>
    <dgm:pt modelId="{B18D56B9-3586-4826-9A4F-E74DDFDFBAEF}" type="sibTrans" cxnId="{D3E2A165-287F-417C-B1B5-E1E854813872}">
      <dgm:prSet/>
      <dgm:spPr/>
      <dgm:t>
        <a:bodyPr/>
        <a:lstStyle/>
        <a:p>
          <a:endParaRPr lang="en-IE"/>
        </a:p>
      </dgm:t>
    </dgm:pt>
    <dgm:pt modelId="{1BB1A6D2-4ADF-4AEB-95FF-EC6D529A7F85}">
      <dgm:prSet/>
      <dgm:spPr/>
      <dgm:t>
        <a:bodyPr/>
        <a:lstStyle/>
        <a:p>
          <a:r>
            <a:rPr lang="en-IE" dirty="0"/>
            <a:t>Irish Medication Safety Network</a:t>
          </a:r>
        </a:p>
      </dgm:t>
    </dgm:pt>
    <dgm:pt modelId="{B6204E5E-C841-4AB8-9ED0-1CC7D0F71C6B}" type="parTrans" cxnId="{B0E1C9D8-EF46-4612-8DB5-4613E0C05BAF}">
      <dgm:prSet/>
      <dgm:spPr/>
      <dgm:t>
        <a:bodyPr/>
        <a:lstStyle/>
        <a:p>
          <a:endParaRPr lang="en-IE"/>
        </a:p>
      </dgm:t>
    </dgm:pt>
    <dgm:pt modelId="{07E32A69-EE8A-40D0-8800-BA344D9B8973}" type="sibTrans" cxnId="{B0E1C9D8-EF46-4612-8DB5-4613E0C05BAF}">
      <dgm:prSet/>
      <dgm:spPr/>
      <dgm:t>
        <a:bodyPr/>
        <a:lstStyle/>
        <a:p>
          <a:endParaRPr lang="en-IE"/>
        </a:p>
      </dgm:t>
    </dgm:pt>
    <dgm:pt modelId="{9C25D939-27E0-49E9-8059-FAD358132BD1}">
      <dgm:prSet custT="1"/>
      <dgm:spPr/>
      <dgm:t>
        <a:bodyPr/>
        <a:lstStyle/>
        <a:p>
          <a:r>
            <a:rPr lang="en-IE" sz="1600" dirty="0"/>
            <a:t>PCRS</a:t>
          </a:r>
        </a:p>
      </dgm:t>
    </dgm:pt>
    <dgm:pt modelId="{B4CB2D56-8985-4FB7-9E41-60DACE1A4D4C}" type="parTrans" cxnId="{020CB9B1-2380-42CD-BAAD-7DB6E6187CCA}">
      <dgm:prSet/>
      <dgm:spPr/>
      <dgm:t>
        <a:bodyPr/>
        <a:lstStyle/>
        <a:p>
          <a:endParaRPr lang="en-IE"/>
        </a:p>
      </dgm:t>
    </dgm:pt>
    <dgm:pt modelId="{C833B64C-A4E4-4EED-BE0C-C794D1DBFC2B}" type="sibTrans" cxnId="{020CB9B1-2380-42CD-BAAD-7DB6E6187CCA}">
      <dgm:prSet/>
      <dgm:spPr/>
      <dgm:t>
        <a:bodyPr/>
        <a:lstStyle/>
        <a:p>
          <a:endParaRPr lang="en-IE"/>
        </a:p>
      </dgm:t>
    </dgm:pt>
    <dgm:pt modelId="{71FA3904-6B43-4F29-86B2-F2C0BA50CDFC}">
      <dgm:prSet custT="1"/>
      <dgm:spPr/>
      <dgm:t>
        <a:bodyPr/>
        <a:lstStyle/>
        <a:p>
          <a:r>
            <a:rPr lang="en-IE" sz="1600" dirty="0"/>
            <a:t>HMMS</a:t>
          </a:r>
        </a:p>
      </dgm:t>
    </dgm:pt>
    <dgm:pt modelId="{AFBF2E08-FA22-4958-80C9-EDFC832EF087}" type="parTrans" cxnId="{41D509E8-6283-4DC1-8DA9-40D639AC1DA6}">
      <dgm:prSet/>
      <dgm:spPr/>
      <dgm:t>
        <a:bodyPr/>
        <a:lstStyle/>
        <a:p>
          <a:endParaRPr lang="en-IE"/>
        </a:p>
      </dgm:t>
    </dgm:pt>
    <dgm:pt modelId="{FEF11BB9-D56E-43C6-9B01-24F7F2FE7619}" type="sibTrans" cxnId="{41D509E8-6283-4DC1-8DA9-40D639AC1DA6}">
      <dgm:prSet/>
      <dgm:spPr/>
      <dgm:t>
        <a:bodyPr/>
        <a:lstStyle/>
        <a:p>
          <a:endParaRPr lang="en-IE"/>
        </a:p>
      </dgm:t>
    </dgm:pt>
    <dgm:pt modelId="{091FD768-4AFE-4BF9-86D0-4F582F6037B4}">
      <dgm:prSet custT="1"/>
      <dgm:spPr/>
      <dgm:t>
        <a:bodyPr/>
        <a:lstStyle/>
        <a:p>
          <a:r>
            <a:rPr lang="en-IE" sz="1600" dirty="0"/>
            <a:t>NMPC</a:t>
          </a:r>
        </a:p>
      </dgm:t>
    </dgm:pt>
    <dgm:pt modelId="{6C44140C-B87D-4FBE-94F5-32860475D2F4}" type="parTrans" cxnId="{0C5DF80B-3A81-4FE0-B1ED-B2867A44CBEF}">
      <dgm:prSet/>
      <dgm:spPr/>
      <dgm:t>
        <a:bodyPr/>
        <a:lstStyle/>
        <a:p>
          <a:endParaRPr lang="en-IE"/>
        </a:p>
      </dgm:t>
    </dgm:pt>
    <dgm:pt modelId="{D4CCD526-13CD-4453-BEE9-217C78ABC094}" type="sibTrans" cxnId="{0C5DF80B-3A81-4FE0-B1ED-B2867A44CBEF}">
      <dgm:prSet/>
      <dgm:spPr/>
      <dgm:t>
        <a:bodyPr/>
        <a:lstStyle/>
        <a:p>
          <a:endParaRPr lang="en-IE"/>
        </a:p>
      </dgm:t>
    </dgm:pt>
    <dgm:pt modelId="{AEBD9F76-A4C4-49AF-8BFC-146C07B52746}">
      <dgm:prSet custT="1"/>
      <dgm:spPr/>
      <dgm:t>
        <a:bodyPr/>
        <a:lstStyle/>
        <a:p>
          <a:r>
            <a:rPr lang="en-IE" sz="1600" dirty="0" err="1"/>
            <a:t>ePrescribing</a:t>
          </a:r>
          <a:endParaRPr lang="en-IE" sz="1600" dirty="0"/>
        </a:p>
      </dgm:t>
    </dgm:pt>
    <dgm:pt modelId="{B48E8278-6339-4231-9FE4-5914C07EA6F9}" type="parTrans" cxnId="{7D1DF214-365B-4822-A098-27267E263748}">
      <dgm:prSet/>
      <dgm:spPr/>
      <dgm:t>
        <a:bodyPr/>
        <a:lstStyle/>
        <a:p>
          <a:endParaRPr lang="en-IE"/>
        </a:p>
      </dgm:t>
    </dgm:pt>
    <dgm:pt modelId="{3931E775-572A-4A82-8ABF-3AA3B729ED2B}" type="sibTrans" cxnId="{7D1DF214-365B-4822-A098-27267E263748}">
      <dgm:prSet/>
      <dgm:spPr/>
      <dgm:t>
        <a:bodyPr/>
        <a:lstStyle/>
        <a:p>
          <a:endParaRPr lang="en-IE"/>
        </a:p>
      </dgm:t>
    </dgm:pt>
    <dgm:pt modelId="{D9C2358B-1B38-4403-93C4-7B2A97A229F3}">
      <dgm:prSet/>
      <dgm:spPr/>
      <dgm:t>
        <a:bodyPr/>
        <a:lstStyle/>
        <a:p>
          <a:endParaRPr lang="en-IE" sz="900" dirty="0"/>
        </a:p>
      </dgm:t>
    </dgm:pt>
    <dgm:pt modelId="{FEB0A4E1-A16F-474A-91D6-CCEA19F5C98D}" type="parTrans" cxnId="{F2792694-E0D6-4956-9386-8FD712F3406B}">
      <dgm:prSet/>
      <dgm:spPr/>
      <dgm:t>
        <a:bodyPr/>
        <a:lstStyle/>
        <a:p>
          <a:endParaRPr lang="en-IE"/>
        </a:p>
      </dgm:t>
    </dgm:pt>
    <dgm:pt modelId="{C031D091-FF5B-4EFE-9563-F980DB88B282}" type="sibTrans" cxnId="{F2792694-E0D6-4956-9386-8FD712F3406B}">
      <dgm:prSet/>
      <dgm:spPr/>
      <dgm:t>
        <a:bodyPr/>
        <a:lstStyle/>
        <a:p>
          <a:endParaRPr lang="en-IE"/>
        </a:p>
      </dgm:t>
    </dgm:pt>
    <dgm:pt modelId="{23AD20B1-5971-4B2B-B15F-4BBB802B627A}">
      <dgm:prSet custT="1"/>
      <dgm:spPr/>
      <dgm:t>
        <a:bodyPr/>
        <a:lstStyle/>
        <a:p>
          <a:r>
            <a:rPr lang="en-IE" sz="1600" dirty="0"/>
            <a:t>Programme for Medication Safety</a:t>
          </a:r>
        </a:p>
      </dgm:t>
    </dgm:pt>
    <dgm:pt modelId="{46A4BF64-5537-4788-AD31-389E633BDF69}" type="parTrans" cxnId="{9BD099F4-CD0A-4405-A62E-76897DECA169}">
      <dgm:prSet/>
      <dgm:spPr/>
      <dgm:t>
        <a:bodyPr/>
        <a:lstStyle/>
        <a:p>
          <a:endParaRPr lang="en-IE"/>
        </a:p>
      </dgm:t>
    </dgm:pt>
    <dgm:pt modelId="{7482F73B-F5E4-42FE-B8F3-C5248BB51538}" type="sibTrans" cxnId="{9BD099F4-CD0A-4405-A62E-76897DECA169}">
      <dgm:prSet/>
      <dgm:spPr/>
      <dgm:t>
        <a:bodyPr/>
        <a:lstStyle/>
        <a:p>
          <a:endParaRPr lang="en-IE"/>
        </a:p>
      </dgm:t>
    </dgm:pt>
    <dgm:pt modelId="{C857E5FF-3D8D-498E-BAC0-817F4FF6A5DF}">
      <dgm:prSet phldrT="[Text]" custT="1"/>
      <dgm:spPr/>
      <dgm:t>
        <a:bodyPr/>
        <a:lstStyle/>
        <a:p>
          <a:r>
            <a:rPr lang="en-IE" sz="1600" dirty="0"/>
            <a:t>Medicines, Controlled Drugs and Pharmacy Legislation Unit</a:t>
          </a:r>
        </a:p>
      </dgm:t>
    </dgm:pt>
    <dgm:pt modelId="{87F12C87-9E79-4DB2-BFF4-8E8C598C00F7}" type="parTrans" cxnId="{740E6963-2A99-4706-B8EE-2451CE286287}">
      <dgm:prSet/>
      <dgm:spPr/>
      <dgm:t>
        <a:bodyPr/>
        <a:lstStyle/>
        <a:p>
          <a:endParaRPr lang="en-IE"/>
        </a:p>
      </dgm:t>
    </dgm:pt>
    <dgm:pt modelId="{859CC977-3510-4615-9DA1-10FB3D627C95}" type="sibTrans" cxnId="{740E6963-2A99-4706-B8EE-2451CE286287}">
      <dgm:prSet/>
      <dgm:spPr/>
      <dgm:t>
        <a:bodyPr/>
        <a:lstStyle/>
        <a:p>
          <a:endParaRPr lang="en-IE"/>
        </a:p>
      </dgm:t>
    </dgm:pt>
    <dgm:pt modelId="{590F5873-CF25-4278-9CF5-A43C9336BA81}" type="pres">
      <dgm:prSet presAssocID="{F921E2D7-999F-46CD-9D6F-0946AB393AC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7DB94D24-CAFB-41DD-AB59-08C9A784F07A}" type="pres">
      <dgm:prSet presAssocID="{F921E2D7-999F-46CD-9D6F-0946AB393AC2}" presName="children" presStyleCnt="0"/>
      <dgm:spPr/>
    </dgm:pt>
    <dgm:pt modelId="{5B0D2173-9C5E-47A0-904A-3F18C230C955}" type="pres">
      <dgm:prSet presAssocID="{F921E2D7-999F-46CD-9D6F-0946AB393AC2}" presName="child1group" presStyleCnt="0"/>
      <dgm:spPr/>
    </dgm:pt>
    <dgm:pt modelId="{19F2167B-9B8E-4DB2-B717-B34C15DEF573}" type="pres">
      <dgm:prSet presAssocID="{F921E2D7-999F-46CD-9D6F-0946AB393AC2}" presName="child1" presStyleLbl="bgAcc1" presStyleIdx="0" presStyleCnt="4" custScaleX="149010" custLinFactNeighborX="-13221" custLinFactNeighborY="435"/>
      <dgm:spPr/>
    </dgm:pt>
    <dgm:pt modelId="{AE0D7F3B-50DD-4371-A539-062D03F4536D}" type="pres">
      <dgm:prSet presAssocID="{F921E2D7-999F-46CD-9D6F-0946AB393AC2}" presName="child1Text" presStyleLbl="bgAcc1" presStyleIdx="0" presStyleCnt="4">
        <dgm:presLayoutVars>
          <dgm:bulletEnabled val="1"/>
        </dgm:presLayoutVars>
      </dgm:prSet>
      <dgm:spPr/>
    </dgm:pt>
    <dgm:pt modelId="{01DE0891-C6E6-487C-BAD7-7B161184F430}" type="pres">
      <dgm:prSet presAssocID="{F921E2D7-999F-46CD-9D6F-0946AB393AC2}" presName="child2group" presStyleCnt="0"/>
      <dgm:spPr/>
    </dgm:pt>
    <dgm:pt modelId="{ED7AD4D9-83BB-4B0E-9851-98F9E27A8B31}" type="pres">
      <dgm:prSet presAssocID="{F921E2D7-999F-46CD-9D6F-0946AB393AC2}" presName="child2" presStyleLbl="bgAcc1" presStyleIdx="1" presStyleCnt="4" custLinFactNeighborX="12390" custLinFactNeighborY="435"/>
      <dgm:spPr/>
    </dgm:pt>
    <dgm:pt modelId="{2D410EFC-8820-45F7-924F-E74C303C3A54}" type="pres">
      <dgm:prSet presAssocID="{F921E2D7-999F-46CD-9D6F-0946AB393AC2}" presName="child2Text" presStyleLbl="bgAcc1" presStyleIdx="1" presStyleCnt="4">
        <dgm:presLayoutVars>
          <dgm:bulletEnabled val="1"/>
        </dgm:presLayoutVars>
      </dgm:prSet>
      <dgm:spPr/>
    </dgm:pt>
    <dgm:pt modelId="{3ABA5D8D-A87C-4300-9B64-06E7C386EADD}" type="pres">
      <dgm:prSet presAssocID="{F921E2D7-999F-46CD-9D6F-0946AB393AC2}" presName="child3group" presStyleCnt="0"/>
      <dgm:spPr/>
    </dgm:pt>
    <dgm:pt modelId="{644FCD64-77B2-40AA-891E-43AC8D3261D4}" type="pres">
      <dgm:prSet presAssocID="{F921E2D7-999F-46CD-9D6F-0946AB393AC2}" presName="child3" presStyleLbl="bgAcc1" presStyleIdx="2" presStyleCnt="4" custScaleX="159680" custScaleY="185750" custLinFactNeighborX="40334" custLinFactNeighborY="-44204"/>
      <dgm:spPr/>
    </dgm:pt>
    <dgm:pt modelId="{3C370D99-EC3F-45EE-B3EE-6A96BE39F2BB}" type="pres">
      <dgm:prSet presAssocID="{F921E2D7-999F-46CD-9D6F-0946AB393AC2}" presName="child3Text" presStyleLbl="bgAcc1" presStyleIdx="2" presStyleCnt="4">
        <dgm:presLayoutVars>
          <dgm:bulletEnabled val="1"/>
        </dgm:presLayoutVars>
      </dgm:prSet>
      <dgm:spPr/>
    </dgm:pt>
    <dgm:pt modelId="{E7199066-0F7A-4307-ACE7-2EEC72AB620E}" type="pres">
      <dgm:prSet presAssocID="{F921E2D7-999F-46CD-9D6F-0946AB393AC2}" presName="child4group" presStyleCnt="0"/>
      <dgm:spPr/>
    </dgm:pt>
    <dgm:pt modelId="{040D0870-AD0D-4207-8CC6-5B2ED0531697}" type="pres">
      <dgm:prSet presAssocID="{F921E2D7-999F-46CD-9D6F-0946AB393AC2}" presName="child4" presStyleLbl="bgAcc1" presStyleIdx="3" presStyleCnt="4" custScaleX="130848" custLinFactNeighborX="-13221" custLinFactNeighborY="-6886"/>
      <dgm:spPr/>
    </dgm:pt>
    <dgm:pt modelId="{EBDE833F-C74F-4D37-963F-F43BEE676013}" type="pres">
      <dgm:prSet presAssocID="{F921E2D7-999F-46CD-9D6F-0946AB393AC2}" presName="child4Text" presStyleLbl="bgAcc1" presStyleIdx="3" presStyleCnt="4">
        <dgm:presLayoutVars>
          <dgm:bulletEnabled val="1"/>
        </dgm:presLayoutVars>
      </dgm:prSet>
      <dgm:spPr/>
    </dgm:pt>
    <dgm:pt modelId="{3E6D22E0-D55B-4641-ACC3-89E337364D1C}" type="pres">
      <dgm:prSet presAssocID="{F921E2D7-999F-46CD-9D6F-0946AB393AC2}" presName="childPlaceholder" presStyleCnt="0"/>
      <dgm:spPr/>
    </dgm:pt>
    <dgm:pt modelId="{3A5CBB7A-F668-4453-BD60-C85C1E95584A}" type="pres">
      <dgm:prSet presAssocID="{F921E2D7-999F-46CD-9D6F-0946AB393AC2}" presName="circle" presStyleCnt="0"/>
      <dgm:spPr/>
    </dgm:pt>
    <dgm:pt modelId="{DEA67DC9-1E16-41D6-84C8-7C4B3DAD5E43}" type="pres">
      <dgm:prSet presAssocID="{F921E2D7-999F-46CD-9D6F-0946AB393AC2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7286B497-092C-4352-9052-46AB7A502742}" type="pres">
      <dgm:prSet presAssocID="{F921E2D7-999F-46CD-9D6F-0946AB393AC2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F1F43A9F-50D5-4C2D-8065-E53472F36F84}" type="pres">
      <dgm:prSet presAssocID="{F921E2D7-999F-46CD-9D6F-0946AB393AC2}" presName="quadrant3" presStyleLbl="node1" presStyleIdx="2" presStyleCnt="4" custScaleX="109429">
        <dgm:presLayoutVars>
          <dgm:chMax val="1"/>
          <dgm:bulletEnabled val="1"/>
        </dgm:presLayoutVars>
      </dgm:prSet>
      <dgm:spPr/>
    </dgm:pt>
    <dgm:pt modelId="{4480CA29-2454-436A-8382-277DA9C25B7C}" type="pres">
      <dgm:prSet presAssocID="{F921E2D7-999F-46CD-9D6F-0946AB393AC2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C30EEC95-0D7C-43BA-82F9-EDA0D758A54A}" type="pres">
      <dgm:prSet presAssocID="{F921E2D7-999F-46CD-9D6F-0946AB393AC2}" presName="quadrantPlaceholder" presStyleCnt="0"/>
      <dgm:spPr/>
    </dgm:pt>
    <dgm:pt modelId="{60815835-C78D-4DA9-8697-F5790067B535}" type="pres">
      <dgm:prSet presAssocID="{F921E2D7-999F-46CD-9D6F-0946AB393AC2}" presName="center1" presStyleLbl="fgShp" presStyleIdx="0" presStyleCnt="2"/>
      <dgm:spPr/>
    </dgm:pt>
    <dgm:pt modelId="{293EE668-6C89-42BE-AEF0-53A0B004D122}" type="pres">
      <dgm:prSet presAssocID="{F921E2D7-999F-46CD-9D6F-0946AB393AC2}" presName="center2" presStyleLbl="fgShp" presStyleIdx="1" presStyleCnt="2"/>
      <dgm:spPr/>
    </dgm:pt>
  </dgm:ptLst>
  <dgm:cxnLst>
    <dgm:cxn modelId="{98E50E07-EB07-4A29-B4A1-6D165EBD6E7E}" type="presOf" srcId="{95867981-A762-4F73-B09C-A1BBF4735AFA}" destId="{644FCD64-77B2-40AA-891E-43AC8D3261D4}" srcOrd="0" destOrd="0" presId="urn:microsoft.com/office/officeart/2005/8/layout/cycle4"/>
    <dgm:cxn modelId="{C8A35308-F478-41D4-B167-69061EC8645F}" srcId="{F921E2D7-999F-46CD-9D6F-0946AB393AC2}" destId="{A056CE83-EB7B-444F-AAC2-3624A6FA28C4}" srcOrd="1" destOrd="0" parTransId="{C6F72ECB-FFAD-44AC-946A-316AC9D9989F}" sibTransId="{4CE13FB6-91BD-44E3-B8FC-F522DD8DC42B}"/>
    <dgm:cxn modelId="{0C5DF80B-3A81-4FE0-B1ED-B2867A44CBEF}" srcId="{95867981-A762-4F73-B09C-A1BBF4735AFA}" destId="{091FD768-4AFE-4BF9-86D0-4F582F6037B4}" srcOrd="2" destOrd="0" parTransId="{6C44140C-B87D-4FBE-94F5-32860475D2F4}" sibTransId="{D4CCD526-13CD-4453-BEE9-217C78ABC094}"/>
    <dgm:cxn modelId="{E0D98A0E-5F60-4D2D-8BFB-DCB6A48852AF}" type="presOf" srcId="{AEBD9F76-A4C4-49AF-8BFC-146C07B52746}" destId="{644FCD64-77B2-40AA-891E-43AC8D3261D4}" srcOrd="0" destOrd="4" presId="urn:microsoft.com/office/officeart/2005/8/layout/cycle4"/>
    <dgm:cxn modelId="{DFC51A0F-E003-4905-B6A3-1D8F51CEFF84}" type="presOf" srcId="{F4149FCE-6726-4B60-AE1C-A45EE39DA71F}" destId="{2D410EFC-8820-45F7-924F-E74C303C3A54}" srcOrd="1" destOrd="1" presId="urn:microsoft.com/office/officeart/2005/8/layout/cycle4"/>
    <dgm:cxn modelId="{7D1DF214-365B-4822-A098-27267E263748}" srcId="{95867981-A762-4F73-B09C-A1BBF4735AFA}" destId="{AEBD9F76-A4C4-49AF-8BFC-146C07B52746}" srcOrd="3" destOrd="0" parTransId="{B48E8278-6339-4231-9FE4-5914C07EA6F9}" sibTransId="{3931E775-572A-4A82-8ABF-3AA3B729ED2B}"/>
    <dgm:cxn modelId="{FB37C116-1866-477E-ACF4-11B825930212}" type="presOf" srcId="{BE8041EB-2273-4B04-BEA8-98AAF98DA769}" destId="{AE0D7F3B-50DD-4371-A539-062D03F4536D}" srcOrd="1" destOrd="0" presId="urn:microsoft.com/office/officeart/2005/8/layout/cycle4"/>
    <dgm:cxn modelId="{C9CE911E-246A-4F6E-995A-D817AA123470}" srcId="{F921E2D7-999F-46CD-9D6F-0946AB393AC2}" destId="{D7CAB7BC-2EDC-4C30-ACC0-C831F128A771}" srcOrd="2" destOrd="0" parTransId="{195C364B-4006-462A-B37A-83E018A62483}" sibTransId="{3216F548-5E3A-4CAE-913E-7A5FA62CF096}"/>
    <dgm:cxn modelId="{55F54523-E40F-4884-A1BD-520B8F27E28F}" type="presOf" srcId="{AEBD9F76-A4C4-49AF-8BFC-146C07B52746}" destId="{3C370D99-EC3F-45EE-B3EE-6A96BE39F2BB}" srcOrd="1" destOrd="4" presId="urn:microsoft.com/office/officeart/2005/8/layout/cycle4"/>
    <dgm:cxn modelId="{64ADF629-5B7A-4323-A52E-5921A610109E}" type="presOf" srcId="{169647A0-CF07-4FA5-A34C-A67C31923DAE}" destId="{EBDE833F-C74F-4D37-963F-F43BEE676013}" srcOrd="1" destOrd="0" presId="urn:microsoft.com/office/officeart/2005/8/layout/cycle4"/>
    <dgm:cxn modelId="{CBB4CC2A-F05F-4D8E-873A-5B5E6556B5D5}" srcId="{2D462424-253E-4128-94F6-2F71E9274FB3}" destId="{BE8041EB-2273-4B04-BEA8-98AAF98DA769}" srcOrd="0" destOrd="0" parTransId="{F95507E1-9BAB-4D6B-B1ED-9F4601658A07}" sibTransId="{DA0398CA-FD40-407F-88B9-16A81CEBBDEA}"/>
    <dgm:cxn modelId="{45EB963B-F434-43EB-B37D-B442FC195187}" type="presOf" srcId="{23AD20B1-5971-4B2B-B15F-4BBB802B627A}" destId="{3C370D99-EC3F-45EE-B3EE-6A96BE39F2BB}" srcOrd="1" destOrd="5" presId="urn:microsoft.com/office/officeart/2005/8/layout/cycle4"/>
    <dgm:cxn modelId="{7EACF15E-8A36-48AD-9A2D-834B49FCC3E8}" type="presOf" srcId="{71FA3904-6B43-4F29-86B2-F2C0BA50CDFC}" destId="{644FCD64-77B2-40AA-891E-43AC8D3261D4}" srcOrd="0" destOrd="2" presId="urn:microsoft.com/office/officeart/2005/8/layout/cycle4"/>
    <dgm:cxn modelId="{1FF6F75F-280C-4157-A0D2-A38C88025769}" type="presOf" srcId="{9C25D939-27E0-49E9-8059-FAD358132BD1}" destId="{3C370D99-EC3F-45EE-B3EE-6A96BE39F2BB}" srcOrd="1" destOrd="1" presId="urn:microsoft.com/office/officeart/2005/8/layout/cycle4"/>
    <dgm:cxn modelId="{740E6963-2A99-4706-B8EE-2451CE286287}" srcId="{BE8041EB-2273-4B04-BEA8-98AAF98DA769}" destId="{C857E5FF-3D8D-498E-BAC0-817F4FF6A5DF}" srcOrd="0" destOrd="0" parTransId="{87F12C87-9E79-4DB2-BFF4-8E8C598C00F7}" sibTransId="{859CC977-3510-4615-9DA1-10FB3D627C95}"/>
    <dgm:cxn modelId="{D3E2A165-287F-417C-B1B5-E1E854813872}" srcId="{D7CAB7BC-2EDC-4C30-ACC0-C831F128A771}" destId="{236F40BB-0983-407E-8812-D2D44420DF08}" srcOrd="1" destOrd="0" parTransId="{8536C2DA-4892-42C9-9AC9-79185F714FC2}" sibTransId="{B18D56B9-3586-4826-9A4F-E74DDFDFBAEF}"/>
    <dgm:cxn modelId="{B6CDBE48-C708-4084-B92C-5925C2952712}" type="presOf" srcId="{9C25D939-27E0-49E9-8059-FAD358132BD1}" destId="{644FCD64-77B2-40AA-891E-43AC8D3261D4}" srcOrd="0" destOrd="1" presId="urn:microsoft.com/office/officeart/2005/8/layout/cycle4"/>
    <dgm:cxn modelId="{DB77096A-A573-41D8-8029-5C99E529F5DA}" type="presOf" srcId="{169647A0-CF07-4FA5-A34C-A67C31923DAE}" destId="{040D0870-AD0D-4207-8CC6-5B2ED0531697}" srcOrd="0" destOrd="0" presId="urn:microsoft.com/office/officeart/2005/8/layout/cycle4"/>
    <dgm:cxn modelId="{68933F6C-4B6C-4342-A8E0-475EBC385B9E}" type="presOf" srcId="{8A62F1E6-62BC-4CEA-8D04-656D172AFAD1}" destId="{4480CA29-2454-436A-8382-277DA9C25B7C}" srcOrd="0" destOrd="0" presId="urn:microsoft.com/office/officeart/2005/8/layout/cycle4"/>
    <dgm:cxn modelId="{2510196E-5E6C-42E5-96DD-2A35D2A35D54}" type="presOf" srcId="{BE8041EB-2273-4B04-BEA8-98AAF98DA769}" destId="{19F2167B-9B8E-4DB2-B717-B34C15DEF573}" srcOrd="0" destOrd="0" presId="urn:microsoft.com/office/officeart/2005/8/layout/cycle4"/>
    <dgm:cxn modelId="{27D69E4F-1425-4BF5-90E8-FED0DD6F65EC}" type="presOf" srcId="{D9C2358B-1B38-4403-93C4-7B2A97A229F3}" destId="{644FCD64-77B2-40AA-891E-43AC8D3261D4}" srcOrd="0" destOrd="6" presId="urn:microsoft.com/office/officeart/2005/8/layout/cycle4"/>
    <dgm:cxn modelId="{156A3752-3F79-4C8A-AE93-B2E0E05655B8}" type="presOf" srcId="{71FA3904-6B43-4F29-86B2-F2C0BA50CDFC}" destId="{3C370D99-EC3F-45EE-B3EE-6A96BE39F2BB}" srcOrd="1" destOrd="2" presId="urn:microsoft.com/office/officeart/2005/8/layout/cycle4"/>
    <dgm:cxn modelId="{50A5A873-1C69-4DC8-90AE-DC0D478AB612}" type="presOf" srcId="{C857E5FF-3D8D-498E-BAC0-817F4FF6A5DF}" destId="{19F2167B-9B8E-4DB2-B717-B34C15DEF573}" srcOrd="0" destOrd="1" presId="urn:microsoft.com/office/officeart/2005/8/layout/cycle4"/>
    <dgm:cxn modelId="{16D33C80-BA8B-4542-94D6-CCBF4A3D942C}" type="presOf" srcId="{F6EF191C-7AE5-44C1-A00B-2C352EB059F0}" destId="{ED7AD4D9-83BB-4B0E-9851-98F9E27A8B31}" srcOrd="0" destOrd="0" presId="urn:microsoft.com/office/officeart/2005/8/layout/cycle4"/>
    <dgm:cxn modelId="{D19A3292-49CE-4E1B-B256-5C8E0C6DE40C}" type="presOf" srcId="{1BB1A6D2-4ADF-4AEB-95FF-EC6D529A7F85}" destId="{040D0870-AD0D-4207-8CC6-5B2ED0531697}" srcOrd="0" destOrd="1" presId="urn:microsoft.com/office/officeart/2005/8/layout/cycle4"/>
    <dgm:cxn modelId="{DEDAD392-8691-48B5-840D-79B32A3C351C}" type="presOf" srcId="{091FD768-4AFE-4BF9-86D0-4F582F6037B4}" destId="{644FCD64-77B2-40AA-891E-43AC8D3261D4}" srcOrd="0" destOrd="3" presId="urn:microsoft.com/office/officeart/2005/8/layout/cycle4"/>
    <dgm:cxn modelId="{F2792694-E0D6-4956-9386-8FD712F3406B}" srcId="{95867981-A762-4F73-B09C-A1BBF4735AFA}" destId="{D9C2358B-1B38-4403-93C4-7B2A97A229F3}" srcOrd="5" destOrd="0" parTransId="{FEB0A4E1-A16F-474A-91D6-CCEA19F5C98D}" sibTransId="{C031D091-FF5B-4EFE-9563-F980DB88B282}"/>
    <dgm:cxn modelId="{7C366698-B9D4-4C17-872E-F811E8F0D124}" type="presOf" srcId="{2D462424-253E-4128-94F6-2F71E9274FB3}" destId="{DEA67DC9-1E16-41D6-84C8-7C4B3DAD5E43}" srcOrd="0" destOrd="0" presId="urn:microsoft.com/office/officeart/2005/8/layout/cycle4"/>
    <dgm:cxn modelId="{EE17D7A4-0E11-4006-AFB1-3495AC48D706}" srcId="{A056CE83-EB7B-444F-AAC2-3624A6FA28C4}" destId="{F4149FCE-6726-4B60-AE1C-A45EE39DA71F}" srcOrd="1" destOrd="0" parTransId="{256FAEC1-B5AF-4DE1-B520-4E3EED7CAFA8}" sibTransId="{6395BD3A-FE80-4E29-BF30-905D0DCFB767}"/>
    <dgm:cxn modelId="{034768AA-5AC0-462D-8B88-A0D9C2550CB3}" type="presOf" srcId="{091FD768-4AFE-4BF9-86D0-4F582F6037B4}" destId="{3C370D99-EC3F-45EE-B3EE-6A96BE39F2BB}" srcOrd="1" destOrd="3" presId="urn:microsoft.com/office/officeart/2005/8/layout/cycle4"/>
    <dgm:cxn modelId="{A835ABAA-B315-4408-BE4B-9CD0F7942A48}" type="presOf" srcId="{F921E2D7-999F-46CD-9D6F-0946AB393AC2}" destId="{590F5873-CF25-4278-9CF5-A43C9336BA81}" srcOrd="0" destOrd="0" presId="urn:microsoft.com/office/officeart/2005/8/layout/cycle4"/>
    <dgm:cxn modelId="{448C23AB-E121-4605-8817-09C895046A0C}" srcId="{8A62F1E6-62BC-4CEA-8D04-656D172AFAD1}" destId="{169647A0-CF07-4FA5-A34C-A67C31923DAE}" srcOrd="0" destOrd="0" parTransId="{2DFBF94A-8BF9-4941-ABAB-F0AB32F1D87F}" sibTransId="{834071B4-2D7B-4F0D-ABAB-B48DE4E29A53}"/>
    <dgm:cxn modelId="{07B551AF-22CC-4933-A5AE-B2D512E84552}" srcId="{A056CE83-EB7B-444F-AAC2-3624A6FA28C4}" destId="{F6EF191C-7AE5-44C1-A00B-2C352EB059F0}" srcOrd="0" destOrd="0" parTransId="{F6E1D428-D6A8-414D-9501-12D89B101BFD}" sibTransId="{1EDEC719-667C-411A-8D3F-AD4367287739}"/>
    <dgm:cxn modelId="{7CD1ACB0-8447-49A9-AD4D-D8D6E80CD892}" type="presOf" srcId="{23AD20B1-5971-4B2B-B15F-4BBB802B627A}" destId="{644FCD64-77B2-40AA-891E-43AC8D3261D4}" srcOrd="0" destOrd="5" presId="urn:microsoft.com/office/officeart/2005/8/layout/cycle4"/>
    <dgm:cxn modelId="{020CB9B1-2380-42CD-BAAD-7DB6E6187CCA}" srcId="{95867981-A762-4F73-B09C-A1BBF4735AFA}" destId="{9C25D939-27E0-49E9-8059-FAD358132BD1}" srcOrd="0" destOrd="0" parTransId="{B4CB2D56-8985-4FB7-9E41-60DACE1A4D4C}" sibTransId="{C833B64C-A4E4-4EED-BE0C-C794D1DBFC2B}"/>
    <dgm:cxn modelId="{CBF82BB3-4E46-4D52-8072-7F65359C7D92}" type="presOf" srcId="{236F40BB-0983-407E-8812-D2D44420DF08}" destId="{644FCD64-77B2-40AA-891E-43AC8D3261D4}" srcOrd="0" destOrd="7" presId="urn:microsoft.com/office/officeart/2005/8/layout/cycle4"/>
    <dgm:cxn modelId="{207B02BC-DDC4-4401-84EC-0189F82DB3A8}" srcId="{2D462424-253E-4128-94F6-2F71E9274FB3}" destId="{7E8C1918-DA0A-48D7-AF7B-6806B1431CE1}" srcOrd="1" destOrd="0" parTransId="{1C7D45EB-B7D9-4596-954E-7D18FC23263D}" sibTransId="{AD9D4693-69AE-44F5-9997-11F09FE24B8C}"/>
    <dgm:cxn modelId="{2FA5CFBC-24BC-455E-B78D-3F17C7CF86B4}" type="presOf" srcId="{F4149FCE-6726-4B60-AE1C-A45EE39DA71F}" destId="{ED7AD4D9-83BB-4B0E-9851-98F9E27A8B31}" srcOrd="0" destOrd="1" presId="urn:microsoft.com/office/officeart/2005/8/layout/cycle4"/>
    <dgm:cxn modelId="{0E77CEBD-C60B-48B8-96EF-9FE2D0063CBE}" srcId="{D7CAB7BC-2EDC-4C30-ACC0-C831F128A771}" destId="{95867981-A762-4F73-B09C-A1BBF4735AFA}" srcOrd="0" destOrd="0" parTransId="{9D10E732-EC61-48E2-9755-DAD859F312BF}" sibTransId="{F081900B-EE6C-4E7A-9ADA-78F5FA9991B0}"/>
    <dgm:cxn modelId="{5A0FF4BF-0CF2-4A3C-ABB8-D52032F600F2}" type="presOf" srcId="{95867981-A762-4F73-B09C-A1BBF4735AFA}" destId="{3C370D99-EC3F-45EE-B3EE-6A96BE39F2BB}" srcOrd="1" destOrd="0" presId="urn:microsoft.com/office/officeart/2005/8/layout/cycle4"/>
    <dgm:cxn modelId="{0DB046C1-4532-435B-8E4B-0C5962C73184}" type="presOf" srcId="{D7CAB7BC-2EDC-4C30-ACC0-C831F128A771}" destId="{F1F43A9F-50D5-4C2D-8065-E53472F36F84}" srcOrd="0" destOrd="0" presId="urn:microsoft.com/office/officeart/2005/8/layout/cycle4"/>
    <dgm:cxn modelId="{28CA0ECB-8CC3-4F11-8820-804C16EEA9FE}" type="presOf" srcId="{1BB1A6D2-4ADF-4AEB-95FF-EC6D529A7F85}" destId="{EBDE833F-C74F-4D37-963F-F43BEE676013}" srcOrd="1" destOrd="1" presId="urn:microsoft.com/office/officeart/2005/8/layout/cycle4"/>
    <dgm:cxn modelId="{A2DB6BD1-3EC3-4DA3-A24C-BFB653F7D069}" type="presOf" srcId="{D9C2358B-1B38-4403-93C4-7B2A97A229F3}" destId="{3C370D99-EC3F-45EE-B3EE-6A96BE39F2BB}" srcOrd="1" destOrd="6" presId="urn:microsoft.com/office/officeart/2005/8/layout/cycle4"/>
    <dgm:cxn modelId="{1EFCFCD4-F6B0-463C-A71F-8F87AF84FACF}" type="presOf" srcId="{7E8C1918-DA0A-48D7-AF7B-6806B1431CE1}" destId="{AE0D7F3B-50DD-4371-A539-062D03F4536D}" srcOrd="1" destOrd="2" presId="urn:microsoft.com/office/officeart/2005/8/layout/cycle4"/>
    <dgm:cxn modelId="{722F1CD8-7E1A-4677-9F72-440005AB4343}" srcId="{F921E2D7-999F-46CD-9D6F-0946AB393AC2}" destId="{8A62F1E6-62BC-4CEA-8D04-656D172AFAD1}" srcOrd="3" destOrd="0" parTransId="{630B95A9-55E6-441B-B82B-7BBDDC5EC3E6}" sibTransId="{C59F0C6F-8638-49CB-BCCE-F23C949B5B88}"/>
    <dgm:cxn modelId="{B0E1C9D8-EF46-4612-8DB5-4613E0C05BAF}" srcId="{8A62F1E6-62BC-4CEA-8D04-656D172AFAD1}" destId="{1BB1A6D2-4ADF-4AEB-95FF-EC6D529A7F85}" srcOrd="1" destOrd="0" parTransId="{B6204E5E-C841-4AB8-9ED0-1CC7D0F71C6B}" sibTransId="{07E32A69-EE8A-40D0-8800-BA344D9B8973}"/>
    <dgm:cxn modelId="{968C03D9-F072-44B2-9B35-278E885EB311}" type="presOf" srcId="{C857E5FF-3D8D-498E-BAC0-817F4FF6A5DF}" destId="{AE0D7F3B-50DD-4371-A539-062D03F4536D}" srcOrd="1" destOrd="1" presId="urn:microsoft.com/office/officeart/2005/8/layout/cycle4"/>
    <dgm:cxn modelId="{895925D9-5841-4653-8FE0-5DBA6DC939F6}" type="presOf" srcId="{F6EF191C-7AE5-44C1-A00B-2C352EB059F0}" destId="{2D410EFC-8820-45F7-924F-E74C303C3A54}" srcOrd="1" destOrd="0" presId="urn:microsoft.com/office/officeart/2005/8/layout/cycle4"/>
    <dgm:cxn modelId="{26E622E4-DD68-4626-8090-329C4E4CAC62}" type="presOf" srcId="{236F40BB-0983-407E-8812-D2D44420DF08}" destId="{3C370D99-EC3F-45EE-B3EE-6A96BE39F2BB}" srcOrd="1" destOrd="7" presId="urn:microsoft.com/office/officeart/2005/8/layout/cycle4"/>
    <dgm:cxn modelId="{41D509E8-6283-4DC1-8DA9-40D639AC1DA6}" srcId="{95867981-A762-4F73-B09C-A1BBF4735AFA}" destId="{71FA3904-6B43-4F29-86B2-F2C0BA50CDFC}" srcOrd="1" destOrd="0" parTransId="{AFBF2E08-FA22-4958-80C9-EDFC832EF087}" sibTransId="{FEF11BB9-D56E-43C6-9B01-24F7F2FE7619}"/>
    <dgm:cxn modelId="{E2E4BEEB-3655-41D6-9167-C8770FB68DFC}" type="presOf" srcId="{7E8C1918-DA0A-48D7-AF7B-6806B1431CE1}" destId="{19F2167B-9B8E-4DB2-B717-B34C15DEF573}" srcOrd="0" destOrd="2" presId="urn:microsoft.com/office/officeart/2005/8/layout/cycle4"/>
    <dgm:cxn modelId="{9BD099F4-CD0A-4405-A62E-76897DECA169}" srcId="{95867981-A762-4F73-B09C-A1BBF4735AFA}" destId="{23AD20B1-5971-4B2B-B15F-4BBB802B627A}" srcOrd="4" destOrd="0" parTransId="{46A4BF64-5537-4788-AD31-389E633BDF69}" sibTransId="{7482F73B-F5E4-42FE-B8F3-C5248BB51538}"/>
    <dgm:cxn modelId="{7911CBF6-C6A2-456F-91D1-9DAFE84415C6}" srcId="{F921E2D7-999F-46CD-9D6F-0946AB393AC2}" destId="{2D462424-253E-4128-94F6-2F71E9274FB3}" srcOrd="0" destOrd="0" parTransId="{99D4C2FB-538E-4024-B0F2-87C788509C71}" sibTransId="{C64C413A-E657-4F2D-94A5-37C75F7D68D1}"/>
    <dgm:cxn modelId="{2E7F76FA-6996-4A70-80A0-F511FE41FD7F}" type="presOf" srcId="{A056CE83-EB7B-444F-AAC2-3624A6FA28C4}" destId="{7286B497-092C-4352-9052-46AB7A502742}" srcOrd="0" destOrd="0" presId="urn:microsoft.com/office/officeart/2005/8/layout/cycle4"/>
    <dgm:cxn modelId="{8A252CED-97A1-4E59-B435-6CBD813A7B5B}" type="presParOf" srcId="{590F5873-CF25-4278-9CF5-A43C9336BA81}" destId="{7DB94D24-CAFB-41DD-AB59-08C9A784F07A}" srcOrd="0" destOrd="0" presId="urn:microsoft.com/office/officeart/2005/8/layout/cycle4"/>
    <dgm:cxn modelId="{AF0ED5C2-DC1C-4F2B-9095-C2F33CBD08FA}" type="presParOf" srcId="{7DB94D24-CAFB-41DD-AB59-08C9A784F07A}" destId="{5B0D2173-9C5E-47A0-904A-3F18C230C955}" srcOrd="0" destOrd="0" presId="urn:microsoft.com/office/officeart/2005/8/layout/cycle4"/>
    <dgm:cxn modelId="{818DE814-F1C8-419D-93BD-B20BE51C789C}" type="presParOf" srcId="{5B0D2173-9C5E-47A0-904A-3F18C230C955}" destId="{19F2167B-9B8E-4DB2-B717-B34C15DEF573}" srcOrd="0" destOrd="0" presId="urn:microsoft.com/office/officeart/2005/8/layout/cycle4"/>
    <dgm:cxn modelId="{26BA4776-FB92-46AF-81A3-AE676C4C01B6}" type="presParOf" srcId="{5B0D2173-9C5E-47A0-904A-3F18C230C955}" destId="{AE0D7F3B-50DD-4371-A539-062D03F4536D}" srcOrd="1" destOrd="0" presId="urn:microsoft.com/office/officeart/2005/8/layout/cycle4"/>
    <dgm:cxn modelId="{24AABD71-107E-4DD5-ADB7-564B8F2C5F51}" type="presParOf" srcId="{7DB94D24-CAFB-41DD-AB59-08C9A784F07A}" destId="{01DE0891-C6E6-487C-BAD7-7B161184F430}" srcOrd="1" destOrd="0" presId="urn:microsoft.com/office/officeart/2005/8/layout/cycle4"/>
    <dgm:cxn modelId="{F362027A-2896-4CCB-9D0B-2269978FEE7D}" type="presParOf" srcId="{01DE0891-C6E6-487C-BAD7-7B161184F430}" destId="{ED7AD4D9-83BB-4B0E-9851-98F9E27A8B31}" srcOrd="0" destOrd="0" presId="urn:microsoft.com/office/officeart/2005/8/layout/cycle4"/>
    <dgm:cxn modelId="{968D971C-264B-4944-8B8F-A4878C05D63A}" type="presParOf" srcId="{01DE0891-C6E6-487C-BAD7-7B161184F430}" destId="{2D410EFC-8820-45F7-924F-E74C303C3A54}" srcOrd="1" destOrd="0" presId="urn:microsoft.com/office/officeart/2005/8/layout/cycle4"/>
    <dgm:cxn modelId="{506BB29E-020F-4502-9C87-DA46EEF87E1C}" type="presParOf" srcId="{7DB94D24-CAFB-41DD-AB59-08C9A784F07A}" destId="{3ABA5D8D-A87C-4300-9B64-06E7C386EADD}" srcOrd="2" destOrd="0" presId="urn:microsoft.com/office/officeart/2005/8/layout/cycle4"/>
    <dgm:cxn modelId="{22BFAC0A-516B-4F86-A256-9DFC4A88D3B2}" type="presParOf" srcId="{3ABA5D8D-A87C-4300-9B64-06E7C386EADD}" destId="{644FCD64-77B2-40AA-891E-43AC8D3261D4}" srcOrd="0" destOrd="0" presId="urn:microsoft.com/office/officeart/2005/8/layout/cycle4"/>
    <dgm:cxn modelId="{DFCE8273-0F6C-4E10-957F-1C83D30446E1}" type="presParOf" srcId="{3ABA5D8D-A87C-4300-9B64-06E7C386EADD}" destId="{3C370D99-EC3F-45EE-B3EE-6A96BE39F2BB}" srcOrd="1" destOrd="0" presId="urn:microsoft.com/office/officeart/2005/8/layout/cycle4"/>
    <dgm:cxn modelId="{2D752EDC-1CE5-47EA-AE4B-10BD30F7DDBF}" type="presParOf" srcId="{7DB94D24-CAFB-41DD-AB59-08C9A784F07A}" destId="{E7199066-0F7A-4307-ACE7-2EEC72AB620E}" srcOrd="3" destOrd="0" presId="urn:microsoft.com/office/officeart/2005/8/layout/cycle4"/>
    <dgm:cxn modelId="{C0F48918-C361-4B3C-814C-46C4C60FD17E}" type="presParOf" srcId="{E7199066-0F7A-4307-ACE7-2EEC72AB620E}" destId="{040D0870-AD0D-4207-8CC6-5B2ED0531697}" srcOrd="0" destOrd="0" presId="urn:microsoft.com/office/officeart/2005/8/layout/cycle4"/>
    <dgm:cxn modelId="{986719B9-292B-4013-8302-6C4E6D2FA4A6}" type="presParOf" srcId="{E7199066-0F7A-4307-ACE7-2EEC72AB620E}" destId="{EBDE833F-C74F-4D37-963F-F43BEE676013}" srcOrd="1" destOrd="0" presId="urn:microsoft.com/office/officeart/2005/8/layout/cycle4"/>
    <dgm:cxn modelId="{30F11520-E095-4881-9E7A-F6EA176A625F}" type="presParOf" srcId="{7DB94D24-CAFB-41DD-AB59-08C9A784F07A}" destId="{3E6D22E0-D55B-4641-ACC3-89E337364D1C}" srcOrd="4" destOrd="0" presId="urn:microsoft.com/office/officeart/2005/8/layout/cycle4"/>
    <dgm:cxn modelId="{1B6AE346-F4F7-46B9-A9BD-DEC283A3ABF3}" type="presParOf" srcId="{590F5873-CF25-4278-9CF5-A43C9336BA81}" destId="{3A5CBB7A-F668-4453-BD60-C85C1E95584A}" srcOrd="1" destOrd="0" presId="urn:microsoft.com/office/officeart/2005/8/layout/cycle4"/>
    <dgm:cxn modelId="{DC4EC46D-B7AA-4084-861B-025B01B58D2B}" type="presParOf" srcId="{3A5CBB7A-F668-4453-BD60-C85C1E95584A}" destId="{DEA67DC9-1E16-41D6-84C8-7C4B3DAD5E43}" srcOrd="0" destOrd="0" presId="urn:microsoft.com/office/officeart/2005/8/layout/cycle4"/>
    <dgm:cxn modelId="{89701E99-4989-4DF3-9945-B107181EAE71}" type="presParOf" srcId="{3A5CBB7A-F668-4453-BD60-C85C1E95584A}" destId="{7286B497-092C-4352-9052-46AB7A502742}" srcOrd="1" destOrd="0" presId="urn:microsoft.com/office/officeart/2005/8/layout/cycle4"/>
    <dgm:cxn modelId="{8BF54C01-66D3-4CF1-8903-EB9571162F80}" type="presParOf" srcId="{3A5CBB7A-F668-4453-BD60-C85C1E95584A}" destId="{F1F43A9F-50D5-4C2D-8065-E53472F36F84}" srcOrd="2" destOrd="0" presId="urn:microsoft.com/office/officeart/2005/8/layout/cycle4"/>
    <dgm:cxn modelId="{97800399-5DE9-493D-8C3E-4F097A021C07}" type="presParOf" srcId="{3A5CBB7A-F668-4453-BD60-C85C1E95584A}" destId="{4480CA29-2454-436A-8382-277DA9C25B7C}" srcOrd="3" destOrd="0" presId="urn:microsoft.com/office/officeart/2005/8/layout/cycle4"/>
    <dgm:cxn modelId="{5DB6C87F-E4A7-4DBB-B1EF-D6EA319A6793}" type="presParOf" srcId="{3A5CBB7A-F668-4453-BD60-C85C1E95584A}" destId="{C30EEC95-0D7C-43BA-82F9-EDA0D758A54A}" srcOrd="4" destOrd="0" presId="urn:microsoft.com/office/officeart/2005/8/layout/cycle4"/>
    <dgm:cxn modelId="{0A7C7D66-8F32-41A7-8666-3A1D75F9E790}" type="presParOf" srcId="{590F5873-CF25-4278-9CF5-A43C9336BA81}" destId="{60815835-C78D-4DA9-8697-F5790067B535}" srcOrd="2" destOrd="0" presId="urn:microsoft.com/office/officeart/2005/8/layout/cycle4"/>
    <dgm:cxn modelId="{9CCFAF61-8CA1-493D-9CFD-08EE7D7DD953}" type="presParOf" srcId="{590F5873-CF25-4278-9CF5-A43C9336BA81}" destId="{293EE668-6C89-42BE-AEF0-53A0B004D12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9F52AD-906B-48B0-8562-182FC96131C5}">
      <dsp:nvSpPr>
        <dsp:cNvPr id="0" name=""/>
        <dsp:cNvSpPr/>
      </dsp:nvSpPr>
      <dsp:spPr>
        <a:xfrm>
          <a:off x="1437631" y="293677"/>
          <a:ext cx="3959695" cy="3959695"/>
        </a:xfrm>
        <a:prstGeom prst="pie">
          <a:avLst>
            <a:gd name="adj1" fmla="val 16200000"/>
            <a:gd name="adj2" fmla="val 0"/>
          </a:avLst>
        </a:prstGeom>
        <a:solidFill>
          <a:srgbClr val="008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kern="1200" dirty="0"/>
            <a:t>Pharmacy</a:t>
          </a:r>
        </a:p>
      </dsp:txBody>
      <dsp:txXfrm>
        <a:off x="3462733" y="1026221"/>
        <a:ext cx="1461316" cy="1178480"/>
      </dsp:txXfrm>
    </dsp:sp>
    <dsp:sp modelId="{498A7480-10E5-412C-908C-A73A4AA4F34C}">
      <dsp:nvSpPr>
        <dsp:cNvPr id="0" name=""/>
        <dsp:cNvSpPr/>
      </dsp:nvSpPr>
      <dsp:spPr>
        <a:xfrm>
          <a:off x="1270758" y="460550"/>
          <a:ext cx="3959695" cy="3959695"/>
        </a:xfrm>
        <a:prstGeom prst="pie">
          <a:avLst>
            <a:gd name="adj1" fmla="val 0"/>
            <a:gd name="adj2" fmla="val 540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kern="1200" dirty="0"/>
            <a:t>Informatics &amp; project management</a:t>
          </a:r>
        </a:p>
      </dsp:txBody>
      <dsp:txXfrm>
        <a:off x="3321315" y="2511106"/>
        <a:ext cx="1461316" cy="1178480"/>
      </dsp:txXfrm>
    </dsp:sp>
    <dsp:sp modelId="{0526EF85-069D-4175-97FE-6DBFB92CFFBC}">
      <dsp:nvSpPr>
        <dsp:cNvPr id="0" name=""/>
        <dsp:cNvSpPr/>
      </dsp:nvSpPr>
      <dsp:spPr>
        <a:xfrm>
          <a:off x="1270758" y="460550"/>
          <a:ext cx="3959695" cy="3959695"/>
        </a:xfrm>
        <a:prstGeom prst="pie">
          <a:avLst>
            <a:gd name="adj1" fmla="val 5400000"/>
            <a:gd name="adj2" fmla="val 1080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kern="1200" dirty="0"/>
            <a:t>Medicine</a:t>
          </a:r>
        </a:p>
      </dsp:txBody>
      <dsp:txXfrm>
        <a:off x="1718581" y="2511106"/>
        <a:ext cx="1461316" cy="1178480"/>
      </dsp:txXfrm>
    </dsp:sp>
    <dsp:sp modelId="{56534162-180C-47EA-A436-8B27834BFC5A}">
      <dsp:nvSpPr>
        <dsp:cNvPr id="0" name=""/>
        <dsp:cNvSpPr/>
      </dsp:nvSpPr>
      <dsp:spPr>
        <a:xfrm>
          <a:off x="1270758" y="460550"/>
          <a:ext cx="3959695" cy="3959695"/>
        </a:xfrm>
        <a:prstGeom prst="pie">
          <a:avLst>
            <a:gd name="adj1" fmla="val 10800000"/>
            <a:gd name="adj2" fmla="val 1620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000" kern="1200" dirty="0"/>
            <a:t>Policy</a:t>
          </a:r>
        </a:p>
      </dsp:txBody>
      <dsp:txXfrm>
        <a:off x="1718581" y="1191208"/>
        <a:ext cx="1461316" cy="11784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4FCD64-77B2-40AA-891E-43AC8D3261D4}">
      <dsp:nvSpPr>
        <dsp:cNvPr id="0" name=""/>
        <dsp:cNvSpPr/>
      </dsp:nvSpPr>
      <dsp:spPr>
        <a:xfrm>
          <a:off x="6508463" y="1981554"/>
          <a:ext cx="4255649" cy="32067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/>
            <a:t>Health Service Executive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/>
            <a:t>PCRS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/>
            <a:t>HMMS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/>
            <a:t>NMPC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 err="1"/>
            <a:t>ePrescribing</a:t>
          </a:r>
          <a:endParaRPr lang="en-IE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/>
            <a:t>Programme for Medication Safety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900" kern="1200" dirty="0"/>
        </a:p>
      </dsp:txBody>
      <dsp:txXfrm>
        <a:off x="7855600" y="2853687"/>
        <a:ext cx="2838070" cy="2264190"/>
      </dsp:txXfrm>
    </dsp:sp>
    <dsp:sp modelId="{040D0870-AD0D-4207-8CC6-5B2ED0531697}">
      <dsp:nvSpPr>
        <dsp:cNvPr id="0" name=""/>
        <dsp:cNvSpPr/>
      </dsp:nvSpPr>
      <dsp:spPr>
        <a:xfrm>
          <a:off x="1117026" y="3365996"/>
          <a:ext cx="3487244" cy="1726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/>
            <a:t>Irish Pharmacy Union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/>
            <a:t>Irish Medication Safety Network</a:t>
          </a:r>
        </a:p>
      </dsp:txBody>
      <dsp:txXfrm>
        <a:off x="1154949" y="3835516"/>
        <a:ext cx="2365225" cy="1218944"/>
      </dsp:txXfrm>
    </dsp:sp>
    <dsp:sp modelId="{ED7AD4D9-83BB-4B0E-9851-98F9E27A8B31}">
      <dsp:nvSpPr>
        <dsp:cNvPr id="0" name=""/>
        <dsp:cNvSpPr/>
      </dsp:nvSpPr>
      <dsp:spPr>
        <a:xfrm>
          <a:off x="6558994" y="-176188"/>
          <a:ext cx="2665111" cy="1726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/>
            <a:t>Community Pharmacists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/>
            <a:t>Hospital Pharmacists</a:t>
          </a:r>
        </a:p>
      </dsp:txBody>
      <dsp:txXfrm>
        <a:off x="7396450" y="-138265"/>
        <a:ext cx="1789731" cy="1218944"/>
      </dsp:txXfrm>
    </dsp:sp>
    <dsp:sp modelId="{19F2167B-9B8E-4DB2-B717-B34C15DEF573}">
      <dsp:nvSpPr>
        <dsp:cNvPr id="0" name=""/>
        <dsp:cNvSpPr/>
      </dsp:nvSpPr>
      <dsp:spPr>
        <a:xfrm>
          <a:off x="875007" y="-176188"/>
          <a:ext cx="3971282" cy="17263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/>
            <a:t>Department of Health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/>
            <a:t>Medicines, Controlled Drugs and Pharmacy Legislation Unit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/>
            <a:t>Pharmaceutical Society of Ireland</a:t>
          </a:r>
        </a:p>
      </dsp:txBody>
      <dsp:txXfrm>
        <a:off x="912930" y="-138265"/>
        <a:ext cx="2704051" cy="1218944"/>
      </dsp:txXfrm>
    </dsp:sp>
    <dsp:sp modelId="{DEA67DC9-1E16-41D6-84C8-7C4B3DAD5E43}">
      <dsp:nvSpPr>
        <dsp:cNvPr id="0" name=""/>
        <dsp:cNvSpPr/>
      </dsp:nvSpPr>
      <dsp:spPr>
        <a:xfrm>
          <a:off x="3068296" y="493908"/>
          <a:ext cx="2336018" cy="2336018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2400" kern="1200" dirty="0"/>
            <a:t>Policy and regulation</a:t>
          </a:r>
        </a:p>
        <a:p>
          <a:pPr marL="0"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2400" kern="1200" dirty="0"/>
        </a:p>
      </dsp:txBody>
      <dsp:txXfrm>
        <a:off x="3752500" y="1178112"/>
        <a:ext cx="1651814" cy="1651814"/>
      </dsp:txXfrm>
    </dsp:sp>
    <dsp:sp modelId="{7286B497-092C-4352-9052-46AB7A502742}">
      <dsp:nvSpPr>
        <dsp:cNvPr id="0" name=""/>
        <dsp:cNvSpPr/>
      </dsp:nvSpPr>
      <dsp:spPr>
        <a:xfrm rot="5400000">
          <a:off x="5512214" y="493908"/>
          <a:ext cx="2336018" cy="2336018"/>
        </a:xfrm>
        <a:prstGeom prst="pieWedg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2400" kern="1200" dirty="0"/>
            <a:t>Frontline service</a:t>
          </a:r>
        </a:p>
        <a:p>
          <a:pPr marL="0"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900" kern="1200" dirty="0"/>
        </a:p>
      </dsp:txBody>
      <dsp:txXfrm rot="-5400000">
        <a:off x="5512214" y="1178112"/>
        <a:ext cx="1651814" cy="1651814"/>
      </dsp:txXfrm>
    </dsp:sp>
    <dsp:sp modelId="{F1F43A9F-50D5-4C2D-8065-E53472F36F84}">
      <dsp:nvSpPr>
        <dsp:cNvPr id="0" name=""/>
        <dsp:cNvSpPr/>
      </dsp:nvSpPr>
      <dsp:spPr>
        <a:xfrm rot="10800000">
          <a:off x="5402082" y="2937826"/>
          <a:ext cx="2556281" cy="2336018"/>
        </a:xfrm>
        <a:prstGeom prst="pieWedg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IE" sz="24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2400" kern="1200" dirty="0"/>
            <a:t>Decision making and Support services</a:t>
          </a:r>
        </a:p>
        <a:p>
          <a:pPr marL="0"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900" kern="1200" dirty="0"/>
        </a:p>
      </dsp:txBody>
      <dsp:txXfrm rot="10800000">
        <a:off x="5402082" y="2937826"/>
        <a:ext cx="1807564" cy="1651814"/>
      </dsp:txXfrm>
    </dsp:sp>
    <dsp:sp modelId="{4480CA29-2454-436A-8382-277DA9C25B7C}">
      <dsp:nvSpPr>
        <dsp:cNvPr id="0" name=""/>
        <dsp:cNvSpPr/>
      </dsp:nvSpPr>
      <dsp:spPr>
        <a:xfrm rot="16200000">
          <a:off x="3068296" y="2937826"/>
          <a:ext cx="2336018" cy="2336018"/>
        </a:xfrm>
        <a:prstGeom prst="pieWedg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 err="1"/>
            <a:t>Prof’l</a:t>
          </a:r>
          <a:r>
            <a:rPr lang="en-IE" sz="2400" kern="1200" dirty="0"/>
            <a:t> bodies</a:t>
          </a:r>
        </a:p>
      </dsp:txBody>
      <dsp:txXfrm rot="5400000">
        <a:off x="3752500" y="2937826"/>
        <a:ext cx="1651814" cy="1651814"/>
      </dsp:txXfrm>
    </dsp:sp>
    <dsp:sp modelId="{60815835-C78D-4DA9-8697-F5790067B535}">
      <dsp:nvSpPr>
        <dsp:cNvPr id="0" name=""/>
        <dsp:cNvSpPr/>
      </dsp:nvSpPr>
      <dsp:spPr>
        <a:xfrm>
          <a:off x="5054991" y="2398330"/>
          <a:ext cx="806546" cy="701345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3EE668-6C89-42BE-AEF0-53A0B004D122}">
      <dsp:nvSpPr>
        <dsp:cNvPr id="0" name=""/>
        <dsp:cNvSpPr/>
      </dsp:nvSpPr>
      <dsp:spPr>
        <a:xfrm rot="10800000">
          <a:off x="5054991" y="2668078"/>
          <a:ext cx="806546" cy="701345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C62BD-5216-43CD-B509-CC5C54887B29}" type="datetimeFigureOut">
              <a:rPr lang="en-IE" smtClean="0"/>
              <a:t>20/11/2023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8835C-91F0-4054-B30D-53D5DED47A7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1879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Opportunity to examine a new pathology alongside some therapies that we have previously discussed for other conditions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1E49FA-715A-C34D-9035-B1C632BFFC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2494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928CF-E58C-D439-3C91-20C162F476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C98FC-22B9-0FC8-10AA-C563F73611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84D64-FEF8-3C28-2F80-7DB9AFCD1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455B-9E1F-4855-AE49-0453D462BE05}" type="datetimeFigureOut">
              <a:rPr lang="en-IE" smtClean="0"/>
              <a:t>20/11/2023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56AFC-554C-DEF8-DF7B-6E37D9B3E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96397-8781-DAC7-CA36-A2D99B51B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D8F4-14D5-4909-AC3E-1592402C1C2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043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6324B-8289-3A63-EDD2-35BB54C0A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FCB5CF-C5CF-96D3-2D41-0184B59A5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346C6-B6BA-B299-28CE-DAEB84C30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455B-9E1F-4855-AE49-0453D462BE05}" type="datetimeFigureOut">
              <a:rPr lang="en-IE" smtClean="0"/>
              <a:t>20/11/2023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9CAE1-72C1-ED6E-0BC7-172BB726B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02419-D053-A969-6F84-3163004E1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D8F4-14D5-4909-AC3E-1592402C1C2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2180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35277A-6CA0-AE58-A8E7-D02918947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3D796C-A9DF-9016-5031-4A049A50D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D10D5-4596-933A-4963-A5FA6E54A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455B-9E1F-4855-AE49-0453D462BE05}" type="datetimeFigureOut">
              <a:rPr lang="en-IE" smtClean="0"/>
              <a:t>20/11/2023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0BFEB-7A58-79FA-503F-AB553128C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56A20-87D5-597B-423F-8C652443F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D8F4-14D5-4909-AC3E-1592402C1C2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28977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Op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FB24A36-FE4F-46DC-9398-209C4109B2A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rgbClr val="00AACD">
                  <a:alpha val="90237"/>
                </a:srgbClr>
              </a:gs>
              <a:gs pos="60000">
                <a:srgbClr val="0569B9">
                  <a:alpha val="90158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425" y="2759305"/>
            <a:ext cx="10363200" cy="1470025"/>
          </a:xfrm>
        </p:spPr>
        <p:txBody>
          <a:bodyPr/>
          <a:lstStyle>
            <a:lvl1pPr algn="l">
              <a:lnSpc>
                <a:spcPts val="4275"/>
              </a:lnSpc>
              <a:defRPr sz="4125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7" y="5747131"/>
            <a:ext cx="5616575" cy="766354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b="1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B38E7908-5FE9-4B2C-AE7A-9702E8173F7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087" y="458218"/>
            <a:ext cx="2612141" cy="701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83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Opt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6CEE806A-CF7C-470D-97D3-25538F3A701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4"/>
            <a:ext cx="12192000" cy="6857999"/>
          </a:xfrm>
          <a:solidFill>
            <a:schemeClr val="tx2">
              <a:lumMod val="20000"/>
              <a:lumOff val="80000"/>
            </a:schemeClr>
          </a:solidFill>
        </p:spPr>
        <p:txBody>
          <a:bodyPr tIns="2844000"/>
          <a:lstStyle>
            <a:lvl1pPr algn="ctr">
              <a:defRPr sz="1200"/>
            </a:lvl1pPr>
          </a:lstStyle>
          <a:p>
            <a:r>
              <a:rPr lang="en-GB" dirty="0"/>
              <a:t>INSERT IMAGE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425" y="2759305"/>
            <a:ext cx="10363200" cy="1470025"/>
          </a:xfrm>
        </p:spPr>
        <p:txBody>
          <a:bodyPr/>
          <a:lstStyle>
            <a:lvl1pPr algn="l">
              <a:lnSpc>
                <a:spcPts val="4275"/>
              </a:lnSpc>
              <a:defRPr sz="4125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7" y="5747131"/>
            <a:ext cx="5616575" cy="766354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b="1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B38E7908-5FE9-4B2C-AE7A-9702E8173F7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087" y="458218"/>
            <a:ext cx="2612141" cy="701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056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8" y="321665"/>
            <a:ext cx="9264649" cy="1012975"/>
          </a:xfrm>
        </p:spPr>
        <p:txBody>
          <a:bodyPr/>
          <a:lstStyle>
            <a:lvl1pPr>
              <a:lnSpc>
                <a:spcPct val="100000"/>
              </a:lnSpc>
              <a:defRPr sz="4125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47BD0104-81A8-4F57-AD36-A9408B95865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4"/>
            <a:ext cx="12193200" cy="6857999"/>
          </a:xfrm>
          <a:solidFill>
            <a:schemeClr val="tx2">
              <a:lumMod val="20000"/>
              <a:lumOff val="80000"/>
            </a:schemeClr>
          </a:solidFill>
        </p:spPr>
        <p:txBody>
          <a:bodyPr tIns="2844000"/>
          <a:lstStyle>
            <a:lvl1pPr algn="ctr">
              <a:defRPr sz="1200"/>
            </a:lvl1pPr>
          </a:lstStyle>
          <a:p>
            <a:r>
              <a:rPr lang="en-GB" dirty="0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643871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Opt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50EC1053-FA62-482C-9123-48AE9DD920D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1"/>
            <a:ext cx="1219320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tIns="2844000"/>
          <a:lstStyle>
            <a:lvl1pPr algn="ctr">
              <a:defRPr sz="1200"/>
            </a:lvl1pPr>
          </a:lstStyle>
          <a:p>
            <a:r>
              <a:rPr lang="en-GB" dirty="0"/>
              <a:t>INSERT IMAGE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8" y="321665"/>
            <a:ext cx="9264649" cy="1012975"/>
          </a:xfrm>
        </p:spPr>
        <p:txBody>
          <a:bodyPr/>
          <a:lstStyle>
            <a:lvl1pPr>
              <a:lnSpc>
                <a:spcPct val="100000"/>
              </a:lnSpc>
              <a:defRPr sz="4125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5E3355-BE8E-48DD-BA96-4AF03DEB3295}"/>
              </a:ext>
            </a:extLst>
          </p:cNvPr>
          <p:cNvSpPr txBox="1"/>
          <p:nvPr/>
        </p:nvSpPr>
        <p:spPr>
          <a:xfrm>
            <a:off x="475343" y="6566851"/>
            <a:ext cx="1571392" cy="10387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75" spc="-8" baseline="0" dirty="0">
                <a:solidFill>
                  <a:schemeClr val="bg1"/>
                </a:solidFill>
              </a:rPr>
              <a:t>Trinity College Dublin, The University of Dublin</a:t>
            </a:r>
            <a:endParaRPr lang="en-GB" sz="675" spc="-8" baseline="0" dirty="0">
              <a:solidFill>
                <a:schemeClr val="bg1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41ADC02-752F-47C9-ACFE-DC7E2A43CB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6742" y="6511070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81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425" y="2977380"/>
            <a:ext cx="5148379" cy="3136153"/>
          </a:xfrm>
        </p:spPr>
        <p:txBody>
          <a:bodyPr anchor="b" anchorCtr="0"/>
          <a:lstStyle>
            <a:lvl1pPr>
              <a:lnSpc>
                <a:spcPts val="2025"/>
              </a:lnSpc>
              <a:spcBef>
                <a:spcPts val="0"/>
              </a:spcBef>
              <a:defRPr/>
            </a:lvl1pPr>
            <a:lvl2pPr>
              <a:lnSpc>
                <a:spcPts val="2025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18A99E4-B315-4225-95D6-345E5C76234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4"/>
            <a:ext cx="6096000" cy="6397867"/>
          </a:xfrm>
          <a:solidFill>
            <a:schemeClr val="tx2">
              <a:lumMod val="20000"/>
              <a:lumOff val="80000"/>
            </a:schemeClr>
          </a:solidFill>
        </p:spPr>
        <p:txBody>
          <a:bodyPr tIns="2844000"/>
          <a:lstStyle>
            <a:lvl1pPr algn="ctr">
              <a:defRPr sz="1200"/>
            </a:lvl1pPr>
          </a:lstStyle>
          <a:p>
            <a:r>
              <a:rPr lang="en-GB" dirty="0"/>
              <a:t>INSERT IMAGE HERE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22D34D3-5FE2-4A2B-BEFC-FAC6727A5C4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97871"/>
            <a:ext cx="12192000" cy="46013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A021E2C-B519-486B-BFF5-9AA5B430078F}"/>
              </a:ext>
            </a:extLst>
          </p:cNvPr>
          <p:cNvSpPr txBox="1"/>
          <p:nvPr/>
        </p:nvSpPr>
        <p:spPr>
          <a:xfrm>
            <a:off x="475343" y="6566851"/>
            <a:ext cx="1571392" cy="10387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75" spc="-8" baseline="0" dirty="0">
                <a:solidFill>
                  <a:schemeClr val="bg1"/>
                </a:solidFill>
              </a:rPr>
              <a:t>Trinity College Dublin, The University of Dublin</a:t>
            </a:r>
            <a:endParaRPr lang="en-GB" sz="675" spc="-8" baseline="0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911E7EE-D8F6-49B2-8752-A4F75F969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6742" y="6511070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406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425" y="1570295"/>
            <a:ext cx="5148379" cy="3136153"/>
          </a:xfrm>
        </p:spPr>
        <p:txBody>
          <a:bodyPr anchor="t" anchorCtr="0"/>
          <a:lstStyle>
            <a:lvl1pPr>
              <a:lnSpc>
                <a:spcPts val="2025"/>
              </a:lnSpc>
              <a:spcBef>
                <a:spcPts val="0"/>
              </a:spcBef>
              <a:defRPr/>
            </a:lvl1pPr>
            <a:lvl2pPr>
              <a:lnSpc>
                <a:spcPts val="2025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22D34D3-5FE2-4A2B-BEFC-FAC6727A5C4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97871"/>
            <a:ext cx="12192000" cy="46013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A021E2C-B519-486B-BFF5-9AA5B430078F}"/>
              </a:ext>
            </a:extLst>
          </p:cNvPr>
          <p:cNvSpPr txBox="1"/>
          <p:nvPr/>
        </p:nvSpPr>
        <p:spPr>
          <a:xfrm>
            <a:off x="475343" y="6566851"/>
            <a:ext cx="1571392" cy="10387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75" spc="-8" baseline="0" dirty="0">
                <a:solidFill>
                  <a:schemeClr val="bg1"/>
                </a:solidFill>
              </a:rPr>
              <a:t>Trinity College Dublin, The University of Dublin</a:t>
            </a:r>
            <a:endParaRPr lang="en-GB" sz="675" spc="-8" baseline="0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911E7EE-D8F6-49B2-8752-A4F75F969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6742" y="6511070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02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mall 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416915"/>
            <a:ext cx="5148379" cy="1716689"/>
          </a:xfrm>
        </p:spPr>
        <p:txBody>
          <a:bodyPr/>
          <a:lstStyle>
            <a:lvl1pPr>
              <a:lnSpc>
                <a:spcPts val="2025"/>
              </a:lnSpc>
              <a:defRPr sz="1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18A99E4-B315-4225-95D6-345E5C76234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0"/>
            <a:ext cx="6096000" cy="6400800"/>
          </a:xfrm>
          <a:solidFill>
            <a:schemeClr val="tx2">
              <a:lumMod val="20000"/>
              <a:lumOff val="80000"/>
            </a:schemeClr>
          </a:solidFill>
        </p:spPr>
        <p:txBody>
          <a:bodyPr tIns="2844000"/>
          <a:lstStyle>
            <a:lvl1pPr algn="ctr">
              <a:defRPr sz="1200"/>
            </a:lvl1pPr>
          </a:lstStyle>
          <a:p>
            <a:r>
              <a:rPr lang="en-GB" dirty="0"/>
              <a:t>INSERT IMAGE HERE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22D34D3-5FE2-4A2B-BEFC-FAC6727A5C4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97871"/>
            <a:ext cx="12192000" cy="46013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A021E2C-B519-486B-BFF5-9AA5B430078F}"/>
              </a:ext>
            </a:extLst>
          </p:cNvPr>
          <p:cNvSpPr txBox="1"/>
          <p:nvPr/>
        </p:nvSpPr>
        <p:spPr>
          <a:xfrm>
            <a:off x="475343" y="6566851"/>
            <a:ext cx="1571392" cy="10387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75" spc="-8" baseline="0" dirty="0">
                <a:solidFill>
                  <a:schemeClr val="bg1"/>
                </a:solidFill>
              </a:rPr>
              <a:t>Trinity College Dublin, The University of Dublin</a:t>
            </a:r>
            <a:endParaRPr lang="en-GB" sz="675" spc="-8" baseline="0" dirty="0">
              <a:solidFill>
                <a:schemeClr val="bg1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51EA15B7-E4F9-4825-A99A-F4CF9F1ADA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66742" y="6511070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99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Op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6632D8C1-744B-46CE-83F2-FC8210F63AB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"/>
            <a:ext cx="12192000" cy="6414192"/>
          </a:xfrm>
          <a:solidFill>
            <a:schemeClr val="tx2">
              <a:lumMod val="20000"/>
              <a:lumOff val="80000"/>
            </a:schemeClr>
          </a:solidFill>
        </p:spPr>
        <p:txBody>
          <a:bodyPr tIns="2844000"/>
          <a:lstStyle>
            <a:lvl1pPr algn="ctr">
              <a:defRPr sz="1200"/>
            </a:lvl1pPr>
          </a:lstStyle>
          <a:p>
            <a:r>
              <a:rPr lang="en-GB" dirty="0"/>
              <a:t>INSERT IMAGE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7" y="411896"/>
            <a:ext cx="6711951" cy="1553392"/>
          </a:xfrm>
        </p:spPr>
        <p:txBody>
          <a:bodyPr/>
          <a:lstStyle>
            <a:lvl1pPr>
              <a:lnSpc>
                <a:spcPts val="2550"/>
              </a:lnSpc>
              <a:defRPr sz="22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379830-E653-4586-AC6F-20840A55BE0E}"/>
              </a:ext>
            </a:extLst>
          </p:cNvPr>
          <p:cNvSpPr txBox="1"/>
          <p:nvPr/>
        </p:nvSpPr>
        <p:spPr>
          <a:xfrm>
            <a:off x="475343" y="6566851"/>
            <a:ext cx="1571392" cy="10387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75" spc="-8" baseline="0" dirty="0">
                <a:solidFill>
                  <a:schemeClr val="bg1"/>
                </a:solidFill>
              </a:rPr>
              <a:t>Trinity College Dublin, The University of Dublin</a:t>
            </a:r>
            <a:endParaRPr lang="en-GB" sz="675" spc="-8" baseline="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94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22BA6-C000-4BAE-4992-E378F65C0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A080F-2E21-4182-E17F-544746491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187AA-5EC7-BC24-022D-9EEE457B3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455B-9E1F-4855-AE49-0453D462BE05}" type="datetimeFigureOut">
              <a:rPr lang="en-IE" smtClean="0"/>
              <a:t>20/11/2023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04946-A126-89C5-4F7F-19E0CB2B6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284FC-7F11-44FE-D68C-2F6491D6B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D8F4-14D5-4909-AC3E-1592402C1C2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40712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mall Title Op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6632D8C1-744B-46CE-83F2-FC8210F63AB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4"/>
            <a:ext cx="12193200" cy="6857999"/>
          </a:xfrm>
          <a:solidFill>
            <a:schemeClr val="tx2">
              <a:lumMod val="20000"/>
              <a:lumOff val="80000"/>
            </a:schemeClr>
          </a:solidFill>
        </p:spPr>
        <p:txBody>
          <a:bodyPr tIns="2844000"/>
          <a:lstStyle>
            <a:lvl1pPr algn="ctr">
              <a:defRPr sz="1200"/>
            </a:lvl1pPr>
          </a:lstStyle>
          <a:p>
            <a:r>
              <a:rPr lang="en-GB" dirty="0"/>
              <a:t>INSERT IMAGE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7" y="411896"/>
            <a:ext cx="6711951" cy="1553392"/>
          </a:xfrm>
        </p:spPr>
        <p:txBody>
          <a:bodyPr/>
          <a:lstStyle>
            <a:lvl1pPr>
              <a:lnSpc>
                <a:spcPts val="2550"/>
              </a:lnSpc>
              <a:defRPr sz="22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379830-E653-4586-AC6F-20840A55BE0E}"/>
              </a:ext>
            </a:extLst>
          </p:cNvPr>
          <p:cNvSpPr txBox="1"/>
          <p:nvPr/>
        </p:nvSpPr>
        <p:spPr>
          <a:xfrm>
            <a:off x="475343" y="6566851"/>
            <a:ext cx="1571392" cy="10387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75" spc="-8" baseline="0" dirty="0">
                <a:solidFill>
                  <a:schemeClr val="bg1"/>
                </a:solidFill>
              </a:rPr>
              <a:t>Trinity College Dublin, The University of Dublin</a:t>
            </a:r>
            <a:endParaRPr lang="en-GB" sz="675" spc="-8" baseline="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543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E88513CD-452A-49A0-BC05-45BF303A54F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219320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tIns="2844000"/>
          <a:lstStyle>
            <a:lvl1pPr algn="ctr">
              <a:defRPr sz="1200"/>
            </a:lvl1pPr>
          </a:lstStyle>
          <a:p>
            <a:r>
              <a:rPr lang="en-GB" dirty="0"/>
              <a:t>INSERT IMAGE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CC53B5-B454-4E9E-912B-2077F47070DE}"/>
              </a:ext>
            </a:extLst>
          </p:cNvPr>
          <p:cNvSpPr txBox="1"/>
          <p:nvPr/>
        </p:nvSpPr>
        <p:spPr>
          <a:xfrm>
            <a:off x="475343" y="6566851"/>
            <a:ext cx="1571392" cy="10387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75" spc="-8" baseline="0" dirty="0">
                <a:solidFill>
                  <a:schemeClr val="bg1"/>
                </a:solidFill>
              </a:rPr>
              <a:t>Trinity College Dublin, The University of Dublin</a:t>
            </a:r>
            <a:endParaRPr lang="en-GB" sz="675" spc="-8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476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B1E9B81-C4D9-4F57-B976-664E04E5639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rgbClr val="00AACD">
                  <a:alpha val="90237"/>
                </a:srgbClr>
              </a:gs>
              <a:gs pos="60000">
                <a:srgbClr val="0569B9">
                  <a:alpha val="90158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7B2A62-B196-4B85-A992-548362744C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62252" y="2809876"/>
            <a:ext cx="7096125" cy="2114550"/>
          </a:xfrm>
        </p:spPr>
        <p:txBody>
          <a:bodyPr/>
          <a:lstStyle>
            <a:lvl1pPr>
              <a:lnSpc>
                <a:spcPts val="2550"/>
              </a:lnSpc>
              <a:spcBef>
                <a:spcPts val="0"/>
              </a:spcBef>
              <a:defRPr sz="225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39862F-224F-4A76-9B4E-727E9147E84F}"/>
              </a:ext>
            </a:extLst>
          </p:cNvPr>
          <p:cNvSpPr txBox="1"/>
          <p:nvPr/>
        </p:nvSpPr>
        <p:spPr>
          <a:xfrm>
            <a:off x="475343" y="6566851"/>
            <a:ext cx="1571392" cy="10387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75" spc="-8" baseline="0" dirty="0">
                <a:solidFill>
                  <a:schemeClr val="bg1"/>
                </a:solidFill>
              </a:rPr>
              <a:t>Trinity College Dublin, The University of Dublin</a:t>
            </a:r>
            <a:endParaRPr lang="en-GB" sz="675" spc="-8" baseline="0" dirty="0">
              <a:solidFill>
                <a:schemeClr val="bg1"/>
              </a:solidFill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01A688F5-35A9-294F-B0FE-08BEE1A17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6742" y="6511070"/>
            <a:ext cx="290100" cy="191861"/>
          </a:xfrm>
        </p:spPr>
        <p:txBody>
          <a:bodyPr/>
          <a:lstStyle/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263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Op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7B2A62-B196-4B85-A992-548362744C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62252" y="2809876"/>
            <a:ext cx="7096125" cy="2114550"/>
          </a:xfrm>
        </p:spPr>
        <p:txBody>
          <a:bodyPr/>
          <a:lstStyle>
            <a:lvl1pPr>
              <a:lnSpc>
                <a:spcPts val="2550"/>
              </a:lnSpc>
              <a:spcBef>
                <a:spcPts val="0"/>
              </a:spcBef>
              <a:defRPr sz="2250">
                <a:solidFill>
                  <a:srgbClr val="0569B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73328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C19C31A9-08D4-4D77-B37E-A5087A19A1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79424" y="457204"/>
            <a:ext cx="5367600" cy="3381375"/>
          </a:xfrm>
          <a:solidFill>
            <a:schemeClr val="tx2">
              <a:lumMod val="20000"/>
              <a:lumOff val="80000"/>
            </a:schemeClr>
          </a:solidFill>
        </p:spPr>
        <p:txBody>
          <a:bodyPr tIns="1188000"/>
          <a:lstStyle>
            <a:lvl1pPr algn="ctr">
              <a:defRPr sz="825"/>
            </a:lvl1pPr>
          </a:lstStyle>
          <a:p>
            <a:r>
              <a:rPr lang="en-GB" dirty="0"/>
              <a:t>INSERT IMAGE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1819443-3862-421E-9D1F-C1C1E1F9AE0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9427" y="4038604"/>
            <a:ext cx="5376863" cy="847725"/>
          </a:xfrm>
        </p:spPr>
        <p:txBody>
          <a:bodyPr/>
          <a:lstStyle>
            <a:lvl1pPr>
              <a:defRPr sz="13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1523B7-0D31-4926-B6EA-01E28AD2E033}"/>
              </a:ext>
            </a:extLst>
          </p:cNvPr>
          <p:cNvCxnSpPr/>
          <p:nvPr/>
        </p:nvCxnSpPr>
        <p:spPr>
          <a:xfrm>
            <a:off x="6073699" y="457200"/>
            <a:ext cx="0" cy="4392000"/>
          </a:xfrm>
          <a:prstGeom prst="line">
            <a:avLst/>
          </a:prstGeom>
          <a:ln w="6350">
            <a:solidFill>
              <a:srgbClr val="5055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1F507730-4B43-4F69-8959-C8C3C6C5B25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24617" y="457204"/>
            <a:ext cx="5367321" cy="3381375"/>
          </a:xfrm>
          <a:solidFill>
            <a:schemeClr val="tx2">
              <a:lumMod val="20000"/>
              <a:lumOff val="80000"/>
            </a:schemeClr>
          </a:solidFill>
        </p:spPr>
        <p:txBody>
          <a:bodyPr tIns="1188000"/>
          <a:lstStyle>
            <a:lvl1pPr algn="ctr">
              <a:defRPr sz="825"/>
            </a:lvl1pPr>
          </a:lstStyle>
          <a:p>
            <a:r>
              <a:rPr lang="en-GB" dirty="0"/>
              <a:t>INSERT IMAGE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9FF6C9C2-5549-4C12-A21F-41CD1B63506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35714" y="4038604"/>
            <a:ext cx="5303839" cy="847725"/>
          </a:xfrm>
        </p:spPr>
        <p:txBody>
          <a:bodyPr/>
          <a:lstStyle>
            <a:lvl1pPr>
              <a:defRPr sz="13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1335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C19C31A9-08D4-4D77-B37E-A5087A19A1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79428" y="457204"/>
            <a:ext cx="3425825" cy="3381375"/>
          </a:xfrm>
          <a:solidFill>
            <a:schemeClr val="tx2">
              <a:lumMod val="20000"/>
              <a:lumOff val="80000"/>
            </a:schemeClr>
          </a:solidFill>
        </p:spPr>
        <p:txBody>
          <a:bodyPr tIns="1188000"/>
          <a:lstStyle>
            <a:lvl1pPr algn="ctr">
              <a:defRPr sz="825"/>
            </a:lvl1pPr>
          </a:lstStyle>
          <a:p>
            <a:r>
              <a:rPr lang="en-GB" dirty="0"/>
              <a:t>INSERT IMAGE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1819443-3862-421E-9D1F-C1C1E1F9AE0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9425" y="4038604"/>
            <a:ext cx="3397251" cy="847725"/>
          </a:xfrm>
        </p:spPr>
        <p:txBody>
          <a:bodyPr/>
          <a:lstStyle>
            <a:lvl1pPr>
              <a:defRPr sz="13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1523B7-0D31-4926-B6EA-01E28AD2E033}"/>
              </a:ext>
            </a:extLst>
          </p:cNvPr>
          <p:cNvCxnSpPr/>
          <p:nvPr/>
        </p:nvCxnSpPr>
        <p:spPr>
          <a:xfrm>
            <a:off x="4143375" y="457200"/>
            <a:ext cx="0" cy="4320000"/>
          </a:xfrm>
          <a:prstGeom prst="line">
            <a:avLst/>
          </a:prstGeom>
          <a:ln w="6350">
            <a:solidFill>
              <a:srgbClr val="5055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1F507730-4B43-4F69-8959-C8C3C6C5B25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375152" y="457204"/>
            <a:ext cx="3425825" cy="3381375"/>
          </a:xfrm>
          <a:solidFill>
            <a:schemeClr val="tx2">
              <a:lumMod val="20000"/>
              <a:lumOff val="80000"/>
            </a:schemeClr>
          </a:solidFill>
        </p:spPr>
        <p:txBody>
          <a:bodyPr tIns="1188000"/>
          <a:lstStyle>
            <a:lvl1pPr algn="ctr">
              <a:defRPr sz="825"/>
            </a:lvl1pPr>
          </a:lstStyle>
          <a:p>
            <a:r>
              <a:rPr lang="en-GB" dirty="0"/>
              <a:t>INSERT IMAGE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9FF6C9C2-5549-4C12-A21F-41CD1B63506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75149" y="4038604"/>
            <a:ext cx="3397251" cy="847725"/>
          </a:xfrm>
        </p:spPr>
        <p:txBody>
          <a:bodyPr/>
          <a:lstStyle>
            <a:lvl1pPr>
              <a:defRPr sz="13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9BF4E4-BFB4-4F64-AED9-25DFB4841803}"/>
              </a:ext>
            </a:extLst>
          </p:cNvPr>
          <p:cNvCxnSpPr/>
          <p:nvPr/>
        </p:nvCxnSpPr>
        <p:spPr>
          <a:xfrm>
            <a:off x="8039100" y="457200"/>
            <a:ext cx="0" cy="4267200"/>
          </a:xfrm>
          <a:prstGeom prst="line">
            <a:avLst/>
          </a:prstGeom>
          <a:ln w="6350">
            <a:solidFill>
              <a:srgbClr val="5055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9492E3B-9BE5-4B61-83C0-A34107DE1905}"/>
              </a:ext>
            </a:extLst>
          </p:cNvPr>
          <p:cNvCxnSpPr/>
          <p:nvPr/>
        </p:nvCxnSpPr>
        <p:spPr>
          <a:xfrm>
            <a:off x="8039099" y="457200"/>
            <a:ext cx="0" cy="4320000"/>
          </a:xfrm>
          <a:prstGeom prst="line">
            <a:avLst/>
          </a:prstGeom>
          <a:ln w="6350">
            <a:solidFill>
              <a:srgbClr val="5055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1B7102AC-FA28-4F5A-9E72-AA9A2735594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270877" y="457204"/>
            <a:ext cx="3425825" cy="3381375"/>
          </a:xfrm>
          <a:solidFill>
            <a:schemeClr val="tx2">
              <a:lumMod val="20000"/>
              <a:lumOff val="80000"/>
            </a:schemeClr>
          </a:solidFill>
        </p:spPr>
        <p:txBody>
          <a:bodyPr tIns="1188000"/>
          <a:lstStyle>
            <a:lvl1pPr algn="ctr">
              <a:defRPr sz="825"/>
            </a:lvl1pPr>
          </a:lstStyle>
          <a:p>
            <a:r>
              <a:rPr lang="en-GB" dirty="0"/>
              <a:t>INSERT IMAGE HERE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BC2453ED-5664-44F6-917B-4CFD0EA3784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70873" y="4038604"/>
            <a:ext cx="3397251" cy="847725"/>
          </a:xfrm>
        </p:spPr>
        <p:txBody>
          <a:bodyPr/>
          <a:lstStyle>
            <a:lvl1pPr>
              <a:defRPr sz="13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24499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C19C31A9-08D4-4D77-B37E-A5087A19A1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79427" y="457204"/>
            <a:ext cx="2435224" cy="3381375"/>
          </a:xfrm>
          <a:solidFill>
            <a:schemeClr val="tx2">
              <a:lumMod val="20000"/>
              <a:lumOff val="80000"/>
            </a:schemeClr>
          </a:solidFill>
        </p:spPr>
        <p:txBody>
          <a:bodyPr tIns="1296000"/>
          <a:lstStyle>
            <a:lvl1pPr algn="ctr">
              <a:defRPr sz="825"/>
            </a:lvl1pPr>
          </a:lstStyle>
          <a:p>
            <a:r>
              <a:rPr lang="en-GB" dirty="0"/>
              <a:t>INSERT IMAGE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1819443-3862-421E-9D1F-C1C1E1F9AE0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9425" y="4038604"/>
            <a:ext cx="2449515" cy="847725"/>
          </a:xfrm>
        </p:spPr>
        <p:txBody>
          <a:bodyPr/>
          <a:lstStyle>
            <a:lvl1pPr>
              <a:defRPr sz="13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1523B7-0D31-4926-B6EA-01E28AD2E033}"/>
              </a:ext>
            </a:extLst>
          </p:cNvPr>
          <p:cNvCxnSpPr/>
          <p:nvPr/>
        </p:nvCxnSpPr>
        <p:spPr>
          <a:xfrm>
            <a:off x="3171825" y="457200"/>
            <a:ext cx="0" cy="4320000"/>
          </a:xfrm>
          <a:prstGeom prst="line">
            <a:avLst/>
          </a:prstGeom>
          <a:ln w="6350">
            <a:solidFill>
              <a:srgbClr val="5055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C1641D7B-0A2D-4BB1-A366-38E53A50EE7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05188" y="457204"/>
            <a:ext cx="2435224" cy="3381375"/>
          </a:xfrm>
          <a:solidFill>
            <a:schemeClr val="tx2">
              <a:lumMod val="20000"/>
              <a:lumOff val="80000"/>
            </a:schemeClr>
          </a:solidFill>
        </p:spPr>
        <p:txBody>
          <a:bodyPr tIns="1296000"/>
          <a:lstStyle>
            <a:lvl1pPr algn="ctr">
              <a:defRPr sz="825"/>
            </a:lvl1pPr>
          </a:lstStyle>
          <a:p>
            <a:r>
              <a:rPr lang="en-GB" dirty="0"/>
              <a:t>INSERT IMAGE HERE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590AA397-2101-4A70-B8D3-8541F8BA33A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94077" y="4038604"/>
            <a:ext cx="2449515" cy="847725"/>
          </a:xfrm>
        </p:spPr>
        <p:txBody>
          <a:bodyPr/>
          <a:lstStyle>
            <a:lvl1pPr>
              <a:defRPr sz="13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19E1275-FCF1-459F-991C-BA329E568E30}"/>
              </a:ext>
            </a:extLst>
          </p:cNvPr>
          <p:cNvCxnSpPr/>
          <p:nvPr/>
        </p:nvCxnSpPr>
        <p:spPr>
          <a:xfrm>
            <a:off x="6086475" y="457200"/>
            <a:ext cx="0" cy="4320000"/>
          </a:xfrm>
          <a:prstGeom prst="line">
            <a:avLst/>
          </a:prstGeom>
          <a:ln w="6350">
            <a:solidFill>
              <a:srgbClr val="5055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7">
            <a:extLst>
              <a:ext uri="{FF2B5EF4-FFF2-40B4-BE49-F238E27FC236}">
                <a16:creationId xmlns:a16="http://schemas.microsoft.com/office/drawing/2014/main" id="{BC4A69A1-FCE3-4A09-B2F6-3F05EFC8A1F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330951" y="457204"/>
            <a:ext cx="2435224" cy="3381375"/>
          </a:xfrm>
          <a:solidFill>
            <a:schemeClr val="tx2">
              <a:lumMod val="20000"/>
              <a:lumOff val="80000"/>
            </a:schemeClr>
          </a:solidFill>
        </p:spPr>
        <p:txBody>
          <a:bodyPr tIns="1296000"/>
          <a:lstStyle>
            <a:lvl1pPr algn="ctr">
              <a:defRPr sz="825"/>
            </a:lvl1pPr>
          </a:lstStyle>
          <a:p>
            <a:r>
              <a:rPr lang="en-GB" dirty="0"/>
              <a:t>INSERT IMAGE HERE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87DCFF6F-5624-43CB-992D-A9A15C278D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21425" y="4038604"/>
            <a:ext cx="2449515" cy="847725"/>
          </a:xfrm>
        </p:spPr>
        <p:txBody>
          <a:bodyPr/>
          <a:lstStyle>
            <a:lvl1pPr>
              <a:defRPr sz="13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46E0189-91FD-4811-BEE9-78B3C93512C6}"/>
              </a:ext>
            </a:extLst>
          </p:cNvPr>
          <p:cNvCxnSpPr/>
          <p:nvPr/>
        </p:nvCxnSpPr>
        <p:spPr>
          <a:xfrm>
            <a:off x="9013825" y="457200"/>
            <a:ext cx="0" cy="4320000"/>
          </a:xfrm>
          <a:prstGeom prst="line">
            <a:avLst/>
          </a:prstGeom>
          <a:ln w="6350">
            <a:solidFill>
              <a:srgbClr val="5055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7">
            <a:extLst>
              <a:ext uri="{FF2B5EF4-FFF2-40B4-BE49-F238E27FC236}">
                <a16:creationId xmlns:a16="http://schemas.microsoft.com/office/drawing/2014/main" id="{5E17F586-7CF3-4F8D-B0B1-2463938F4C0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256712" y="457204"/>
            <a:ext cx="2435224" cy="3381375"/>
          </a:xfrm>
          <a:solidFill>
            <a:schemeClr val="tx2">
              <a:lumMod val="20000"/>
              <a:lumOff val="80000"/>
            </a:schemeClr>
          </a:solidFill>
        </p:spPr>
        <p:txBody>
          <a:bodyPr tIns="1296000"/>
          <a:lstStyle>
            <a:lvl1pPr algn="ctr">
              <a:defRPr sz="825"/>
            </a:lvl1pPr>
          </a:lstStyle>
          <a:p>
            <a:r>
              <a:rPr lang="en-GB" dirty="0"/>
              <a:t>INSERT IMAGE HERE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A7D14AF8-1472-498A-A689-1E2F6799CD3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56714" y="4038604"/>
            <a:ext cx="2419351" cy="847725"/>
          </a:xfrm>
        </p:spPr>
        <p:txBody>
          <a:bodyPr/>
          <a:lstStyle>
            <a:lvl1pPr>
              <a:defRPr sz="13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09299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7" y="411896"/>
            <a:ext cx="6711951" cy="483454"/>
          </a:xfrm>
        </p:spPr>
        <p:txBody>
          <a:bodyPr/>
          <a:lstStyle>
            <a:lvl1pPr>
              <a:lnSpc>
                <a:spcPts val="2550"/>
              </a:lnSpc>
              <a:defRPr sz="22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1FA51FB-DB38-4837-90B7-21CD244F8C70}"/>
              </a:ext>
            </a:extLst>
          </p:cNvPr>
          <p:cNvCxnSpPr/>
          <p:nvPr/>
        </p:nvCxnSpPr>
        <p:spPr>
          <a:xfrm>
            <a:off x="479427" y="1104900"/>
            <a:ext cx="11196639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2CD56DE-DD12-4042-A24B-689D9F60DEB8}"/>
              </a:ext>
            </a:extLst>
          </p:cNvPr>
          <p:cNvCxnSpPr/>
          <p:nvPr/>
        </p:nvCxnSpPr>
        <p:spPr>
          <a:xfrm>
            <a:off x="479427" y="2914650"/>
            <a:ext cx="11196639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794B333-D9D2-41AF-B703-13749ED01B9C}"/>
              </a:ext>
            </a:extLst>
          </p:cNvPr>
          <p:cNvCxnSpPr/>
          <p:nvPr/>
        </p:nvCxnSpPr>
        <p:spPr>
          <a:xfrm>
            <a:off x="479427" y="4705350"/>
            <a:ext cx="11196639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7245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Icons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7" y="411896"/>
            <a:ext cx="6711951" cy="483454"/>
          </a:xfrm>
        </p:spPr>
        <p:txBody>
          <a:bodyPr/>
          <a:lstStyle>
            <a:lvl1pPr>
              <a:lnSpc>
                <a:spcPts val="2550"/>
              </a:lnSpc>
              <a:defRPr sz="22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1FA51FB-DB38-4837-90B7-21CD244F8C70}"/>
              </a:ext>
            </a:extLst>
          </p:cNvPr>
          <p:cNvCxnSpPr/>
          <p:nvPr/>
        </p:nvCxnSpPr>
        <p:spPr>
          <a:xfrm>
            <a:off x="479427" y="1104900"/>
            <a:ext cx="11196639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2CD56DE-DD12-4042-A24B-689D9F60DEB8}"/>
              </a:ext>
            </a:extLst>
          </p:cNvPr>
          <p:cNvCxnSpPr/>
          <p:nvPr/>
        </p:nvCxnSpPr>
        <p:spPr>
          <a:xfrm>
            <a:off x="479427" y="2914650"/>
            <a:ext cx="11196639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794B333-D9D2-41AF-B703-13749ED01B9C}"/>
              </a:ext>
            </a:extLst>
          </p:cNvPr>
          <p:cNvCxnSpPr/>
          <p:nvPr/>
        </p:nvCxnSpPr>
        <p:spPr>
          <a:xfrm>
            <a:off x="479427" y="4705350"/>
            <a:ext cx="11196639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9234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/Graph">
    <p:bg>
      <p:bgPr>
        <a:solidFill>
          <a:srgbClr val="E6F0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7" y="411167"/>
            <a:ext cx="4858695" cy="453077"/>
          </a:xfrm>
        </p:spPr>
        <p:txBody>
          <a:bodyPr/>
          <a:lstStyle>
            <a:lvl1pPr>
              <a:lnSpc>
                <a:spcPts val="2550"/>
              </a:lnSpc>
              <a:defRPr sz="225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57DB79-C6EC-4871-8A1E-F2CD07968B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75413" y="411167"/>
            <a:ext cx="5200651" cy="454025"/>
          </a:xfrm>
        </p:spPr>
        <p:txBody>
          <a:bodyPr/>
          <a:lstStyle>
            <a:lvl1pPr>
              <a:lnSpc>
                <a:spcPts val="2550"/>
              </a:lnSpc>
              <a:defRPr sz="225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031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76F15-40CF-22E0-D2F5-8A1BBD0A6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4E456D-07D5-F4CF-59D4-DEB2427A0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83C46-36AE-0198-628D-121425A6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455B-9E1F-4855-AE49-0453D462BE05}" type="datetimeFigureOut">
              <a:rPr lang="en-IE" smtClean="0"/>
              <a:t>20/11/2023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BA4CB-A1FF-9FE9-9A59-396C4B5E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56F95-7CF7-CB0F-3A28-CD3EA8E1E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D8F4-14D5-4909-AC3E-1592402C1C2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70840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ale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7" y="411896"/>
            <a:ext cx="6711951" cy="483454"/>
          </a:xfrm>
        </p:spPr>
        <p:txBody>
          <a:bodyPr/>
          <a:lstStyle>
            <a:lvl1pPr>
              <a:lnSpc>
                <a:spcPts val="2550"/>
              </a:lnSpc>
              <a:defRPr sz="22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990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76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157AA-11B9-C955-1AA9-4E497EA0F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462D2-2AEF-445C-2990-59BEF67CA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08386B-D125-0586-66F5-CABE55DB2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BA0819-31B9-C54B-CAD5-A85E99F0C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455B-9E1F-4855-AE49-0453D462BE05}" type="datetimeFigureOut">
              <a:rPr lang="en-IE" smtClean="0"/>
              <a:t>20/11/2023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A974AD-AE26-DE35-4E63-013AF1288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C3533-EA7F-528B-9610-CECF8A365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D8F4-14D5-4909-AC3E-1592402C1C2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2257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96B46-13C6-146C-720A-E0CE60D88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694A9-E101-CC94-361E-B171109F9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3BEF3D-5642-EC9E-CBE4-0123B962D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428E11-5043-9A72-A51B-CCCE3F2F5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6014D2-B574-C626-8FCE-8200EF7643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1357AC-A83D-A711-7CDC-1FD2CF1D8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455B-9E1F-4855-AE49-0453D462BE05}" type="datetimeFigureOut">
              <a:rPr lang="en-IE" smtClean="0"/>
              <a:t>20/11/2023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E2CCAC-9B8F-AF44-8F3A-08366937C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F14E07-8D32-D5FA-CF22-C9D36C6B4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D8F4-14D5-4909-AC3E-1592402C1C2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0674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0A987-2AA3-A964-9DD8-F6CE8365F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070F14-E422-71CC-3385-54629FB0A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455B-9E1F-4855-AE49-0453D462BE05}" type="datetimeFigureOut">
              <a:rPr lang="en-IE" smtClean="0"/>
              <a:t>20/11/2023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A9B5D6-8DB8-188F-CD4B-96D2345A9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3BBF29-8F08-106B-199B-75B842D85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D8F4-14D5-4909-AC3E-1592402C1C2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31538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15A7EF-53CE-BBB7-C258-99766D831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455B-9E1F-4855-AE49-0453D462BE05}" type="datetimeFigureOut">
              <a:rPr lang="en-IE" smtClean="0"/>
              <a:t>20/11/2023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B67685-71D8-131A-D460-265C91878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777C58-2AFE-C3AE-D921-D7689ED10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D8F4-14D5-4909-AC3E-1592402C1C2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208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E7AFE-B598-3431-0978-DA96B7AB0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D74F-5117-E813-5307-377458ED4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257616-D0AF-BBC2-B1FB-C6D46C4DA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90D08-C54E-9D05-5FF9-F8D1BDF04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455B-9E1F-4855-AE49-0453D462BE05}" type="datetimeFigureOut">
              <a:rPr lang="en-IE" smtClean="0"/>
              <a:t>20/11/2023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DAC3AD-2475-306B-9D8D-7479AC837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58F93-B42D-8F0A-30B5-D442B6D95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D8F4-14D5-4909-AC3E-1592402C1C2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353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1EF27-CC31-70A3-D331-B595E8154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12BE0F-6446-43BD-2F47-D6E16AFC58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6E75DA-0DC7-37F9-F9E4-D25918C20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F2BA7-29D4-57EB-0283-9C72D7CE1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455B-9E1F-4855-AE49-0453D462BE05}" type="datetimeFigureOut">
              <a:rPr lang="en-IE" smtClean="0"/>
              <a:t>20/11/2023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AE1769-0247-002C-D063-E4052540F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4F5B86-3B89-B190-4229-1CE89F281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D8F4-14D5-4909-AC3E-1592402C1C2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55183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9B28F0-A2F5-B4A6-3E35-9B83F518B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106807-863F-88A0-8FFA-2BEC7FD11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DEE5D-2BE0-7F36-FE9B-530FD86E1C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B455B-9E1F-4855-AE49-0453D462BE05}" type="datetimeFigureOut">
              <a:rPr lang="en-IE" smtClean="0"/>
              <a:t>20/11/2023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0C640-6B90-8213-8F38-874F97DE6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0C921-7C98-D5BE-1161-B517DFAAA9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3D8F4-14D5-4909-AC3E-1592402C1C2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390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7FBF0D7-A9F9-4255-920E-E4915366813E}"/>
              </a:ext>
            </a:extLst>
          </p:cNvPr>
          <p:cNvPicPr>
            <a:picLocks noChangeAspect="1"/>
          </p:cNvPicPr>
          <p:nvPr/>
        </p:nvPicPr>
        <p:blipFill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" y="6397871"/>
            <a:ext cx="12191999" cy="46013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425" y="388340"/>
            <a:ext cx="5148379" cy="10129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4340616"/>
            <a:ext cx="5148379" cy="17729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6742" y="6511070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fld id="{98D680A7-8CC4-9E41-82C6-AD700B71790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C4CF6A-0E47-4A92-9705-AAB0CAB4E00C}"/>
              </a:ext>
            </a:extLst>
          </p:cNvPr>
          <p:cNvSpPr txBox="1"/>
          <p:nvPr/>
        </p:nvSpPr>
        <p:spPr>
          <a:xfrm>
            <a:off x="475343" y="6566851"/>
            <a:ext cx="1571392" cy="10387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75" spc="-8" baseline="0" dirty="0">
                <a:solidFill>
                  <a:schemeClr val="bg1"/>
                </a:solidFill>
              </a:rPr>
              <a:t>Trinity College Dublin, The University of Dublin</a:t>
            </a:r>
            <a:endParaRPr lang="en-GB" sz="675" spc="-8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09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685783" rtl="0" eaLnBrk="1" latinLnBrk="0" hangingPunct="1">
        <a:lnSpc>
          <a:spcPts val="2775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83" rtl="0" eaLnBrk="1" latinLnBrk="0" hangingPunct="1">
        <a:spcBef>
          <a:spcPts val="0"/>
        </a:spcBef>
        <a:buFont typeface="Arial" pitchFamily="34" charset="0"/>
        <a:buNone/>
        <a:defRPr sz="1800" kern="1200">
          <a:solidFill>
            <a:srgbClr val="50555A"/>
          </a:solidFill>
          <a:latin typeface="+mn-lt"/>
          <a:ea typeface="+mn-ea"/>
          <a:cs typeface="+mn-cs"/>
        </a:defRPr>
      </a:lvl1pPr>
      <a:lvl2pPr marL="257175" indent="-257175" algn="l" defTabSz="685783" rtl="0" eaLnBrk="1" latinLnBrk="0" hangingPunct="1">
        <a:spcBef>
          <a:spcPct val="20000"/>
        </a:spcBef>
        <a:buClr>
          <a:schemeClr val="tx2"/>
        </a:buClr>
        <a:buFont typeface="Source Sans Pro" panose="020B0503030403020204" pitchFamily="34" charset="0"/>
        <a:buChar char="—"/>
        <a:defRPr sz="1800" kern="1200">
          <a:solidFill>
            <a:srgbClr val="50555A"/>
          </a:solidFill>
          <a:latin typeface="+mn-lt"/>
          <a:ea typeface="+mn-ea"/>
          <a:cs typeface="+mn-cs"/>
        </a:defRPr>
      </a:lvl2pPr>
      <a:lvl3pPr marL="685783" indent="0" algn="l" defTabSz="685783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rgbClr val="50555A"/>
          </a:solidFill>
          <a:latin typeface="+mn-lt"/>
          <a:ea typeface="+mn-ea"/>
          <a:cs typeface="+mn-cs"/>
        </a:defRPr>
      </a:lvl3pPr>
      <a:lvl4pPr marL="1028675" indent="0" algn="l" defTabSz="685783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rgbClr val="50555A"/>
          </a:solidFill>
          <a:latin typeface="+mn-lt"/>
          <a:ea typeface="+mn-ea"/>
          <a:cs typeface="+mn-cs"/>
        </a:defRPr>
      </a:lvl4pPr>
      <a:lvl5pPr marL="1371566" indent="0" algn="l" defTabSz="685783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rgbClr val="50555A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02">
          <p15:clr>
            <a:srgbClr val="F26B43"/>
          </p15:clr>
        </p15:guide>
        <p15:guide id="3" orient="horz">
          <p15:clr>
            <a:srgbClr val="F26B43"/>
          </p15:clr>
        </p15:guide>
        <p15:guide id="5" pos="7355">
          <p15:clr>
            <a:srgbClr val="F26B43"/>
          </p15:clr>
        </p15:guide>
        <p15:guide id="6" orient="horz" pos="4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noel@stenson.ie" TargetMode="External"/><Relationship Id="rId2" Type="http://schemas.openxmlformats.org/officeDocument/2006/relationships/hyperlink" Target="mailto:tagrimes@tcd.i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Pharmacy eHealth Group – An Overview</a:t>
            </a:r>
            <a:br>
              <a:rPr lang="en-US" dirty="0"/>
            </a:br>
            <a:br>
              <a:rPr lang="en-US" dirty="0"/>
            </a:br>
            <a:r>
              <a:rPr lang="en-US" sz="2800" i="1" dirty="0"/>
              <a:t>Irish Medication Safety Network</a:t>
            </a:r>
            <a:br>
              <a:rPr lang="en-US" sz="2800" i="1" dirty="0"/>
            </a:br>
            <a:r>
              <a:rPr lang="en-US" sz="2800" i="1" dirty="0"/>
              <a:t>24</a:t>
            </a:r>
            <a:r>
              <a:rPr lang="en-US" sz="2800" i="1" baseline="30000" dirty="0"/>
              <a:t>th</a:t>
            </a:r>
            <a:r>
              <a:rPr lang="en-US" sz="2800" i="1" dirty="0"/>
              <a:t> November 2023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C3D3EAC-69BE-44DC-A6F5-61380823D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3428" y="5747131"/>
            <a:ext cx="5616575" cy="766354"/>
          </a:xfrm>
        </p:spPr>
        <p:txBody>
          <a:bodyPr/>
          <a:lstStyle/>
          <a:p>
            <a:r>
              <a:rPr lang="en-GB" dirty="0"/>
              <a:t>Dr Tamasine Grimes</a:t>
            </a:r>
          </a:p>
          <a:p>
            <a:pPr lvl="1"/>
            <a:r>
              <a:rPr lang="en-GB" dirty="0"/>
              <a:t>Associate Professor in Practice of Pharmacy</a:t>
            </a:r>
          </a:p>
        </p:txBody>
      </p:sp>
    </p:spTree>
    <p:extLst>
      <p:ext uri="{BB962C8B-B14F-4D97-AF65-F5344CB8AC3E}">
        <p14:creationId xmlns:p14="http://schemas.microsoft.com/office/powerpoint/2010/main" val="25302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7AEED-930E-A637-6617-6E570A5A2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>
                <a:solidFill>
                  <a:srgbClr val="006600"/>
                </a:solidFill>
              </a:rPr>
              <a:t>Purpose</a:t>
            </a:r>
            <a:endParaRPr lang="en-IE" b="1" dirty="0">
              <a:solidFill>
                <a:srgbClr val="0066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85264-0076-D480-C3AF-9414DCFB9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752840" cy="4351338"/>
          </a:xfrm>
        </p:spPr>
        <p:txBody>
          <a:bodyPr/>
          <a:lstStyle/>
          <a:p>
            <a:r>
              <a:rPr lang="en-IE"/>
              <a:t>The PeHG acts as a non-partisan, trusted, consultation point about medication management digital solutions. </a:t>
            </a:r>
            <a:br>
              <a:rPr lang="en-IE"/>
            </a:br>
            <a:r>
              <a:rPr lang="en-IE"/>
              <a:t>It aims to contribute positively to patient safety and quality of medication management across the full patient care journey.</a:t>
            </a:r>
            <a:endParaRPr lang="en-IE" dirty="0"/>
          </a:p>
        </p:txBody>
      </p:sp>
      <p:pic>
        <p:nvPicPr>
          <p:cNvPr id="4" name="Picture 3" descr="A group of green crosses&#10;&#10;Description automatically generated">
            <a:extLst>
              <a:ext uri="{FF2B5EF4-FFF2-40B4-BE49-F238E27FC236}">
                <a16:creationId xmlns:a16="http://schemas.microsoft.com/office/drawing/2014/main" id="{0D40E584-F75C-8B5A-7DDD-D951F50F7A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320" y="0"/>
            <a:ext cx="2265680" cy="226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245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12D8-DC05-CD6C-46AD-3111B6A2A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rgbClr val="006600"/>
                </a:solidFill>
              </a:rPr>
              <a:t>How did we come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BA999-1BA1-DE12-DFE6-414570C75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088120" cy="4351338"/>
          </a:xfrm>
        </p:spPr>
        <p:txBody>
          <a:bodyPr/>
          <a:lstStyle/>
          <a:p>
            <a:r>
              <a:rPr lang="en-IE" dirty="0" err="1"/>
              <a:t>PeHG</a:t>
            </a:r>
            <a:r>
              <a:rPr lang="en-IE" dirty="0"/>
              <a:t> is a special advisory committee, used as a forum for co-operation and engagement, aligned with the implementation of the eHealth Strategy for Ireland. </a:t>
            </a:r>
          </a:p>
          <a:p>
            <a:r>
              <a:rPr lang="en-IE" dirty="0"/>
              <a:t>Commissioned by the Department of Health.</a:t>
            </a:r>
          </a:p>
          <a:p>
            <a:r>
              <a:rPr lang="en-IE" dirty="0"/>
              <a:t>Established October 2022.</a:t>
            </a:r>
          </a:p>
        </p:txBody>
      </p:sp>
      <p:pic>
        <p:nvPicPr>
          <p:cNvPr id="4" name="Picture 3" descr="A group of green crosses&#10;&#10;Description automatically generated">
            <a:extLst>
              <a:ext uri="{FF2B5EF4-FFF2-40B4-BE49-F238E27FC236}">
                <a16:creationId xmlns:a16="http://schemas.microsoft.com/office/drawing/2014/main" id="{359E39BC-ECFE-D968-1C3B-080BEB50AB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320" y="0"/>
            <a:ext cx="2265680" cy="226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047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474FEC4-6D30-B6E3-C706-B1AC40630797}"/>
              </a:ext>
            </a:extLst>
          </p:cNvPr>
          <p:cNvSpPr txBox="1"/>
          <p:nvPr/>
        </p:nvSpPr>
        <p:spPr>
          <a:xfrm>
            <a:off x="5153171" y="5756465"/>
            <a:ext cx="3123614" cy="36933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en-IE" dirty="0"/>
              <a:t>National </a:t>
            </a:r>
            <a:r>
              <a:rPr lang="en-IE" b="1" dirty="0"/>
              <a:t>GPIT</a:t>
            </a:r>
            <a:r>
              <a:rPr lang="en-IE" dirty="0"/>
              <a:t> Group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BC9277-8BC0-9964-F811-B3623DD334FF}"/>
              </a:ext>
            </a:extLst>
          </p:cNvPr>
          <p:cNvSpPr txBox="1"/>
          <p:nvPr/>
        </p:nvSpPr>
        <p:spPr>
          <a:xfrm>
            <a:off x="5007512" y="2402068"/>
            <a:ext cx="3123614" cy="92333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en-IE" b="1" dirty="0"/>
              <a:t>Department of Health</a:t>
            </a:r>
          </a:p>
          <a:p>
            <a:r>
              <a:rPr lang="en-IE" dirty="0"/>
              <a:t>eHealth &amp; Information </a:t>
            </a:r>
            <a:br>
              <a:rPr lang="en-IE" dirty="0"/>
            </a:br>
            <a:r>
              <a:rPr lang="en-IE" dirty="0"/>
              <a:t>Systems Unit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C97828-D3B2-2660-ACFD-ADB0B84D2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0629"/>
          </a:xfrm>
        </p:spPr>
        <p:txBody>
          <a:bodyPr/>
          <a:lstStyle/>
          <a:p>
            <a:r>
              <a:rPr lang="en-IE" b="1" dirty="0">
                <a:solidFill>
                  <a:srgbClr val="006600"/>
                </a:solidFill>
              </a:rPr>
              <a:t>Who are we?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F88AABB-2126-F74E-0566-26CD616CE9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357356"/>
              </p:ext>
            </p:extLst>
          </p:nvPr>
        </p:nvGraphicFramePr>
        <p:xfrm>
          <a:off x="5523914" y="1941348"/>
          <a:ext cx="6668086" cy="4713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21E6DBA-8287-0419-1435-0E54128CA35D}"/>
              </a:ext>
            </a:extLst>
          </p:cNvPr>
          <p:cNvSpPr txBox="1"/>
          <p:nvPr/>
        </p:nvSpPr>
        <p:spPr>
          <a:xfrm>
            <a:off x="838200" y="1617784"/>
            <a:ext cx="450166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IE" sz="2800" b="1" dirty="0"/>
              <a:t>Chair</a:t>
            </a:r>
            <a:r>
              <a:rPr lang="en-IE" sz="2800" dirty="0"/>
              <a:t>: Tamasine Grimes</a:t>
            </a:r>
          </a:p>
          <a:p>
            <a:pPr>
              <a:spcAft>
                <a:spcPts val="1200"/>
              </a:spcAft>
            </a:pPr>
            <a:r>
              <a:rPr lang="en-IE" sz="2800" b="1" dirty="0"/>
              <a:t>Secretary</a:t>
            </a:r>
            <a:r>
              <a:rPr lang="en-IE" sz="2800" dirty="0"/>
              <a:t>: Noel Stenson</a:t>
            </a:r>
          </a:p>
          <a:p>
            <a:pPr>
              <a:spcAft>
                <a:spcPts val="1200"/>
              </a:spcAft>
            </a:pPr>
            <a:r>
              <a:rPr lang="en-IE" sz="2800" b="1" dirty="0"/>
              <a:t>Members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C3B403B-BFA0-2A78-CBE4-7A0F4A8955CF}"/>
              </a:ext>
            </a:extLst>
          </p:cNvPr>
          <p:cNvCxnSpPr>
            <a:cxnSpLocks/>
          </p:cNvCxnSpPr>
          <p:nvPr/>
        </p:nvCxnSpPr>
        <p:spPr>
          <a:xfrm>
            <a:off x="2504049" y="3118092"/>
            <a:ext cx="3235569" cy="1003742"/>
          </a:xfrm>
          <a:prstGeom prst="straightConnector1">
            <a:avLst/>
          </a:prstGeom>
          <a:ln w="7620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827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1E425-F2D9-75CC-BAB7-B89D0AC63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257" y="62340"/>
            <a:ext cx="8332765" cy="662782"/>
          </a:xfrm>
        </p:spPr>
        <p:txBody>
          <a:bodyPr>
            <a:normAutofit fontScale="90000"/>
          </a:bodyPr>
          <a:lstStyle/>
          <a:p>
            <a:r>
              <a:rPr lang="en-IE" b="1" dirty="0">
                <a:solidFill>
                  <a:srgbClr val="006600"/>
                </a:solidFill>
              </a:rPr>
              <a:t>Pharmacy Stakeholders and Members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9C1EC4-790B-C4FB-DE08-47C0C3E893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885912"/>
              </p:ext>
            </p:extLst>
          </p:nvPr>
        </p:nvGraphicFramePr>
        <p:xfrm>
          <a:off x="1083213" y="1127054"/>
          <a:ext cx="10916529" cy="5767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5140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E26A2-D203-509A-A732-E1FFFAA63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rgbClr val="006600"/>
                </a:solidFill>
              </a:rPr>
              <a:t>How do we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21156-A260-6B38-5C6E-0B0418C15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088120" cy="4351338"/>
          </a:xfrm>
        </p:spPr>
        <p:txBody>
          <a:bodyPr/>
          <a:lstStyle/>
          <a:p>
            <a:r>
              <a:rPr lang="en-IE" dirty="0"/>
              <a:t>Voluntary participation</a:t>
            </a:r>
          </a:p>
          <a:p>
            <a:r>
              <a:rPr lang="en-IE" dirty="0"/>
              <a:t>Administrative support from Department of Health</a:t>
            </a:r>
          </a:p>
          <a:p>
            <a:r>
              <a:rPr lang="en-IE" dirty="0"/>
              <a:t>Meet every 6-8 weeks</a:t>
            </a:r>
          </a:p>
          <a:p>
            <a:r>
              <a:rPr lang="en-IE" dirty="0"/>
              <a:t>Multistakeholder engagement – internal and external</a:t>
            </a:r>
          </a:p>
          <a:p>
            <a:r>
              <a:rPr lang="en-IE" dirty="0"/>
              <a:t>Forum for discussion and cooperation</a:t>
            </a:r>
          </a:p>
          <a:p>
            <a:r>
              <a:rPr lang="en-IE" dirty="0"/>
              <a:t>Inform relevant stakeholders within our respective organisations regarding developments, opportunities and issues for consideration</a:t>
            </a:r>
          </a:p>
          <a:p>
            <a:r>
              <a:rPr lang="en-IE" dirty="0"/>
              <a:t>No direct reporting relationship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pic>
        <p:nvPicPr>
          <p:cNvPr id="5" name="Picture 4" descr="A group of green crosses&#10;&#10;Description automatically generated">
            <a:extLst>
              <a:ext uri="{FF2B5EF4-FFF2-40B4-BE49-F238E27FC236}">
                <a16:creationId xmlns:a16="http://schemas.microsoft.com/office/drawing/2014/main" id="{3B1F97CC-E177-696C-DFC8-1E6DA2A993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320" y="0"/>
            <a:ext cx="2265680" cy="226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382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85DBE-EAFE-D582-71EC-883117D01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rgbClr val="006600"/>
                </a:solidFill>
              </a:rPr>
              <a:t>What do we do? – our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3C6B6-D045-68C3-1372-878C54E2E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/>
              <a:t>Ensure that group activity contributes to the delivery of high </a:t>
            </a:r>
            <a:br>
              <a:rPr lang="en-IE" dirty="0"/>
            </a:br>
            <a:r>
              <a:rPr lang="en-IE" dirty="0"/>
              <a:t>quality and safe healthcare to patients and service users.</a:t>
            </a:r>
          </a:p>
          <a:p>
            <a:r>
              <a:rPr lang="en-IE" b="1" dirty="0"/>
              <a:t>Consult and give guidance </a:t>
            </a:r>
          </a:p>
          <a:p>
            <a:pPr lvl="1"/>
            <a:r>
              <a:rPr lang="en-IE" dirty="0"/>
              <a:t>on proposed and existing eHealth projects relevant to medication management to support governance, strategic direction, compliance with legislation and standards, and pragmatic advice to support successful implementation</a:t>
            </a:r>
          </a:p>
          <a:p>
            <a:r>
              <a:rPr lang="en-IE" b="1" dirty="0"/>
              <a:t>Promote engagement </a:t>
            </a:r>
          </a:p>
          <a:p>
            <a:pPr lvl="1"/>
            <a:r>
              <a:rPr lang="en-IE" dirty="0"/>
              <a:t>with the working groups involved in eHealth solution in the interest of patient safety and quality of care</a:t>
            </a:r>
          </a:p>
          <a:p>
            <a:pPr lvl="1"/>
            <a:r>
              <a:rPr lang="en-IE" dirty="0"/>
              <a:t>with other key stakeholders such as vendors in current and future development of medication management systems</a:t>
            </a:r>
          </a:p>
          <a:p>
            <a:r>
              <a:rPr lang="en-IE" b="1" dirty="0"/>
              <a:t>Provide insight and a forum for discussion </a:t>
            </a:r>
          </a:p>
          <a:p>
            <a:pPr lvl="1"/>
            <a:r>
              <a:rPr lang="en-IE" dirty="0"/>
              <a:t>on emerging trends, opportunities and potential issues for its future direction and priorities.</a:t>
            </a:r>
          </a:p>
        </p:txBody>
      </p:sp>
      <p:pic>
        <p:nvPicPr>
          <p:cNvPr id="4" name="Picture 3" descr="A group of green crosses&#10;&#10;Description automatically generated">
            <a:extLst>
              <a:ext uri="{FF2B5EF4-FFF2-40B4-BE49-F238E27FC236}">
                <a16:creationId xmlns:a16="http://schemas.microsoft.com/office/drawing/2014/main" id="{3DA012A4-8A87-482E-588E-4984EBBAC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320" y="0"/>
            <a:ext cx="2265680" cy="226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151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A9E24-6B53-5533-01CE-F091516E2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rgbClr val="006600"/>
                </a:solidFill>
              </a:rPr>
              <a:t>Examples of activity in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9F1E7-48A0-0B9E-E9AC-E5DD83AE9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b="1" dirty="0"/>
              <a:t>Consult and give guidance </a:t>
            </a:r>
          </a:p>
          <a:p>
            <a:pPr lvl="1"/>
            <a:r>
              <a:rPr lang="en-IE" dirty="0"/>
              <a:t>Submission to the Department of Health’s new </a:t>
            </a:r>
            <a:br>
              <a:rPr lang="en-IE" dirty="0"/>
            </a:br>
            <a:r>
              <a:rPr lang="en-IE" dirty="0"/>
              <a:t>Digital Health Strategic Framework 2023</a:t>
            </a:r>
          </a:p>
          <a:p>
            <a:r>
              <a:rPr lang="en-IE" b="1" dirty="0"/>
              <a:t>Promote engagement </a:t>
            </a:r>
          </a:p>
          <a:p>
            <a:pPr lvl="1"/>
            <a:r>
              <a:rPr lang="en-IE" dirty="0"/>
              <a:t>Pharmaceutical Society of Ireland and Irish Institute of Pharmacy – Service Plan 2024 and planning around </a:t>
            </a:r>
            <a:r>
              <a:rPr lang="en-IE" dirty="0" err="1"/>
              <a:t>PeHG</a:t>
            </a:r>
            <a:r>
              <a:rPr lang="en-IE" dirty="0"/>
              <a:t> Forum</a:t>
            </a:r>
          </a:p>
          <a:p>
            <a:pPr lvl="1"/>
            <a:r>
              <a:rPr lang="en-IE" dirty="0"/>
              <a:t>Irish Medication Safety Network eHealth Medication Safety Working Group</a:t>
            </a:r>
          </a:p>
          <a:p>
            <a:pPr lvl="1"/>
            <a:r>
              <a:rPr lang="en-IE" dirty="0"/>
              <a:t>National Shared Care Record Programme</a:t>
            </a:r>
          </a:p>
          <a:p>
            <a:r>
              <a:rPr lang="en-IE" b="1" dirty="0"/>
              <a:t>Provide insight and a forum for discussion </a:t>
            </a:r>
          </a:p>
          <a:p>
            <a:pPr lvl="1"/>
            <a:r>
              <a:rPr lang="en-IE" dirty="0"/>
              <a:t>Health Information Bill</a:t>
            </a:r>
          </a:p>
          <a:p>
            <a:pPr lvl="1"/>
            <a:r>
              <a:rPr lang="en-IE" dirty="0"/>
              <a:t>Record keeping and messaging about vaccine administrations in Pharmacies</a:t>
            </a:r>
          </a:p>
          <a:p>
            <a:endParaRPr lang="en-IE" dirty="0"/>
          </a:p>
        </p:txBody>
      </p:sp>
      <p:pic>
        <p:nvPicPr>
          <p:cNvPr id="4" name="Picture 3" descr="A group of green crosses&#10;&#10;Description automatically generated">
            <a:extLst>
              <a:ext uri="{FF2B5EF4-FFF2-40B4-BE49-F238E27FC236}">
                <a16:creationId xmlns:a16="http://schemas.microsoft.com/office/drawing/2014/main" id="{1A296A84-C8D7-28E5-288E-2D31D032A7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320" y="0"/>
            <a:ext cx="2265680" cy="226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940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E179E-614B-42E5-5DC2-90D0E7C2D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rgbClr val="006600"/>
                </a:solidFill>
              </a:rPr>
              <a:t>How can we engage with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6D960-3A16-36AB-7223-0AB640427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Engage with our members</a:t>
            </a:r>
          </a:p>
          <a:p>
            <a:r>
              <a:rPr lang="en-IE" dirty="0"/>
              <a:t>Connect with our IIOP hosted forum</a:t>
            </a:r>
          </a:p>
          <a:p>
            <a:endParaRPr lang="en-IE" dirty="0"/>
          </a:p>
          <a:p>
            <a:r>
              <a:rPr lang="en-IE" dirty="0"/>
              <a:t>Chair – Tamasine Grimes </a:t>
            </a:r>
            <a:r>
              <a:rPr lang="en-IE" dirty="0">
                <a:hlinkClick r:id="rId2"/>
              </a:rPr>
              <a:t>tagrimes@tcd.ie</a:t>
            </a:r>
            <a:endParaRPr lang="en-IE" dirty="0"/>
          </a:p>
          <a:p>
            <a:r>
              <a:rPr lang="en-IE" dirty="0"/>
              <a:t>Secretary – Noel Stenson </a:t>
            </a:r>
            <a:r>
              <a:rPr lang="en-IE" dirty="0">
                <a:hlinkClick r:id="rId3"/>
              </a:rPr>
              <a:t>noel@stenson.ie</a:t>
            </a:r>
            <a:r>
              <a:rPr lang="en-IE" dirty="0"/>
              <a:t> </a:t>
            </a:r>
          </a:p>
        </p:txBody>
      </p:sp>
      <p:pic>
        <p:nvPicPr>
          <p:cNvPr id="4" name="Picture 3" descr="A group of green crosses&#10;&#10;Description automatically generated">
            <a:extLst>
              <a:ext uri="{FF2B5EF4-FFF2-40B4-BE49-F238E27FC236}">
                <a16:creationId xmlns:a16="http://schemas.microsoft.com/office/drawing/2014/main" id="{C718CAAA-DBE2-3A5A-527A-D4BA689BA1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320" y="0"/>
            <a:ext cx="2265680" cy="226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276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TCD">
      <a:dk1>
        <a:srgbClr val="0569B9"/>
      </a:dk1>
      <a:lt1>
        <a:sysClr val="window" lastClr="FFFFFF"/>
      </a:lt1>
      <a:dk2>
        <a:srgbClr val="50555A"/>
      </a:dk2>
      <a:lt2>
        <a:srgbClr val="FFFFFF"/>
      </a:lt2>
      <a:accent1>
        <a:srgbClr val="0569B9"/>
      </a:accent1>
      <a:accent2>
        <a:srgbClr val="00AACD"/>
      </a:accent2>
      <a:accent3>
        <a:srgbClr val="00B4AA"/>
      </a:accent3>
      <a:accent4>
        <a:srgbClr val="32D732"/>
      </a:accent4>
      <a:accent5>
        <a:srgbClr val="FF641E"/>
      </a:accent5>
      <a:accent6>
        <a:srgbClr val="823278"/>
      </a:accent6>
      <a:hlink>
        <a:srgbClr val="0569B9"/>
      </a:hlink>
      <a:folHlink>
        <a:srgbClr val="0569B9"/>
      </a:folHlink>
    </a:clrScheme>
    <a:fontScheme name="TCD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 rtlCol="0">
        <a:spAutoFit/>
      </a:bodyPr>
      <a:lstStyle>
        <a:defPPr algn="l">
          <a:defRPr sz="900" dirty="0" smtClean="0"/>
        </a:defPPr>
      </a:lstStyle>
    </a:txDef>
  </a:objectDefaults>
  <a:extraClrSchemeLst/>
  <a:custClrLst>
    <a:custClr name="0569B9">
      <a:srgbClr val="0569B9"/>
    </a:custClr>
    <a:custClr name="00AACD">
      <a:srgbClr val="00AACD"/>
    </a:custClr>
    <a:custClr name="50555A">
      <a:srgbClr val="50555A"/>
    </a:custClr>
    <a:custClr name="00B4AA">
      <a:srgbClr val="00B4AA"/>
    </a:custClr>
    <a:custClr name="32D732">
      <a:srgbClr val="32D732"/>
    </a:custClr>
    <a:custClr name="96D700">
      <a:srgbClr val="96D700"/>
    </a:custClr>
    <a:custClr name="D2E100">
      <a:srgbClr val="D2E100"/>
    </a:custClr>
    <a:custClr name="FFD200">
      <a:srgbClr val="FFD200"/>
    </a:custClr>
    <a:custClr name="C8AA78">
      <a:srgbClr val="C8AA78"/>
    </a:custClr>
    <a:custClr name="FF641E">
      <a:srgbClr val="FF641E"/>
    </a:custClr>
    <a:custClr name="DC281E">
      <a:srgbClr val="DC281E"/>
    </a:custClr>
    <a:custClr name="823278">
      <a:srgbClr val="823278"/>
    </a:custClr>
    <a:custClr name="001E69">
      <a:srgbClr val="001E69"/>
    </a:custClr>
  </a:custClrLst>
  <a:extLst>
    <a:ext uri="{05A4C25C-085E-4340-85A3-A5531E510DB2}">
      <thm15:themeFamily xmlns:thm15="http://schemas.microsoft.com/office/thememl/2012/main" name="Theme1" id="{3C25C0F6-06D7-4576-9FC4-8516CFAE9180}" vid="{00B469BF-BACB-4ED7-AC01-3B021E2C8E5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489</Words>
  <Application>Microsoft Office PowerPoint</Application>
  <PresentationFormat>Widescreen</PresentationFormat>
  <Paragraphs>75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Source Sans Pro</vt:lpstr>
      <vt:lpstr>Office Theme</vt:lpstr>
      <vt:lpstr>Theme1</vt:lpstr>
      <vt:lpstr>Pharmacy eHealth Group – An Overview  Irish Medication Safety Network 24th November 2023</vt:lpstr>
      <vt:lpstr>Purpose</vt:lpstr>
      <vt:lpstr>How did we come about?</vt:lpstr>
      <vt:lpstr>Who are we?</vt:lpstr>
      <vt:lpstr>Pharmacy Stakeholders and Members</vt:lpstr>
      <vt:lpstr>How do we work?</vt:lpstr>
      <vt:lpstr>What do we do? – our objectives</vt:lpstr>
      <vt:lpstr>Examples of activity in 2023</vt:lpstr>
      <vt:lpstr>How can we engage with you?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Pharmacy eHealth Group – An Overview  Irish Medication Safety Network 24th November 2023</dc:title>
  <dc:creator>Tamasine Grimes</dc:creator>
  <cp:lastModifiedBy>Tamasine Grimes</cp:lastModifiedBy>
  <cp:revision>2</cp:revision>
  <dcterms:created xsi:type="dcterms:W3CDTF">2023-11-20T06:51:19Z</dcterms:created>
  <dcterms:modified xsi:type="dcterms:W3CDTF">2023-11-20T10:53:24Z</dcterms:modified>
</cp:coreProperties>
</file>