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sldIdLst>
    <p:sldId id="256" r:id="rId5"/>
    <p:sldId id="258" r:id="rId6"/>
    <p:sldId id="264" r:id="rId7"/>
    <p:sldId id="265" r:id="rId8"/>
    <p:sldId id="259" r:id="rId9"/>
    <p:sldId id="260" r:id="rId10"/>
    <p:sldId id="261" r:id="rId11"/>
    <p:sldId id="257" r:id="rId12"/>
    <p:sldId id="266" r:id="rId13"/>
    <p:sldId id="262" r:id="rId14"/>
    <p:sldId id="263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D3EB77-2B2C-4BFF-BB1F-5C6AF08BDB2C}" v="86" dt="2023-11-20T10:57:45.6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aret Bermingham" userId="082b4b8f-06bd-42ab-848b-9e2a0b0f85e8" providerId="ADAL" clId="{36D3EB77-2B2C-4BFF-BB1F-5C6AF08BDB2C}"/>
    <pc:docChg chg="undo custSel addSld modSld">
      <pc:chgData name="Margaret Bermingham" userId="082b4b8f-06bd-42ab-848b-9e2a0b0f85e8" providerId="ADAL" clId="{36D3EB77-2B2C-4BFF-BB1F-5C6AF08BDB2C}" dt="2023-11-20T10:58:31.357" v="1628" actId="1076"/>
      <pc:docMkLst>
        <pc:docMk/>
      </pc:docMkLst>
      <pc:sldChg chg="modSp mod">
        <pc:chgData name="Margaret Bermingham" userId="082b4b8f-06bd-42ab-848b-9e2a0b0f85e8" providerId="ADAL" clId="{36D3EB77-2B2C-4BFF-BB1F-5C6AF08BDB2C}" dt="2023-11-20T10:48:07.175" v="1450" actId="20577"/>
        <pc:sldMkLst>
          <pc:docMk/>
          <pc:sldMk cId="1864091687" sldId="256"/>
        </pc:sldMkLst>
        <pc:spChg chg="mod">
          <ac:chgData name="Margaret Bermingham" userId="082b4b8f-06bd-42ab-848b-9e2a0b0f85e8" providerId="ADAL" clId="{36D3EB77-2B2C-4BFF-BB1F-5C6AF08BDB2C}" dt="2023-11-20T10:48:07.175" v="1450" actId="20577"/>
          <ac:spMkLst>
            <pc:docMk/>
            <pc:sldMk cId="1864091687" sldId="256"/>
            <ac:spMk id="2" creationId="{00000000-0000-0000-0000-000000000000}"/>
          </ac:spMkLst>
        </pc:spChg>
        <pc:spChg chg="mod">
          <ac:chgData name="Margaret Bermingham" userId="082b4b8f-06bd-42ab-848b-9e2a0b0f85e8" providerId="ADAL" clId="{36D3EB77-2B2C-4BFF-BB1F-5C6AF08BDB2C}" dt="2023-11-18T13:24:28.635" v="1337" actId="255"/>
          <ac:spMkLst>
            <pc:docMk/>
            <pc:sldMk cId="1864091687" sldId="256"/>
            <ac:spMk id="3" creationId="{00000000-0000-0000-0000-000000000000}"/>
          </ac:spMkLst>
        </pc:spChg>
      </pc:sldChg>
      <pc:sldChg chg="addSp delSp modSp mod modClrScheme chgLayout">
        <pc:chgData name="Margaret Bermingham" userId="082b4b8f-06bd-42ab-848b-9e2a0b0f85e8" providerId="ADAL" clId="{36D3EB77-2B2C-4BFF-BB1F-5C6AF08BDB2C}" dt="2023-11-18T13:30:32.823" v="1440" actId="255"/>
        <pc:sldMkLst>
          <pc:docMk/>
          <pc:sldMk cId="4244946925" sldId="257"/>
        </pc:sldMkLst>
        <pc:spChg chg="del mod ord">
          <ac:chgData name="Margaret Bermingham" userId="082b4b8f-06bd-42ab-848b-9e2a0b0f85e8" providerId="ADAL" clId="{36D3EB77-2B2C-4BFF-BB1F-5C6AF08BDB2C}" dt="2023-11-18T13:02:24.063" v="973" actId="478"/>
          <ac:spMkLst>
            <pc:docMk/>
            <pc:sldMk cId="4244946925" sldId="257"/>
            <ac:spMk id="2" creationId="{A8D5DFEA-DDF3-477E-86D8-1B0E2E3E05F0}"/>
          </ac:spMkLst>
        </pc:spChg>
        <pc:spChg chg="del">
          <ac:chgData name="Margaret Bermingham" userId="082b4b8f-06bd-42ab-848b-9e2a0b0f85e8" providerId="ADAL" clId="{36D3EB77-2B2C-4BFF-BB1F-5C6AF08BDB2C}" dt="2023-11-18T13:00:40.260" v="957" actId="478"/>
          <ac:spMkLst>
            <pc:docMk/>
            <pc:sldMk cId="4244946925" sldId="257"/>
            <ac:spMk id="3" creationId="{D770494E-0FCF-4CD3-871B-D77EA305DF08}"/>
          </ac:spMkLst>
        </pc:spChg>
        <pc:spChg chg="add mod">
          <ac:chgData name="Margaret Bermingham" userId="082b4b8f-06bd-42ab-848b-9e2a0b0f85e8" providerId="ADAL" clId="{36D3EB77-2B2C-4BFF-BB1F-5C6AF08BDB2C}" dt="2023-11-18T13:04:07.078" v="1001" actId="20577"/>
          <ac:spMkLst>
            <pc:docMk/>
            <pc:sldMk cId="4244946925" sldId="257"/>
            <ac:spMk id="10" creationId="{BDCCEFF8-89E5-3D9B-9D23-982CD8ED42B5}"/>
          </ac:spMkLst>
        </pc:spChg>
        <pc:graphicFrameChg chg="add del mod">
          <ac:chgData name="Margaret Bermingham" userId="082b4b8f-06bd-42ab-848b-9e2a0b0f85e8" providerId="ADAL" clId="{36D3EB77-2B2C-4BFF-BB1F-5C6AF08BDB2C}" dt="2023-11-18T13:01:31.751" v="963" actId="478"/>
          <ac:graphicFrameMkLst>
            <pc:docMk/>
            <pc:sldMk cId="4244946925" sldId="257"/>
            <ac:graphicFrameMk id="4" creationId="{877452D5-FBBD-1FB6-2FDD-BAD2A6B462FD}"/>
          </ac:graphicFrameMkLst>
        </pc:graphicFrameChg>
        <pc:graphicFrameChg chg="add mod">
          <ac:chgData name="Margaret Bermingham" userId="082b4b8f-06bd-42ab-848b-9e2a0b0f85e8" providerId="ADAL" clId="{36D3EB77-2B2C-4BFF-BB1F-5C6AF08BDB2C}" dt="2023-11-18T13:30:32.823" v="1440" actId="255"/>
          <ac:graphicFrameMkLst>
            <pc:docMk/>
            <pc:sldMk cId="4244946925" sldId="257"/>
            <ac:graphicFrameMk id="5" creationId="{877452D5-FBBD-1FB6-2FDD-BAD2A6B462FD}"/>
          </ac:graphicFrameMkLst>
        </pc:graphicFrameChg>
      </pc:sldChg>
      <pc:sldChg chg="addSp modSp new mod modClrScheme chgLayout">
        <pc:chgData name="Margaret Bermingham" userId="082b4b8f-06bd-42ab-848b-9e2a0b0f85e8" providerId="ADAL" clId="{36D3EB77-2B2C-4BFF-BB1F-5C6AF08BDB2C}" dt="2023-11-20T10:50:12.107" v="1511" actId="2710"/>
        <pc:sldMkLst>
          <pc:docMk/>
          <pc:sldMk cId="3392450431" sldId="258"/>
        </pc:sldMkLst>
        <pc:spChg chg="mod ord">
          <ac:chgData name="Margaret Bermingham" userId="082b4b8f-06bd-42ab-848b-9e2a0b0f85e8" providerId="ADAL" clId="{36D3EB77-2B2C-4BFF-BB1F-5C6AF08BDB2C}" dt="2023-11-18T12:15:37.483" v="550" actId="26606"/>
          <ac:spMkLst>
            <pc:docMk/>
            <pc:sldMk cId="3392450431" sldId="258"/>
            <ac:spMk id="2" creationId="{3F465EC9-8BAF-9365-6CA2-E18750945678}"/>
          </ac:spMkLst>
        </pc:spChg>
        <pc:spChg chg="mod">
          <ac:chgData name="Margaret Bermingham" userId="082b4b8f-06bd-42ab-848b-9e2a0b0f85e8" providerId="ADAL" clId="{36D3EB77-2B2C-4BFF-BB1F-5C6AF08BDB2C}" dt="2023-11-20T10:50:12.107" v="1511" actId="2710"/>
          <ac:spMkLst>
            <pc:docMk/>
            <pc:sldMk cId="3392450431" sldId="258"/>
            <ac:spMk id="3" creationId="{FAB00524-1984-75E2-14BE-9B73B7D2C81C}"/>
          </ac:spMkLst>
        </pc:spChg>
        <pc:picChg chg="add mod">
          <ac:chgData name="Margaret Bermingham" userId="082b4b8f-06bd-42ab-848b-9e2a0b0f85e8" providerId="ADAL" clId="{36D3EB77-2B2C-4BFF-BB1F-5C6AF08BDB2C}" dt="2023-11-18T12:27:31.419" v="559" actId="1076"/>
          <ac:picMkLst>
            <pc:docMk/>
            <pc:sldMk cId="3392450431" sldId="258"/>
            <ac:picMk id="4" creationId="{B649D2B6-B155-3D7B-9D26-EFC579B87211}"/>
          </ac:picMkLst>
        </pc:picChg>
      </pc:sldChg>
      <pc:sldChg chg="addSp delSp modSp new mod modClrScheme chgLayout">
        <pc:chgData name="Margaret Bermingham" userId="082b4b8f-06bd-42ab-848b-9e2a0b0f85e8" providerId="ADAL" clId="{36D3EB77-2B2C-4BFF-BB1F-5C6AF08BDB2C}" dt="2023-11-18T13:28:42.113" v="1437" actId="20577"/>
        <pc:sldMkLst>
          <pc:docMk/>
          <pc:sldMk cId="1801012549" sldId="259"/>
        </pc:sldMkLst>
        <pc:spChg chg="mod ord">
          <ac:chgData name="Margaret Bermingham" userId="082b4b8f-06bd-42ab-848b-9e2a0b0f85e8" providerId="ADAL" clId="{36D3EB77-2B2C-4BFF-BB1F-5C6AF08BDB2C}" dt="2023-11-18T13:27:27.093" v="1382" actId="26606"/>
          <ac:spMkLst>
            <pc:docMk/>
            <pc:sldMk cId="1801012549" sldId="259"/>
            <ac:spMk id="2" creationId="{A0791184-360C-04DD-EDA4-578F6EE36422}"/>
          </ac:spMkLst>
        </pc:spChg>
        <pc:spChg chg="mod ord">
          <ac:chgData name="Margaret Bermingham" userId="082b4b8f-06bd-42ab-848b-9e2a0b0f85e8" providerId="ADAL" clId="{36D3EB77-2B2C-4BFF-BB1F-5C6AF08BDB2C}" dt="2023-11-18T13:28:42.113" v="1437" actId="20577"/>
          <ac:spMkLst>
            <pc:docMk/>
            <pc:sldMk cId="1801012549" sldId="259"/>
            <ac:spMk id="3" creationId="{CA9E4187-6A03-C580-7DD4-FF203F4D842D}"/>
          </ac:spMkLst>
        </pc:spChg>
        <pc:spChg chg="add del mod ord">
          <ac:chgData name="Margaret Bermingham" userId="082b4b8f-06bd-42ab-848b-9e2a0b0f85e8" providerId="ADAL" clId="{36D3EB77-2B2C-4BFF-BB1F-5C6AF08BDB2C}" dt="2023-11-18T13:27:19.733" v="1381" actId="478"/>
          <ac:spMkLst>
            <pc:docMk/>
            <pc:sldMk cId="1801012549" sldId="259"/>
            <ac:spMk id="4" creationId="{3EA5E1E7-0124-8027-18A0-F0255CFDB6D5}"/>
          </ac:spMkLst>
        </pc:spChg>
        <pc:spChg chg="add del mod">
          <ac:chgData name="Margaret Bermingham" userId="082b4b8f-06bd-42ab-848b-9e2a0b0f85e8" providerId="ADAL" clId="{36D3EB77-2B2C-4BFF-BB1F-5C6AF08BDB2C}" dt="2023-11-18T13:27:27.093" v="1382" actId="26606"/>
          <ac:spMkLst>
            <pc:docMk/>
            <pc:sldMk cId="1801012549" sldId="259"/>
            <ac:spMk id="6" creationId="{6F6E4914-8316-D1B5-7D1F-9226A189D484}"/>
          </ac:spMkLst>
        </pc:spChg>
      </pc:sldChg>
      <pc:sldChg chg="addSp delSp modSp new mod">
        <pc:chgData name="Margaret Bermingham" userId="082b4b8f-06bd-42ab-848b-9e2a0b0f85e8" providerId="ADAL" clId="{36D3EB77-2B2C-4BFF-BB1F-5C6AF08BDB2C}" dt="2023-11-18T13:10:29.389" v="1058" actId="14100"/>
        <pc:sldMkLst>
          <pc:docMk/>
          <pc:sldMk cId="433536674" sldId="260"/>
        </pc:sldMkLst>
        <pc:spChg chg="mod">
          <ac:chgData name="Margaret Bermingham" userId="082b4b8f-06bd-42ab-848b-9e2a0b0f85e8" providerId="ADAL" clId="{36D3EB77-2B2C-4BFF-BB1F-5C6AF08BDB2C}" dt="2023-11-18T11:55:36.936" v="47" actId="20577"/>
          <ac:spMkLst>
            <pc:docMk/>
            <pc:sldMk cId="433536674" sldId="260"/>
            <ac:spMk id="2" creationId="{01BFEC25-4E5A-E1BD-B51C-FE2A9A7A1475}"/>
          </ac:spMkLst>
        </pc:spChg>
        <pc:spChg chg="mod">
          <ac:chgData name="Margaret Bermingham" userId="082b4b8f-06bd-42ab-848b-9e2a0b0f85e8" providerId="ADAL" clId="{36D3EB77-2B2C-4BFF-BB1F-5C6AF08BDB2C}" dt="2023-11-18T12:48:48.742" v="925" actId="5793"/>
          <ac:spMkLst>
            <pc:docMk/>
            <pc:sldMk cId="433536674" sldId="260"/>
            <ac:spMk id="3" creationId="{47CA704B-E5A9-2579-CEA3-D5D08746F2D3}"/>
          </ac:spMkLst>
        </pc:spChg>
        <pc:graphicFrameChg chg="add del mod modGraphic">
          <ac:chgData name="Margaret Bermingham" userId="082b4b8f-06bd-42ab-848b-9e2a0b0f85e8" providerId="ADAL" clId="{36D3EB77-2B2C-4BFF-BB1F-5C6AF08BDB2C}" dt="2023-11-18T13:09:27.650" v="1045" actId="478"/>
          <ac:graphicFrameMkLst>
            <pc:docMk/>
            <pc:sldMk cId="433536674" sldId="260"/>
            <ac:graphicFrameMk id="4" creationId="{0C9DE53A-544F-CB07-E630-217BF793A85B}"/>
          </ac:graphicFrameMkLst>
        </pc:graphicFrameChg>
        <pc:graphicFrameChg chg="add mod">
          <ac:chgData name="Margaret Bermingham" userId="082b4b8f-06bd-42ab-848b-9e2a0b0f85e8" providerId="ADAL" clId="{36D3EB77-2B2C-4BFF-BB1F-5C6AF08BDB2C}" dt="2023-11-18T13:10:29.389" v="1058" actId="14100"/>
          <ac:graphicFrameMkLst>
            <pc:docMk/>
            <pc:sldMk cId="433536674" sldId="260"/>
            <ac:graphicFrameMk id="5" creationId="{6145901E-180E-E117-E074-5FFC46F87D9B}"/>
          </ac:graphicFrameMkLst>
        </pc:graphicFrameChg>
        <pc:graphicFrameChg chg="add del mod">
          <ac:chgData name="Margaret Bermingham" userId="082b4b8f-06bd-42ab-848b-9e2a0b0f85e8" providerId="ADAL" clId="{36D3EB77-2B2C-4BFF-BB1F-5C6AF08BDB2C}" dt="2023-11-18T13:09:49.700" v="1050" actId="478"/>
          <ac:graphicFrameMkLst>
            <pc:docMk/>
            <pc:sldMk cId="433536674" sldId="260"/>
            <ac:graphicFrameMk id="6" creationId="{60200FB4-7272-3080-54F3-55D0ECD4C0E3}"/>
          </ac:graphicFrameMkLst>
        </pc:graphicFrameChg>
      </pc:sldChg>
      <pc:sldChg chg="addSp delSp modSp new mod">
        <pc:chgData name="Margaret Bermingham" userId="082b4b8f-06bd-42ab-848b-9e2a0b0f85e8" providerId="ADAL" clId="{36D3EB77-2B2C-4BFF-BB1F-5C6AF08BDB2C}" dt="2023-11-18T12:55:53.004" v="956" actId="14734"/>
        <pc:sldMkLst>
          <pc:docMk/>
          <pc:sldMk cId="1865285938" sldId="261"/>
        </pc:sldMkLst>
        <pc:spChg chg="mod">
          <ac:chgData name="Margaret Bermingham" userId="082b4b8f-06bd-42ab-848b-9e2a0b0f85e8" providerId="ADAL" clId="{36D3EB77-2B2C-4BFF-BB1F-5C6AF08BDB2C}" dt="2023-11-18T11:55:40.505" v="54" actId="20577"/>
          <ac:spMkLst>
            <pc:docMk/>
            <pc:sldMk cId="1865285938" sldId="261"/>
            <ac:spMk id="2" creationId="{91CCFAD9-4A2D-90F4-64AD-51DD6A6F2006}"/>
          </ac:spMkLst>
        </pc:spChg>
        <pc:spChg chg="del">
          <ac:chgData name="Margaret Bermingham" userId="082b4b8f-06bd-42ab-848b-9e2a0b0f85e8" providerId="ADAL" clId="{36D3EB77-2B2C-4BFF-BB1F-5C6AF08BDB2C}" dt="2023-11-18T12:52:54.490" v="928"/>
          <ac:spMkLst>
            <pc:docMk/>
            <pc:sldMk cId="1865285938" sldId="261"/>
            <ac:spMk id="3" creationId="{C77E4631-0229-07B5-E998-50F07A1B3EA5}"/>
          </ac:spMkLst>
        </pc:spChg>
        <pc:graphicFrameChg chg="add mod modGraphic">
          <ac:chgData name="Margaret Bermingham" userId="082b4b8f-06bd-42ab-848b-9e2a0b0f85e8" providerId="ADAL" clId="{36D3EB77-2B2C-4BFF-BB1F-5C6AF08BDB2C}" dt="2023-11-18T12:55:53.004" v="956" actId="14734"/>
          <ac:graphicFrameMkLst>
            <pc:docMk/>
            <pc:sldMk cId="1865285938" sldId="261"/>
            <ac:graphicFrameMk id="4" creationId="{AE43EB51-1279-5FF6-682B-98ABFA40F7A2}"/>
          </ac:graphicFrameMkLst>
        </pc:graphicFrameChg>
      </pc:sldChg>
      <pc:sldChg chg="modSp new mod">
        <pc:chgData name="Margaret Bermingham" userId="082b4b8f-06bd-42ab-848b-9e2a0b0f85e8" providerId="ADAL" clId="{36D3EB77-2B2C-4BFF-BB1F-5C6AF08BDB2C}" dt="2023-11-18T13:12:43.537" v="1144" actId="20577"/>
        <pc:sldMkLst>
          <pc:docMk/>
          <pc:sldMk cId="1512157139" sldId="262"/>
        </pc:sldMkLst>
        <pc:spChg chg="mod">
          <ac:chgData name="Margaret Bermingham" userId="082b4b8f-06bd-42ab-848b-9e2a0b0f85e8" providerId="ADAL" clId="{36D3EB77-2B2C-4BFF-BB1F-5C6AF08BDB2C}" dt="2023-11-18T11:55:53.559" v="74" actId="20577"/>
          <ac:spMkLst>
            <pc:docMk/>
            <pc:sldMk cId="1512157139" sldId="262"/>
            <ac:spMk id="2" creationId="{00EFED86-D556-4CB7-704C-1888EC3E17DB}"/>
          </ac:spMkLst>
        </pc:spChg>
        <pc:spChg chg="mod">
          <ac:chgData name="Margaret Bermingham" userId="082b4b8f-06bd-42ab-848b-9e2a0b0f85e8" providerId="ADAL" clId="{36D3EB77-2B2C-4BFF-BB1F-5C6AF08BDB2C}" dt="2023-11-18T13:12:43.537" v="1144" actId="20577"/>
          <ac:spMkLst>
            <pc:docMk/>
            <pc:sldMk cId="1512157139" sldId="262"/>
            <ac:spMk id="3" creationId="{19BF26FF-B215-B96A-1608-CC2BF0E51DD6}"/>
          </ac:spMkLst>
        </pc:spChg>
      </pc:sldChg>
      <pc:sldChg chg="modSp new mod">
        <pc:chgData name="Margaret Bermingham" userId="082b4b8f-06bd-42ab-848b-9e2a0b0f85e8" providerId="ADAL" clId="{36D3EB77-2B2C-4BFF-BB1F-5C6AF08BDB2C}" dt="2023-11-18T13:23:27.757" v="1286" actId="20577"/>
        <pc:sldMkLst>
          <pc:docMk/>
          <pc:sldMk cId="3430337818" sldId="263"/>
        </pc:sldMkLst>
        <pc:spChg chg="mod">
          <ac:chgData name="Margaret Bermingham" userId="082b4b8f-06bd-42ab-848b-9e2a0b0f85e8" providerId="ADAL" clId="{36D3EB77-2B2C-4BFF-BB1F-5C6AF08BDB2C}" dt="2023-11-18T11:56:01.976" v="90" actId="20577"/>
          <ac:spMkLst>
            <pc:docMk/>
            <pc:sldMk cId="3430337818" sldId="263"/>
            <ac:spMk id="2" creationId="{93285DB6-D7EC-A54A-55AD-1A4BA238A319}"/>
          </ac:spMkLst>
        </pc:spChg>
        <pc:spChg chg="mod">
          <ac:chgData name="Margaret Bermingham" userId="082b4b8f-06bd-42ab-848b-9e2a0b0f85e8" providerId="ADAL" clId="{36D3EB77-2B2C-4BFF-BB1F-5C6AF08BDB2C}" dt="2023-11-18T13:23:27.757" v="1286" actId="20577"/>
          <ac:spMkLst>
            <pc:docMk/>
            <pc:sldMk cId="3430337818" sldId="263"/>
            <ac:spMk id="3" creationId="{8577DD00-FA45-7B3C-00A0-DBF2CD658D72}"/>
          </ac:spMkLst>
        </pc:spChg>
      </pc:sldChg>
      <pc:sldChg chg="addSp delSp modSp new mod modClrScheme chgLayout">
        <pc:chgData name="Margaret Bermingham" userId="082b4b8f-06bd-42ab-848b-9e2a0b0f85e8" providerId="ADAL" clId="{36D3EB77-2B2C-4BFF-BB1F-5C6AF08BDB2C}" dt="2023-11-20T10:49:01.758" v="1497" actId="20577"/>
        <pc:sldMkLst>
          <pc:docMk/>
          <pc:sldMk cId="867353163" sldId="264"/>
        </pc:sldMkLst>
        <pc:spChg chg="del">
          <ac:chgData name="Margaret Bermingham" userId="082b4b8f-06bd-42ab-848b-9e2a0b0f85e8" providerId="ADAL" clId="{36D3EB77-2B2C-4BFF-BB1F-5C6AF08BDB2C}" dt="2023-11-18T12:00:09.252" v="127" actId="700"/>
          <ac:spMkLst>
            <pc:docMk/>
            <pc:sldMk cId="867353163" sldId="264"/>
            <ac:spMk id="2" creationId="{8AC21BAB-4934-A04E-B5F7-B1F6D50C32F0}"/>
          </ac:spMkLst>
        </pc:spChg>
        <pc:spChg chg="del">
          <ac:chgData name="Margaret Bermingham" userId="082b4b8f-06bd-42ab-848b-9e2a0b0f85e8" providerId="ADAL" clId="{36D3EB77-2B2C-4BFF-BB1F-5C6AF08BDB2C}" dt="2023-11-18T12:00:09.252" v="127" actId="700"/>
          <ac:spMkLst>
            <pc:docMk/>
            <pc:sldMk cId="867353163" sldId="264"/>
            <ac:spMk id="3" creationId="{108C5DF1-B88E-08C2-527D-D67495F8B9C0}"/>
          </ac:spMkLst>
        </pc:spChg>
        <pc:spChg chg="add mod">
          <ac:chgData name="Margaret Bermingham" userId="082b4b8f-06bd-42ab-848b-9e2a0b0f85e8" providerId="ADAL" clId="{36D3EB77-2B2C-4BFF-BB1F-5C6AF08BDB2C}" dt="2023-11-20T10:49:01.758" v="1497" actId="20577"/>
          <ac:spMkLst>
            <pc:docMk/>
            <pc:sldMk cId="867353163" sldId="264"/>
            <ac:spMk id="14" creationId="{5CBCFC30-50FD-79BD-B3C1-46302EB272E4}"/>
          </ac:spMkLst>
        </pc:spChg>
        <pc:picChg chg="add mod modCrop">
          <ac:chgData name="Margaret Bermingham" userId="082b4b8f-06bd-42ab-848b-9e2a0b0f85e8" providerId="ADAL" clId="{36D3EB77-2B2C-4BFF-BB1F-5C6AF08BDB2C}" dt="2023-11-18T13:26:43.095" v="1369" actId="14100"/>
          <ac:picMkLst>
            <pc:docMk/>
            <pc:sldMk cId="867353163" sldId="264"/>
            <ac:picMk id="5" creationId="{1F439B4B-F3C5-3EF0-276F-D8254D5A7BA1}"/>
          </ac:picMkLst>
        </pc:picChg>
        <pc:picChg chg="add mod modCrop">
          <ac:chgData name="Margaret Bermingham" userId="082b4b8f-06bd-42ab-848b-9e2a0b0f85e8" providerId="ADAL" clId="{36D3EB77-2B2C-4BFF-BB1F-5C6AF08BDB2C}" dt="2023-11-18T13:26:34.258" v="1367" actId="1076"/>
          <ac:picMkLst>
            <pc:docMk/>
            <pc:sldMk cId="867353163" sldId="264"/>
            <ac:picMk id="7" creationId="{65FC6C03-A762-3DC5-0B9B-15F1B3018B95}"/>
          </ac:picMkLst>
        </pc:picChg>
        <pc:picChg chg="add mod modCrop">
          <ac:chgData name="Margaret Bermingham" userId="082b4b8f-06bd-42ab-848b-9e2a0b0f85e8" providerId="ADAL" clId="{36D3EB77-2B2C-4BFF-BB1F-5C6AF08BDB2C}" dt="2023-11-18T13:26:50.093" v="1371" actId="1076"/>
          <ac:picMkLst>
            <pc:docMk/>
            <pc:sldMk cId="867353163" sldId="264"/>
            <ac:picMk id="9" creationId="{D5BC7E9A-A414-DBBA-FC33-0A4AC36EBCE7}"/>
          </ac:picMkLst>
        </pc:picChg>
      </pc:sldChg>
      <pc:sldChg chg="addSp delSp modSp add mod modClrScheme chgLayout">
        <pc:chgData name="Margaret Bermingham" userId="082b4b8f-06bd-42ab-848b-9e2a0b0f85e8" providerId="ADAL" clId="{36D3EB77-2B2C-4BFF-BB1F-5C6AF08BDB2C}" dt="2023-11-20T10:50:42.379" v="1515" actId="20577"/>
        <pc:sldMkLst>
          <pc:docMk/>
          <pc:sldMk cId="4150269952" sldId="265"/>
        </pc:sldMkLst>
        <pc:spChg chg="mod ord">
          <ac:chgData name="Margaret Bermingham" userId="082b4b8f-06bd-42ab-848b-9e2a0b0f85e8" providerId="ADAL" clId="{36D3EB77-2B2C-4BFF-BB1F-5C6AF08BDB2C}" dt="2023-11-20T10:49:43.589" v="1506" actId="20577"/>
          <ac:spMkLst>
            <pc:docMk/>
            <pc:sldMk cId="4150269952" sldId="265"/>
            <ac:spMk id="2" creationId="{3F465EC9-8BAF-9365-6CA2-E18750945678}"/>
          </ac:spMkLst>
        </pc:spChg>
        <pc:spChg chg="mod">
          <ac:chgData name="Margaret Bermingham" userId="082b4b8f-06bd-42ab-848b-9e2a0b0f85e8" providerId="ADAL" clId="{36D3EB77-2B2C-4BFF-BB1F-5C6AF08BDB2C}" dt="2023-11-20T10:50:42.379" v="1515" actId="20577"/>
          <ac:spMkLst>
            <pc:docMk/>
            <pc:sldMk cId="4150269952" sldId="265"/>
            <ac:spMk id="3" creationId="{FAB00524-1984-75E2-14BE-9B73B7D2C81C}"/>
          </ac:spMkLst>
        </pc:spChg>
        <pc:picChg chg="add del mod">
          <ac:chgData name="Margaret Bermingham" userId="082b4b8f-06bd-42ab-848b-9e2a0b0f85e8" providerId="ADAL" clId="{36D3EB77-2B2C-4BFF-BB1F-5C6AF08BDB2C}" dt="2023-11-18T13:15:46.895" v="1145" actId="478"/>
          <ac:picMkLst>
            <pc:docMk/>
            <pc:sldMk cId="4150269952" sldId="265"/>
            <ac:picMk id="5" creationId="{C2632B58-1390-9F14-ADA0-4635B890EFD8}"/>
          </ac:picMkLst>
        </pc:picChg>
        <pc:picChg chg="add mod modCrop">
          <ac:chgData name="Margaret Bermingham" userId="082b4b8f-06bd-42ab-848b-9e2a0b0f85e8" providerId="ADAL" clId="{36D3EB77-2B2C-4BFF-BB1F-5C6AF08BDB2C}" dt="2023-11-18T13:26:59.196" v="1372" actId="14100"/>
          <ac:picMkLst>
            <pc:docMk/>
            <pc:sldMk cId="4150269952" sldId="265"/>
            <ac:picMk id="7" creationId="{0FEABE36-D745-137F-6BEC-1FE9EDEE3364}"/>
          </ac:picMkLst>
        </pc:picChg>
      </pc:sldChg>
      <pc:sldChg chg="addSp delSp modSp new mod modClrScheme chgLayout">
        <pc:chgData name="Margaret Bermingham" userId="082b4b8f-06bd-42ab-848b-9e2a0b0f85e8" providerId="ADAL" clId="{36D3EB77-2B2C-4BFF-BB1F-5C6AF08BDB2C}" dt="2023-11-18T13:32:42.337" v="1448"/>
        <pc:sldMkLst>
          <pc:docMk/>
          <pc:sldMk cId="1942463901" sldId="266"/>
        </pc:sldMkLst>
        <pc:spChg chg="mod ord">
          <ac:chgData name="Margaret Bermingham" userId="082b4b8f-06bd-42ab-848b-9e2a0b0f85e8" providerId="ADAL" clId="{36D3EB77-2B2C-4BFF-BB1F-5C6AF08BDB2C}" dt="2023-11-18T13:06:34.160" v="1024" actId="700"/>
          <ac:spMkLst>
            <pc:docMk/>
            <pc:sldMk cId="1942463901" sldId="266"/>
            <ac:spMk id="2" creationId="{5FC7E437-7DD5-7F26-0DBD-F2DB3D785808}"/>
          </ac:spMkLst>
        </pc:spChg>
        <pc:spChg chg="del">
          <ac:chgData name="Margaret Bermingham" userId="082b4b8f-06bd-42ab-848b-9e2a0b0f85e8" providerId="ADAL" clId="{36D3EB77-2B2C-4BFF-BB1F-5C6AF08BDB2C}" dt="2023-11-18T13:05:16.898" v="1003"/>
          <ac:spMkLst>
            <pc:docMk/>
            <pc:sldMk cId="1942463901" sldId="266"/>
            <ac:spMk id="3" creationId="{8BB09FCE-27B5-7859-7788-85EB1DB5F0D6}"/>
          </ac:spMkLst>
        </pc:spChg>
        <pc:graphicFrameChg chg="add mod ord">
          <ac:chgData name="Margaret Bermingham" userId="082b4b8f-06bd-42ab-848b-9e2a0b0f85e8" providerId="ADAL" clId="{36D3EB77-2B2C-4BFF-BB1F-5C6AF08BDB2C}" dt="2023-11-18T13:32:42.337" v="1448"/>
          <ac:graphicFrameMkLst>
            <pc:docMk/>
            <pc:sldMk cId="1942463901" sldId="266"/>
            <ac:graphicFrameMk id="4" creationId="{3C26EB41-4ED3-9F2B-FC32-E0AFD491CEA1}"/>
          </ac:graphicFrameMkLst>
        </pc:graphicFrameChg>
      </pc:sldChg>
      <pc:sldChg chg="addSp delSp modSp new mod modClrScheme chgLayout">
        <pc:chgData name="Margaret Bermingham" userId="082b4b8f-06bd-42ab-848b-9e2a0b0f85e8" providerId="ADAL" clId="{36D3EB77-2B2C-4BFF-BB1F-5C6AF08BDB2C}" dt="2023-11-20T10:58:31.357" v="1628" actId="1076"/>
        <pc:sldMkLst>
          <pc:docMk/>
          <pc:sldMk cId="233872117" sldId="267"/>
        </pc:sldMkLst>
        <pc:spChg chg="del mod ord">
          <ac:chgData name="Margaret Bermingham" userId="082b4b8f-06bd-42ab-848b-9e2a0b0f85e8" providerId="ADAL" clId="{36D3EB77-2B2C-4BFF-BB1F-5C6AF08BDB2C}" dt="2023-11-20T10:56:12.671" v="1517" actId="700"/>
          <ac:spMkLst>
            <pc:docMk/>
            <pc:sldMk cId="233872117" sldId="267"/>
            <ac:spMk id="2" creationId="{B0204C8B-D346-9CBB-0095-9564B9AA1D2D}"/>
          </ac:spMkLst>
        </pc:spChg>
        <pc:spChg chg="del mod ord">
          <ac:chgData name="Margaret Bermingham" userId="082b4b8f-06bd-42ab-848b-9e2a0b0f85e8" providerId="ADAL" clId="{36D3EB77-2B2C-4BFF-BB1F-5C6AF08BDB2C}" dt="2023-11-20T10:56:12.671" v="1517" actId="700"/>
          <ac:spMkLst>
            <pc:docMk/>
            <pc:sldMk cId="233872117" sldId="267"/>
            <ac:spMk id="3" creationId="{C24487BD-1512-9DC5-9626-BB71DAFEAE6E}"/>
          </ac:spMkLst>
        </pc:spChg>
        <pc:spChg chg="add mod ord">
          <ac:chgData name="Margaret Bermingham" userId="082b4b8f-06bd-42ab-848b-9e2a0b0f85e8" providerId="ADAL" clId="{36D3EB77-2B2C-4BFF-BB1F-5C6AF08BDB2C}" dt="2023-11-20T10:56:17.926" v="1531" actId="20577"/>
          <ac:spMkLst>
            <pc:docMk/>
            <pc:sldMk cId="233872117" sldId="267"/>
            <ac:spMk id="4" creationId="{00AD3547-0756-DEC6-A685-7E7DF64A21EA}"/>
          </ac:spMkLst>
        </pc:spChg>
        <pc:spChg chg="add mod ord">
          <ac:chgData name="Margaret Bermingham" userId="082b4b8f-06bd-42ab-848b-9e2a0b0f85e8" providerId="ADAL" clId="{36D3EB77-2B2C-4BFF-BB1F-5C6AF08BDB2C}" dt="2023-11-20T10:58:27.699" v="1627" actId="20577"/>
          <ac:spMkLst>
            <pc:docMk/>
            <pc:sldMk cId="233872117" sldId="267"/>
            <ac:spMk id="5" creationId="{35EEA080-B59B-CC36-139A-7DE295A717C4}"/>
          </ac:spMkLst>
        </pc:spChg>
        <pc:picChg chg="add del">
          <ac:chgData name="Margaret Bermingham" userId="082b4b8f-06bd-42ab-848b-9e2a0b0f85e8" providerId="ADAL" clId="{36D3EB77-2B2C-4BFF-BB1F-5C6AF08BDB2C}" dt="2023-11-20T10:57:06.433" v="1598" actId="478"/>
          <ac:picMkLst>
            <pc:docMk/>
            <pc:sldMk cId="233872117" sldId="267"/>
            <ac:picMk id="6" creationId="{D575CBC8-7D5F-A9D7-C2B6-F49325910EB7}"/>
          </ac:picMkLst>
        </pc:picChg>
        <pc:picChg chg="add mod modCrop">
          <ac:chgData name="Margaret Bermingham" userId="082b4b8f-06bd-42ab-848b-9e2a0b0f85e8" providerId="ADAL" clId="{36D3EB77-2B2C-4BFF-BB1F-5C6AF08BDB2C}" dt="2023-11-20T10:58:31.357" v="1628" actId="1076"/>
          <ac:picMkLst>
            <pc:docMk/>
            <pc:sldMk cId="233872117" sldId="267"/>
            <ac:picMk id="7" creationId="{89E56ADA-D9CE-01EA-E571-8D0417F87C5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sz="1600" b="1" dirty="0">
                <a:solidFill>
                  <a:sysClr val="windowText" lastClr="000000"/>
                </a:solidFill>
              </a:rPr>
              <a:t>How do you rate this pharmacy</a:t>
            </a:r>
            <a:r>
              <a:rPr lang="en-IE" sz="1600" b="1" baseline="0" dirty="0">
                <a:solidFill>
                  <a:sysClr val="windowText" lastClr="000000"/>
                </a:solidFill>
              </a:rPr>
              <a:t> on patient safety?</a:t>
            </a:r>
            <a:endParaRPr lang="en-IE" sz="1600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[Figure.xlsx]Sheet1!$B$1</c:f>
              <c:strCache>
                <c:ptCount val="1"/>
                <c:pt idx="0">
                  <c:v>Excellent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[Figure.xlsx]Sheet1!$A$2:$A$6</c:f>
              <c:strCache>
                <c:ptCount val="5"/>
                <c:pt idx="0">
                  <c:v>Locum pharmacist (n=22)</c:v>
                </c:pt>
                <c:pt idx="1">
                  <c:v>Pharmacist (n=53)</c:v>
                </c:pt>
                <c:pt idx="2">
                  <c:v>Supervising pharmacist (n=65)</c:v>
                </c:pt>
                <c:pt idx="3">
                  <c:v>Superintendent pharmacist (n=33)</c:v>
                </c:pt>
                <c:pt idx="4">
                  <c:v>All respondents (n=173)</c:v>
                </c:pt>
              </c:strCache>
            </c:strRef>
          </c:cat>
          <c:val>
            <c:numRef>
              <c:f>[Figure.xlsx]Sheet1!$B$2:$B$6</c:f>
              <c:numCache>
                <c:formatCode>General</c:formatCode>
                <c:ptCount val="5"/>
                <c:pt idx="0">
                  <c:v>13.6</c:v>
                </c:pt>
                <c:pt idx="1">
                  <c:v>13.2</c:v>
                </c:pt>
                <c:pt idx="2">
                  <c:v>14.1</c:v>
                </c:pt>
                <c:pt idx="3">
                  <c:v>36.4</c:v>
                </c:pt>
                <c:pt idx="4">
                  <c:v>17.899999999999999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BD-4612-997C-CBACBEC7BEFD}"/>
            </c:ext>
          </c:extLst>
        </c:ser>
        <c:ser>
          <c:idx val="1"/>
          <c:order val="1"/>
          <c:tx>
            <c:strRef>
              <c:f>[Figure.xlsx]Sheet1!$C$1</c:f>
              <c:strCache>
                <c:ptCount val="1"/>
                <c:pt idx="0">
                  <c:v>Very Good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[Figure.xlsx]Sheet1!$A$2:$A$6</c:f>
              <c:strCache>
                <c:ptCount val="5"/>
                <c:pt idx="0">
                  <c:v>Locum pharmacist (n=22)</c:v>
                </c:pt>
                <c:pt idx="1">
                  <c:v>Pharmacist (n=53)</c:v>
                </c:pt>
                <c:pt idx="2">
                  <c:v>Supervising pharmacist (n=65)</c:v>
                </c:pt>
                <c:pt idx="3">
                  <c:v>Superintendent pharmacist (n=33)</c:v>
                </c:pt>
                <c:pt idx="4">
                  <c:v>All respondents (n=173)</c:v>
                </c:pt>
              </c:strCache>
            </c:strRef>
          </c:cat>
          <c:val>
            <c:numRef>
              <c:f>[Figure.xlsx]Sheet1!$C$2:$C$6</c:f>
              <c:numCache>
                <c:formatCode>General</c:formatCode>
                <c:ptCount val="5"/>
                <c:pt idx="0">
                  <c:v>36.4</c:v>
                </c:pt>
                <c:pt idx="1">
                  <c:v>49.1</c:v>
                </c:pt>
                <c:pt idx="2">
                  <c:v>43.8</c:v>
                </c:pt>
                <c:pt idx="3">
                  <c:v>39.4</c:v>
                </c:pt>
                <c:pt idx="4">
                  <c:v>43.9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BD-4612-997C-CBACBEC7BEFD}"/>
            </c:ext>
          </c:extLst>
        </c:ser>
        <c:ser>
          <c:idx val="2"/>
          <c:order val="2"/>
          <c:tx>
            <c:strRef>
              <c:f>[Figure.xlsx]Sheet1!$D$1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[Figure.xlsx]Sheet1!$A$2:$A$6</c:f>
              <c:strCache>
                <c:ptCount val="5"/>
                <c:pt idx="0">
                  <c:v>Locum pharmacist (n=22)</c:v>
                </c:pt>
                <c:pt idx="1">
                  <c:v>Pharmacist (n=53)</c:v>
                </c:pt>
                <c:pt idx="2">
                  <c:v>Supervising pharmacist (n=65)</c:v>
                </c:pt>
                <c:pt idx="3">
                  <c:v>Superintendent pharmacist (n=33)</c:v>
                </c:pt>
                <c:pt idx="4">
                  <c:v>All respondents (n=173)</c:v>
                </c:pt>
              </c:strCache>
            </c:strRef>
          </c:cat>
          <c:val>
            <c:numRef>
              <c:f>[Figure.xlsx]Sheet1!$D$2:$D$6</c:f>
              <c:numCache>
                <c:formatCode>General</c:formatCode>
                <c:ptCount val="5"/>
                <c:pt idx="0">
                  <c:v>18.2</c:v>
                </c:pt>
                <c:pt idx="1">
                  <c:v>20.8</c:v>
                </c:pt>
                <c:pt idx="2">
                  <c:v>35.9</c:v>
                </c:pt>
                <c:pt idx="3">
                  <c:v>24.2</c:v>
                </c:pt>
                <c:pt idx="4">
                  <c:v>26.6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BD-4612-997C-CBACBEC7BEFD}"/>
            </c:ext>
          </c:extLst>
        </c:ser>
        <c:ser>
          <c:idx val="3"/>
          <c:order val="3"/>
          <c:tx>
            <c:strRef>
              <c:f>[Figure.xlsx]Sheet1!$E$1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[Figure.xlsx]Sheet1!$A$2:$A$6</c:f>
              <c:strCache>
                <c:ptCount val="5"/>
                <c:pt idx="0">
                  <c:v>Locum pharmacist (n=22)</c:v>
                </c:pt>
                <c:pt idx="1">
                  <c:v>Pharmacist (n=53)</c:v>
                </c:pt>
                <c:pt idx="2">
                  <c:v>Supervising pharmacist (n=65)</c:v>
                </c:pt>
                <c:pt idx="3">
                  <c:v>Superintendent pharmacist (n=33)</c:v>
                </c:pt>
                <c:pt idx="4">
                  <c:v>All respondents (n=173)</c:v>
                </c:pt>
              </c:strCache>
            </c:strRef>
          </c:cat>
          <c:val>
            <c:numRef>
              <c:f>[Figure.xlsx]Sheet1!$E$2:$E$6</c:f>
              <c:numCache>
                <c:formatCode>General</c:formatCode>
                <c:ptCount val="5"/>
                <c:pt idx="0">
                  <c:v>13.6</c:v>
                </c:pt>
                <c:pt idx="1">
                  <c:v>13.2</c:v>
                </c:pt>
                <c:pt idx="2">
                  <c:v>6.3</c:v>
                </c:pt>
                <c:pt idx="3">
                  <c:v>0</c:v>
                </c:pt>
                <c:pt idx="4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BD-4612-997C-CBACBEC7BEFD}"/>
            </c:ext>
          </c:extLst>
        </c:ser>
        <c:ser>
          <c:idx val="4"/>
          <c:order val="4"/>
          <c:tx>
            <c:strRef>
              <c:f>[Figure.xlsx]Sheet1!$F$1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[Figure.xlsx]Sheet1!$A$2:$A$6</c:f>
              <c:strCache>
                <c:ptCount val="5"/>
                <c:pt idx="0">
                  <c:v>Locum pharmacist (n=22)</c:v>
                </c:pt>
                <c:pt idx="1">
                  <c:v>Pharmacist (n=53)</c:v>
                </c:pt>
                <c:pt idx="2">
                  <c:v>Supervising pharmacist (n=65)</c:v>
                </c:pt>
                <c:pt idx="3">
                  <c:v>Superintendent pharmacist (n=33)</c:v>
                </c:pt>
                <c:pt idx="4">
                  <c:v>All respondents (n=173)</c:v>
                </c:pt>
              </c:strCache>
            </c:strRef>
          </c:cat>
          <c:val>
            <c:numRef>
              <c:f>[Figure.xlsx]Sheet1!$F$2:$F$6</c:f>
              <c:numCache>
                <c:formatCode>General</c:formatCode>
                <c:ptCount val="5"/>
                <c:pt idx="0">
                  <c:v>18.2</c:v>
                </c:pt>
                <c:pt idx="1">
                  <c:v>3.8</c:v>
                </c:pt>
                <c:pt idx="2">
                  <c:v>0</c:v>
                </c:pt>
                <c:pt idx="3">
                  <c:v>0</c:v>
                </c:pt>
                <c:pt idx="4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BD-4612-997C-CBACBEC7B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9593759"/>
        <c:axId val="1444839743"/>
      </c:barChart>
      <c:catAx>
        <c:axId val="13595937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839743"/>
        <c:crosses val="autoZero"/>
        <c:auto val="1"/>
        <c:lblAlgn val="ctr"/>
        <c:lblOffset val="100"/>
        <c:noMultiLvlLbl val="0"/>
      </c:catAx>
      <c:valAx>
        <c:axId val="1444839743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9593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0CE51F-FCEC-463B-A7D7-3C904F2E5868}" type="doc">
      <dgm:prSet loTypeId="urn:microsoft.com/office/officeart/2005/8/layout/vList5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IE"/>
        </a:p>
      </dgm:t>
    </dgm:pt>
    <dgm:pt modelId="{1254433E-EAB1-44CB-8E90-73F2A451CB20}">
      <dgm:prSet phldrT="[Text]" custT="1"/>
      <dgm:spPr/>
      <dgm:t>
        <a:bodyPr/>
        <a:lstStyle/>
        <a:p>
          <a:r>
            <a:rPr lang="en-IE" sz="3000" dirty="0">
              <a:latin typeface="Verdana" panose="020B0604030504040204" pitchFamily="34" charset="0"/>
              <a:ea typeface="Verdana" panose="020B0604030504040204" pitchFamily="34" charset="0"/>
            </a:rPr>
            <a:t>Attitude to safety culture</a:t>
          </a:r>
        </a:p>
      </dgm:t>
    </dgm:pt>
    <dgm:pt modelId="{6DD77617-CEB4-42B6-A1C4-C07CD472C30F}" type="parTrans" cxnId="{8E4991FB-59D1-4074-8559-6E7D64E30583}">
      <dgm:prSet/>
      <dgm:spPr/>
      <dgm:t>
        <a:bodyPr/>
        <a:lstStyle/>
        <a:p>
          <a:endParaRPr lang="en-IE" sz="3200"/>
        </a:p>
      </dgm:t>
    </dgm:pt>
    <dgm:pt modelId="{8E9F201D-1316-4797-AF2D-C6A8EC8386B6}" type="sibTrans" cxnId="{8E4991FB-59D1-4074-8559-6E7D64E30583}">
      <dgm:prSet/>
      <dgm:spPr/>
      <dgm:t>
        <a:bodyPr/>
        <a:lstStyle/>
        <a:p>
          <a:endParaRPr lang="en-IE" sz="3200"/>
        </a:p>
      </dgm:t>
    </dgm:pt>
    <dgm:pt modelId="{868258F5-4D7A-4201-A675-66F08FF57DA9}">
      <dgm:prSet phldrT="[Text]" custT="1"/>
      <dgm:spPr/>
      <dgm:t>
        <a:bodyPr/>
        <a:lstStyle/>
        <a:p>
          <a:pPr>
            <a:buNone/>
          </a:pPr>
          <a:r>
            <a:rPr lang="en-IE" sz="1900" i="1" dirty="0">
              <a:latin typeface="Verdana" panose="020B0604030504040204" pitchFamily="34" charset="0"/>
              <a:ea typeface="Verdana" panose="020B0604030504040204" pitchFamily="34" charset="0"/>
            </a:rPr>
            <a:t>“Most pharmacists don’t pay enough attention to how to prevent dispensing errors until something happens.”</a:t>
          </a:r>
          <a:endParaRPr lang="en-IE" sz="19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CD47F41-B942-4D02-B64B-8BB419364D74}" type="parTrans" cxnId="{4EC3124F-C2B9-4904-9607-940ED5E2D2BF}">
      <dgm:prSet/>
      <dgm:spPr/>
      <dgm:t>
        <a:bodyPr/>
        <a:lstStyle/>
        <a:p>
          <a:endParaRPr lang="en-IE" sz="3200"/>
        </a:p>
      </dgm:t>
    </dgm:pt>
    <dgm:pt modelId="{641FED7A-6D8C-440D-9A3A-CEA006F682C9}" type="sibTrans" cxnId="{4EC3124F-C2B9-4904-9607-940ED5E2D2BF}">
      <dgm:prSet/>
      <dgm:spPr/>
      <dgm:t>
        <a:bodyPr/>
        <a:lstStyle/>
        <a:p>
          <a:endParaRPr lang="en-IE" sz="3200"/>
        </a:p>
      </dgm:t>
    </dgm:pt>
    <dgm:pt modelId="{90FE6CAA-AB3F-445F-89E6-F9F5C09B092C}">
      <dgm:prSet phldrT="[Text]" custT="1"/>
      <dgm:spPr/>
      <dgm:t>
        <a:bodyPr/>
        <a:lstStyle/>
        <a:p>
          <a:r>
            <a:rPr lang="en-IE" sz="3000" dirty="0">
              <a:latin typeface="Verdana" panose="020B0604030504040204" pitchFamily="34" charset="0"/>
              <a:ea typeface="Verdana" panose="020B0604030504040204" pitchFamily="34" charset="0"/>
            </a:rPr>
            <a:t>Distractions</a:t>
          </a:r>
        </a:p>
      </dgm:t>
    </dgm:pt>
    <dgm:pt modelId="{615BECFB-A2EE-4697-B21D-F31FB0D4DBAA}" type="parTrans" cxnId="{33A597AC-BFD1-4364-9724-16F03459167C}">
      <dgm:prSet/>
      <dgm:spPr/>
      <dgm:t>
        <a:bodyPr/>
        <a:lstStyle/>
        <a:p>
          <a:endParaRPr lang="en-IE" sz="3200"/>
        </a:p>
      </dgm:t>
    </dgm:pt>
    <dgm:pt modelId="{625FBAD8-34D0-4104-B2CA-B7471BED2639}" type="sibTrans" cxnId="{33A597AC-BFD1-4364-9724-16F03459167C}">
      <dgm:prSet/>
      <dgm:spPr/>
      <dgm:t>
        <a:bodyPr/>
        <a:lstStyle/>
        <a:p>
          <a:endParaRPr lang="en-IE" sz="3200"/>
        </a:p>
      </dgm:t>
    </dgm:pt>
    <dgm:pt modelId="{B0083993-7652-45F6-86A8-0885E488E5FF}">
      <dgm:prSet phldrT="[Text]" custT="1"/>
      <dgm:spPr/>
      <dgm:t>
        <a:bodyPr/>
        <a:lstStyle/>
        <a:p>
          <a:pPr>
            <a:buNone/>
          </a:pPr>
          <a:r>
            <a:rPr lang="en-IE" sz="1900" i="1" dirty="0">
              <a:latin typeface="Verdana" panose="020B0604030504040204" pitchFamily="34" charset="0"/>
              <a:ea typeface="Verdana" panose="020B0604030504040204" pitchFamily="34" charset="0"/>
            </a:rPr>
            <a:t>“Distractions like pharmacists trying to do vaccines and then coming back in checking prescriptions causes a stressful environment and maybe leads to mistakes being made.”</a:t>
          </a:r>
          <a:endParaRPr lang="en-IE" sz="19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E0C840F-02CC-49C4-A72C-6539C7A00459}" type="parTrans" cxnId="{C03F99C5-9C89-4E1B-91BB-E8DF4A4F6583}">
      <dgm:prSet/>
      <dgm:spPr/>
      <dgm:t>
        <a:bodyPr/>
        <a:lstStyle/>
        <a:p>
          <a:endParaRPr lang="en-IE" sz="3200"/>
        </a:p>
      </dgm:t>
    </dgm:pt>
    <dgm:pt modelId="{A155F60C-042F-4AFC-97F5-29462F5F9DAF}" type="sibTrans" cxnId="{C03F99C5-9C89-4E1B-91BB-E8DF4A4F6583}">
      <dgm:prSet/>
      <dgm:spPr/>
      <dgm:t>
        <a:bodyPr/>
        <a:lstStyle/>
        <a:p>
          <a:endParaRPr lang="en-IE" sz="3200"/>
        </a:p>
      </dgm:t>
    </dgm:pt>
    <dgm:pt modelId="{65A0CE77-B940-4521-ABEB-FB66F5B9250A}">
      <dgm:prSet phldrT="[Text]" custT="1"/>
      <dgm:spPr/>
      <dgm:t>
        <a:bodyPr/>
        <a:lstStyle/>
        <a:p>
          <a:r>
            <a:rPr lang="en-IE" sz="3000" dirty="0">
              <a:latin typeface="Verdana" panose="020B0604030504040204" pitchFamily="34" charset="0"/>
              <a:ea typeface="Verdana" panose="020B0604030504040204" pitchFamily="34" charset="0"/>
            </a:rPr>
            <a:t>Work environment and staffing</a:t>
          </a:r>
        </a:p>
      </dgm:t>
    </dgm:pt>
    <dgm:pt modelId="{5109CC67-BC40-4A6D-8E6F-36F00BFB5D30}" type="parTrans" cxnId="{78B2C207-72EA-4A8F-89C7-FC8A55901039}">
      <dgm:prSet/>
      <dgm:spPr/>
      <dgm:t>
        <a:bodyPr/>
        <a:lstStyle/>
        <a:p>
          <a:endParaRPr lang="en-IE" sz="3200"/>
        </a:p>
      </dgm:t>
    </dgm:pt>
    <dgm:pt modelId="{CE94C177-D75E-4E3A-A261-09FCEB9D1935}" type="sibTrans" cxnId="{78B2C207-72EA-4A8F-89C7-FC8A55901039}">
      <dgm:prSet/>
      <dgm:spPr/>
      <dgm:t>
        <a:bodyPr/>
        <a:lstStyle/>
        <a:p>
          <a:endParaRPr lang="en-IE" sz="3200"/>
        </a:p>
      </dgm:t>
    </dgm:pt>
    <dgm:pt modelId="{6EBB5D06-42B7-46EB-B020-C939F1DC340C}">
      <dgm:prSet phldrT="[Text]" custT="1"/>
      <dgm:spPr/>
      <dgm:t>
        <a:bodyPr/>
        <a:lstStyle/>
        <a:p>
          <a:pPr>
            <a:buNone/>
          </a:pPr>
          <a:r>
            <a:rPr lang="en-IE" sz="1900" i="1" dirty="0"/>
            <a:t>“We’re very aware of best practice but time constraints mean it simply isn’t always possible.”</a:t>
          </a:r>
          <a:endParaRPr lang="en-IE" sz="19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BCDC3D4-5A0F-4069-82B2-C34731C15177}" type="parTrans" cxnId="{1B80154F-3F22-4CED-9075-B725E0845A04}">
      <dgm:prSet/>
      <dgm:spPr/>
      <dgm:t>
        <a:bodyPr/>
        <a:lstStyle/>
        <a:p>
          <a:endParaRPr lang="en-IE" sz="3200"/>
        </a:p>
      </dgm:t>
    </dgm:pt>
    <dgm:pt modelId="{FED5446D-9BBB-4B96-B46D-B54A083728EC}" type="sibTrans" cxnId="{1B80154F-3F22-4CED-9075-B725E0845A04}">
      <dgm:prSet/>
      <dgm:spPr/>
      <dgm:t>
        <a:bodyPr/>
        <a:lstStyle/>
        <a:p>
          <a:endParaRPr lang="en-IE" sz="3200"/>
        </a:p>
      </dgm:t>
    </dgm:pt>
    <dgm:pt modelId="{26C1B2F5-68EB-40EC-B269-A5A81BCF3F50}" type="pres">
      <dgm:prSet presAssocID="{B30CE51F-FCEC-463B-A7D7-3C904F2E5868}" presName="Name0" presStyleCnt="0">
        <dgm:presLayoutVars>
          <dgm:dir/>
          <dgm:animLvl val="lvl"/>
          <dgm:resizeHandles val="exact"/>
        </dgm:presLayoutVars>
      </dgm:prSet>
      <dgm:spPr/>
    </dgm:pt>
    <dgm:pt modelId="{09675517-DA73-4067-BFD2-0046209CEC51}" type="pres">
      <dgm:prSet presAssocID="{1254433E-EAB1-44CB-8E90-73F2A451CB20}" presName="linNode" presStyleCnt="0"/>
      <dgm:spPr/>
    </dgm:pt>
    <dgm:pt modelId="{32354F76-552B-47A5-BFF4-507F20F5749C}" type="pres">
      <dgm:prSet presAssocID="{1254433E-EAB1-44CB-8E90-73F2A451CB20}" presName="parentText" presStyleLbl="node1" presStyleIdx="0" presStyleCnt="3" custLinFactNeighborY="-186">
        <dgm:presLayoutVars>
          <dgm:chMax val="1"/>
          <dgm:bulletEnabled val="1"/>
        </dgm:presLayoutVars>
      </dgm:prSet>
      <dgm:spPr/>
    </dgm:pt>
    <dgm:pt modelId="{76492D03-5712-4276-A402-6510220E9C13}" type="pres">
      <dgm:prSet presAssocID="{1254433E-EAB1-44CB-8E90-73F2A451CB20}" presName="descendantText" presStyleLbl="alignAccFollowNode1" presStyleIdx="0" presStyleCnt="3">
        <dgm:presLayoutVars>
          <dgm:bulletEnabled val="1"/>
        </dgm:presLayoutVars>
      </dgm:prSet>
      <dgm:spPr/>
    </dgm:pt>
    <dgm:pt modelId="{D4009172-D31B-4CAD-A0FA-D675A12E2BD7}" type="pres">
      <dgm:prSet presAssocID="{8E9F201D-1316-4797-AF2D-C6A8EC8386B6}" presName="sp" presStyleCnt="0"/>
      <dgm:spPr/>
    </dgm:pt>
    <dgm:pt modelId="{0CC8064B-66C1-492C-9FB5-7278051CAFD9}" type="pres">
      <dgm:prSet presAssocID="{90FE6CAA-AB3F-445F-89E6-F9F5C09B092C}" presName="linNode" presStyleCnt="0"/>
      <dgm:spPr/>
    </dgm:pt>
    <dgm:pt modelId="{099C64E4-4A26-47C1-8F63-2BD1B6B4BD34}" type="pres">
      <dgm:prSet presAssocID="{90FE6CAA-AB3F-445F-89E6-F9F5C09B092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473BEEB-F835-47F8-9028-ADDD60CFE6DF}" type="pres">
      <dgm:prSet presAssocID="{90FE6CAA-AB3F-445F-89E6-F9F5C09B092C}" presName="descendantText" presStyleLbl="alignAccFollowNode1" presStyleIdx="1" presStyleCnt="3" custScaleY="112916">
        <dgm:presLayoutVars>
          <dgm:bulletEnabled val="1"/>
        </dgm:presLayoutVars>
      </dgm:prSet>
      <dgm:spPr/>
    </dgm:pt>
    <dgm:pt modelId="{BF05A74C-D28C-473F-A34F-A231FD984676}" type="pres">
      <dgm:prSet presAssocID="{625FBAD8-34D0-4104-B2CA-B7471BED2639}" presName="sp" presStyleCnt="0"/>
      <dgm:spPr/>
    </dgm:pt>
    <dgm:pt modelId="{61436E94-CC2D-4560-843E-814DC3917224}" type="pres">
      <dgm:prSet presAssocID="{65A0CE77-B940-4521-ABEB-FB66F5B9250A}" presName="linNode" presStyleCnt="0"/>
      <dgm:spPr/>
    </dgm:pt>
    <dgm:pt modelId="{4A82A08C-9EFC-426F-A7DE-C2EA5F9CAA86}" type="pres">
      <dgm:prSet presAssocID="{65A0CE77-B940-4521-ABEB-FB66F5B9250A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4519E43-4106-4483-ADB1-89573C312D99}" type="pres">
      <dgm:prSet presAssocID="{65A0CE77-B940-4521-ABEB-FB66F5B9250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78B2C207-72EA-4A8F-89C7-FC8A55901039}" srcId="{B30CE51F-FCEC-463B-A7D7-3C904F2E5868}" destId="{65A0CE77-B940-4521-ABEB-FB66F5B9250A}" srcOrd="2" destOrd="0" parTransId="{5109CC67-BC40-4A6D-8E6F-36F00BFB5D30}" sibTransId="{CE94C177-D75E-4E3A-A261-09FCEB9D1935}"/>
    <dgm:cxn modelId="{53ACAF12-F550-4120-970B-07A0400F73E1}" type="presOf" srcId="{868258F5-4D7A-4201-A675-66F08FF57DA9}" destId="{76492D03-5712-4276-A402-6510220E9C13}" srcOrd="0" destOrd="0" presId="urn:microsoft.com/office/officeart/2005/8/layout/vList5"/>
    <dgm:cxn modelId="{EFDE6A30-08F5-48C2-AF83-BB99A75CB0C2}" type="presOf" srcId="{1254433E-EAB1-44CB-8E90-73F2A451CB20}" destId="{32354F76-552B-47A5-BFF4-507F20F5749C}" srcOrd="0" destOrd="0" presId="urn:microsoft.com/office/officeart/2005/8/layout/vList5"/>
    <dgm:cxn modelId="{5413815F-AEF1-49CB-9307-3ABA111D6CDF}" type="presOf" srcId="{65A0CE77-B940-4521-ABEB-FB66F5B9250A}" destId="{4A82A08C-9EFC-426F-A7DE-C2EA5F9CAA86}" srcOrd="0" destOrd="0" presId="urn:microsoft.com/office/officeart/2005/8/layout/vList5"/>
    <dgm:cxn modelId="{9ED9F46D-0242-425C-86B3-DFFA4F4177AA}" type="presOf" srcId="{B0083993-7652-45F6-86A8-0885E488E5FF}" destId="{8473BEEB-F835-47F8-9028-ADDD60CFE6DF}" srcOrd="0" destOrd="0" presId="urn:microsoft.com/office/officeart/2005/8/layout/vList5"/>
    <dgm:cxn modelId="{4EC3124F-C2B9-4904-9607-940ED5E2D2BF}" srcId="{1254433E-EAB1-44CB-8E90-73F2A451CB20}" destId="{868258F5-4D7A-4201-A675-66F08FF57DA9}" srcOrd="0" destOrd="0" parTransId="{CCD47F41-B942-4D02-B64B-8BB419364D74}" sibTransId="{641FED7A-6D8C-440D-9A3A-CEA006F682C9}"/>
    <dgm:cxn modelId="{1B80154F-3F22-4CED-9075-B725E0845A04}" srcId="{65A0CE77-B940-4521-ABEB-FB66F5B9250A}" destId="{6EBB5D06-42B7-46EB-B020-C939F1DC340C}" srcOrd="0" destOrd="0" parTransId="{8BCDC3D4-5A0F-4069-82B2-C34731C15177}" sibTransId="{FED5446D-9BBB-4B96-B46D-B54A083728EC}"/>
    <dgm:cxn modelId="{3AD33E9A-954A-44B1-AF8B-590664140244}" type="presOf" srcId="{90FE6CAA-AB3F-445F-89E6-F9F5C09B092C}" destId="{099C64E4-4A26-47C1-8F63-2BD1B6B4BD34}" srcOrd="0" destOrd="0" presId="urn:microsoft.com/office/officeart/2005/8/layout/vList5"/>
    <dgm:cxn modelId="{33A597AC-BFD1-4364-9724-16F03459167C}" srcId="{B30CE51F-FCEC-463B-A7D7-3C904F2E5868}" destId="{90FE6CAA-AB3F-445F-89E6-F9F5C09B092C}" srcOrd="1" destOrd="0" parTransId="{615BECFB-A2EE-4697-B21D-F31FB0D4DBAA}" sibTransId="{625FBAD8-34D0-4104-B2CA-B7471BED2639}"/>
    <dgm:cxn modelId="{0D0397BA-A7D0-4A26-AFA7-69984EA2D55D}" type="presOf" srcId="{B30CE51F-FCEC-463B-A7D7-3C904F2E5868}" destId="{26C1B2F5-68EB-40EC-B269-A5A81BCF3F50}" srcOrd="0" destOrd="0" presId="urn:microsoft.com/office/officeart/2005/8/layout/vList5"/>
    <dgm:cxn modelId="{C03F99C5-9C89-4E1B-91BB-E8DF4A4F6583}" srcId="{90FE6CAA-AB3F-445F-89E6-F9F5C09B092C}" destId="{B0083993-7652-45F6-86A8-0885E488E5FF}" srcOrd="0" destOrd="0" parTransId="{EE0C840F-02CC-49C4-A72C-6539C7A00459}" sibTransId="{A155F60C-042F-4AFC-97F5-29462F5F9DAF}"/>
    <dgm:cxn modelId="{C11441E0-6683-47EB-A20E-CE285214870A}" type="presOf" srcId="{6EBB5D06-42B7-46EB-B020-C939F1DC340C}" destId="{44519E43-4106-4483-ADB1-89573C312D99}" srcOrd="0" destOrd="0" presId="urn:microsoft.com/office/officeart/2005/8/layout/vList5"/>
    <dgm:cxn modelId="{8E4991FB-59D1-4074-8559-6E7D64E30583}" srcId="{B30CE51F-FCEC-463B-A7D7-3C904F2E5868}" destId="{1254433E-EAB1-44CB-8E90-73F2A451CB20}" srcOrd="0" destOrd="0" parTransId="{6DD77617-CEB4-42B6-A1C4-C07CD472C30F}" sibTransId="{8E9F201D-1316-4797-AF2D-C6A8EC8386B6}"/>
    <dgm:cxn modelId="{DFA307BD-F515-4D5D-96C3-69C06BD6C558}" type="presParOf" srcId="{26C1B2F5-68EB-40EC-B269-A5A81BCF3F50}" destId="{09675517-DA73-4067-BFD2-0046209CEC51}" srcOrd="0" destOrd="0" presId="urn:microsoft.com/office/officeart/2005/8/layout/vList5"/>
    <dgm:cxn modelId="{FE06EB9A-318B-43C1-BE7C-A49409A4F5A1}" type="presParOf" srcId="{09675517-DA73-4067-BFD2-0046209CEC51}" destId="{32354F76-552B-47A5-BFF4-507F20F5749C}" srcOrd="0" destOrd="0" presId="urn:microsoft.com/office/officeart/2005/8/layout/vList5"/>
    <dgm:cxn modelId="{BEA1BC8A-8B9F-406B-82CC-579C3484DB6B}" type="presParOf" srcId="{09675517-DA73-4067-BFD2-0046209CEC51}" destId="{76492D03-5712-4276-A402-6510220E9C13}" srcOrd="1" destOrd="0" presId="urn:microsoft.com/office/officeart/2005/8/layout/vList5"/>
    <dgm:cxn modelId="{DAFF76AD-5D01-4909-BB8B-83ABCC38CF77}" type="presParOf" srcId="{26C1B2F5-68EB-40EC-B269-A5A81BCF3F50}" destId="{D4009172-D31B-4CAD-A0FA-D675A12E2BD7}" srcOrd="1" destOrd="0" presId="urn:microsoft.com/office/officeart/2005/8/layout/vList5"/>
    <dgm:cxn modelId="{3E26EB92-4EB9-49FD-BF12-BD1A686800A5}" type="presParOf" srcId="{26C1B2F5-68EB-40EC-B269-A5A81BCF3F50}" destId="{0CC8064B-66C1-492C-9FB5-7278051CAFD9}" srcOrd="2" destOrd="0" presId="urn:microsoft.com/office/officeart/2005/8/layout/vList5"/>
    <dgm:cxn modelId="{8099271D-24DF-401C-8A4F-0ED08712501B}" type="presParOf" srcId="{0CC8064B-66C1-492C-9FB5-7278051CAFD9}" destId="{099C64E4-4A26-47C1-8F63-2BD1B6B4BD34}" srcOrd="0" destOrd="0" presId="urn:microsoft.com/office/officeart/2005/8/layout/vList5"/>
    <dgm:cxn modelId="{1F1F4969-F9E4-4752-89BE-576ED460BAD0}" type="presParOf" srcId="{0CC8064B-66C1-492C-9FB5-7278051CAFD9}" destId="{8473BEEB-F835-47F8-9028-ADDD60CFE6DF}" srcOrd="1" destOrd="0" presId="urn:microsoft.com/office/officeart/2005/8/layout/vList5"/>
    <dgm:cxn modelId="{23A254F8-54E8-4F29-8272-FF5AD3EC56D4}" type="presParOf" srcId="{26C1B2F5-68EB-40EC-B269-A5A81BCF3F50}" destId="{BF05A74C-D28C-473F-A34F-A231FD984676}" srcOrd="3" destOrd="0" presId="urn:microsoft.com/office/officeart/2005/8/layout/vList5"/>
    <dgm:cxn modelId="{6C4F8589-2A96-4341-B796-66914608722C}" type="presParOf" srcId="{26C1B2F5-68EB-40EC-B269-A5A81BCF3F50}" destId="{61436E94-CC2D-4560-843E-814DC3917224}" srcOrd="4" destOrd="0" presId="urn:microsoft.com/office/officeart/2005/8/layout/vList5"/>
    <dgm:cxn modelId="{ABE76A02-6B16-4CBE-850F-E36A7EECD741}" type="presParOf" srcId="{61436E94-CC2D-4560-843E-814DC3917224}" destId="{4A82A08C-9EFC-426F-A7DE-C2EA5F9CAA86}" srcOrd="0" destOrd="0" presId="urn:microsoft.com/office/officeart/2005/8/layout/vList5"/>
    <dgm:cxn modelId="{96FF7EC7-298A-4DA0-AEB0-B12F390039DB}" type="presParOf" srcId="{61436E94-CC2D-4560-843E-814DC3917224}" destId="{44519E43-4106-4483-ADB1-89573C312D9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92D03-5712-4276-A402-6510220E9C13}">
      <dsp:nvSpPr>
        <dsp:cNvPr id="0" name=""/>
        <dsp:cNvSpPr/>
      </dsp:nvSpPr>
      <dsp:spPr>
        <a:xfrm rot="5400000">
          <a:off x="6957516" y="-2867556"/>
          <a:ext cx="1038225" cy="70368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E" sz="1900" i="1" kern="1200" dirty="0">
              <a:latin typeface="Verdana" panose="020B0604030504040204" pitchFamily="34" charset="0"/>
              <a:ea typeface="Verdana" panose="020B0604030504040204" pitchFamily="34" charset="0"/>
            </a:rPr>
            <a:t>“Most pharmacists don’t pay enough attention to how to prevent dispensing errors until something happens.”</a:t>
          </a:r>
          <a:endParaRPr lang="en-IE" sz="19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3958215" y="182427"/>
        <a:ext cx="6986145" cy="936861"/>
      </dsp:txXfrm>
    </dsp:sp>
    <dsp:sp modelId="{32354F76-552B-47A5-BFF4-507F20F5749C}">
      <dsp:nvSpPr>
        <dsp:cNvPr id="0" name=""/>
        <dsp:cNvSpPr/>
      </dsp:nvSpPr>
      <dsp:spPr>
        <a:xfrm>
          <a:off x="0" y="0"/>
          <a:ext cx="3958215" cy="1297781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000" kern="1200" dirty="0">
              <a:latin typeface="Verdana" panose="020B0604030504040204" pitchFamily="34" charset="0"/>
              <a:ea typeface="Verdana" panose="020B0604030504040204" pitchFamily="34" charset="0"/>
            </a:rPr>
            <a:t>Attitude to safety culture</a:t>
          </a:r>
        </a:p>
      </dsp:txBody>
      <dsp:txXfrm>
        <a:off x="63352" y="63352"/>
        <a:ext cx="3831511" cy="1171077"/>
      </dsp:txXfrm>
    </dsp:sp>
    <dsp:sp modelId="{8473BEEB-F835-47F8-9028-ADDD60CFE6DF}">
      <dsp:nvSpPr>
        <dsp:cNvPr id="0" name=""/>
        <dsp:cNvSpPr/>
      </dsp:nvSpPr>
      <dsp:spPr>
        <a:xfrm rot="5400000">
          <a:off x="6890468" y="-1504886"/>
          <a:ext cx="1172322" cy="70368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E" sz="1900" i="1" kern="1200" dirty="0">
              <a:latin typeface="Verdana" panose="020B0604030504040204" pitchFamily="34" charset="0"/>
              <a:ea typeface="Verdana" panose="020B0604030504040204" pitchFamily="34" charset="0"/>
            </a:rPr>
            <a:t>“Distractions like pharmacists trying to do vaccines and then coming back in checking prescriptions causes a stressful environment and maybe leads to mistakes being made.”</a:t>
          </a:r>
          <a:endParaRPr lang="en-IE" sz="19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3958216" y="1484594"/>
        <a:ext cx="6979599" cy="1057866"/>
      </dsp:txXfrm>
    </dsp:sp>
    <dsp:sp modelId="{099C64E4-4A26-47C1-8F63-2BD1B6B4BD34}">
      <dsp:nvSpPr>
        <dsp:cNvPr id="0" name=""/>
        <dsp:cNvSpPr/>
      </dsp:nvSpPr>
      <dsp:spPr>
        <a:xfrm>
          <a:off x="0" y="1364636"/>
          <a:ext cx="3958215" cy="1297781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000" kern="1200" dirty="0">
              <a:latin typeface="Verdana" panose="020B0604030504040204" pitchFamily="34" charset="0"/>
              <a:ea typeface="Verdana" panose="020B0604030504040204" pitchFamily="34" charset="0"/>
            </a:rPr>
            <a:t>Distractions</a:t>
          </a:r>
        </a:p>
      </dsp:txBody>
      <dsp:txXfrm>
        <a:off x="63352" y="1427988"/>
        <a:ext cx="3831511" cy="1171077"/>
      </dsp:txXfrm>
    </dsp:sp>
    <dsp:sp modelId="{44519E43-4106-4483-ADB1-89573C312D99}">
      <dsp:nvSpPr>
        <dsp:cNvPr id="0" name=""/>
        <dsp:cNvSpPr/>
      </dsp:nvSpPr>
      <dsp:spPr>
        <a:xfrm rot="5400000">
          <a:off x="6957516" y="-142215"/>
          <a:ext cx="1038225" cy="70368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E" sz="1900" i="1" kern="1200" dirty="0"/>
            <a:t>“We’re very aware of best practice but time constraints mean it simply isn’t always possible.”</a:t>
          </a:r>
          <a:endParaRPr lang="en-IE" sz="19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3958215" y="2907768"/>
        <a:ext cx="6986145" cy="936861"/>
      </dsp:txXfrm>
    </dsp:sp>
    <dsp:sp modelId="{4A82A08C-9EFC-426F-A7DE-C2EA5F9CAA86}">
      <dsp:nvSpPr>
        <dsp:cNvPr id="0" name=""/>
        <dsp:cNvSpPr/>
      </dsp:nvSpPr>
      <dsp:spPr>
        <a:xfrm>
          <a:off x="0" y="2727307"/>
          <a:ext cx="3958215" cy="1297781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000" kern="1200" dirty="0">
              <a:latin typeface="Verdana" panose="020B0604030504040204" pitchFamily="34" charset="0"/>
              <a:ea typeface="Verdana" panose="020B0604030504040204" pitchFamily="34" charset="0"/>
            </a:rPr>
            <a:t>Work environment and staffing</a:t>
          </a:r>
        </a:p>
      </dsp:txBody>
      <dsp:txXfrm>
        <a:off x="63352" y="2790659"/>
        <a:ext cx="3831511" cy="1171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78" y="4414000"/>
            <a:ext cx="7528883" cy="1185521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779" y="5684363"/>
            <a:ext cx="7528882" cy="928771"/>
          </a:xfrm>
        </p:spPr>
        <p:txBody>
          <a:bodyPr>
            <a:normAutofit/>
          </a:bodyPr>
          <a:lstStyle>
            <a:lvl1pPr marL="0" indent="0" algn="l">
              <a:buNone/>
              <a:defRPr sz="16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3" name="Picture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440" y="1848174"/>
            <a:ext cx="1260000" cy="12600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650" y="525307"/>
            <a:ext cx="1260000" cy="1260000"/>
          </a:xfrm>
          <a:prstGeom prst="rect">
            <a:avLst/>
          </a:prstGeom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440" y="3373134"/>
            <a:ext cx="3240000" cy="3240000"/>
          </a:xfrm>
          <a:prstGeom prst="rect">
            <a:avLst/>
          </a:prstGeom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440" y="1065307"/>
            <a:ext cx="720000" cy="720000"/>
          </a:xfrm>
          <a:prstGeom prst="rect">
            <a:avLst/>
          </a:prstGeom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230" y="2388174"/>
            <a:ext cx="720000" cy="720000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650" y="1848174"/>
            <a:ext cx="720000" cy="7200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1"/>
          <a:stretch/>
        </p:blipFill>
        <p:spPr>
          <a:xfrm>
            <a:off x="370779" y="525307"/>
            <a:ext cx="3600000" cy="3600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 b="22058"/>
          <a:stretch/>
        </p:blipFill>
        <p:spPr>
          <a:xfrm>
            <a:off x="4297690" y="525307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77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45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8514" y="1760765"/>
            <a:ext cx="527203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18514" y="2710416"/>
            <a:ext cx="5272039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823962" y="1771650"/>
            <a:ext cx="527203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818518" y="2718021"/>
            <a:ext cx="5282924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5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36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32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94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36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1825626"/>
            <a:ext cx="9096021" cy="41749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224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564335"/>
          </a:xfrm>
          <a:solidFill>
            <a:srgbClr val="FFB500"/>
          </a:solidFill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5643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21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27652"/>
            <a:ext cx="9096023" cy="4220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 rot="5400000">
            <a:off x="9060775" y="3117986"/>
            <a:ext cx="4220662" cy="14400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/>
          <p:cNvSpPr/>
          <p:nvPr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3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27652"/>
            <a:ext cx="9096023" cy="4220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9060775" y="3117986"/>
            <a:ext cx="4220662" cy="14400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24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27652"/>
            <a:ext cx="9096023" cy="4220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9060775" y="3117986"/>
            <a:ext cx="4220662" cy="14400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5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2"/>
            <a:ext cx="73152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415339" y="1727200"/>
            <a:ext cx="3451775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5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2"/>
            <a:ext cx="73152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460496" y="1727651"/>
            <a:ext cx="3406619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86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2"/>
            <a:ext cx="73152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415339" y="1727200"/>
            <a:ext cx="3451775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1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1"/>
            <a:ext cx="7315200" cy="41996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3894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667" y="1727650"/>
            <a:ext cx="3589447" cy="419962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6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2610"/>
            <a:ext cx="8126507" cy="3475187"/>
          </a:xfrm>
          <a:solidFill>
            <a:srgbClr val="FFB500"/>
          </a:solidFill>
        </p:spPr>
        <p:txBody>
          <a:bodyPr anchor="t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29986"/>
            <a:ext cx="8126507" cy="109901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719" y="3947797"/>
            <a:ext cx="2761488" cy="27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0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9568543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95685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5F278-C456-403B-9715-7A82943FFE80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8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hrq.gov/sops/about/patient-safety-culture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margaret.bermingham@ucc.ie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Safety Culture in Irish Community Pharmacies: a cross-sectional study using the Community Pharmacy Survey on Patient Safety Culture</a:t>
            </a:r>
            <a:endParaRPr lang="en-GB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778" y="5684363"/>
            <a:ext cx="7899461" cy="928771"/>
          </a:xfrm>
        </p:spPr>
        <p:txBody>
          <a:bodyPr>
            <a:normAutofit/>
          </a:bodyPr>
          <a:lstStyle/>
          <a:p>
            <a:r>
              <a:rPr lang="en-GB" sz="1600" dirty="0"/>
              <a:t>Edwin Wixted, Laura Gleeson, Oisín Kavanagh, </a:t>
            </a:r>
            <a:r>
              <a:rPr lang="en-GB" sz="1600" b="1" dirty="0"/>
              <a:t>Margaret Bermingham</a:t>
            </a:r>
          </a:p>
          <a:p>
            <a:r>
              <a:rPr lang="en-GB" sz="1600" dirty="0"/>
              <a:t>School of Pharmacy, University College Cork </a:t>
            </a:r>
          </a:p>
        </p:txBody>
      </p:sp>
    </p:spTree>
    <p:extLst>
      <p:ext uri="{BB962C8B-B14F-4D97-AF65-F5344CB8AC3E}">
        <p14:creationId xmlns:p14="http://schemas.microsoft.com/office/powerpoint/2010/main" val="1864091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FED86-D556-4CB7-704C-1888EC3E1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F26FF-B215-B96A-1608-CC2BF0E51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I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Pharmacists working in community pharmacy sector in Ireland reported a generally positive safety culture.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IE" sz="2000" dirty="0"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I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ow safety culture scores were reported for the dimension of Staffing, Work Pressure, and Pace - supported by thematic analysis of free-text comments.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IE" sz="2000" dirty="0">
                <a:ea typeface="Calibri" panose="020F0502020204030204" pitchFamily="34" charset="0"/>
                <a:cs typeface="Times New Roman" panose="02020603050405020304" pitchFamily="18" charset="0"/>
              </a:rPr>
              <a:t>Aligns with international findings. </a:t>
            </a:r>
            <a:r>
              <a:rPr lang="en-I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I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Differences in perception of safety culture observed between pharmacists with differing levels of managerial responsibility.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12157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5DB6-D7EC-A54A-55AD-1A4BA238A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7DD00-FA45-7B3C-00A0-DBF2CD658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E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What is patient safety culture? Agency for Healthcare Research and Quality. Published online March 2022. </a:t>
            </a:r>
            <a:r>
              <a:rPr lang="en-IE" sz="1800" dirty="0">
                <a:effectLst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https://www.ahrq.gov/sops/about/patient-safety-culture.html</a:t>
            </a:r>
            <a:endParaRPr lang="en-IE" sz="18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E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Gleeson LL, McNamara J, </a:t>
            </a:r>
            <a:r>
              <a:rPr lang="en-IE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Donworth</a:t>
            </a:r>
            <a:r>
              <a:rPr lang="en-IE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E, et al. Healthcare provider perceptions of safety culture: A multi-site study using the safety attitudes questionnaire. </a:t>
            </a:r>
            <a:r>
              <a:rPr lang="en-IE" sz="1800" i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Explor</a:t>
            </a:r>
            <a:r>
              <a:rPr lang="en-IE" sz="18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Res Clin Soc Pharm</a:t>
            </a:r>
            <a:r>
              <a:rPr lang="en-IE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2023;9:100228. </a:t>
            </a:r>
          </a:p>
          <a:p>
            <a:pPr marL="342900" indent="-342900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E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Gleeson LL, O’Brien GL, O’Mahony D, Byrne S. Thirst for change in a challenging environment: healthcare providers’ perceptions of safety culture in a large Irish teaching hospital. </a:t>
            </a:r>
            <a:r>
              <a:rPr lang="en-IE" sz="1800" i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Ir</a:t>
            </a:r>
            <a:r>
              <a:rPr lang="en-IE" sz="18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J Med Sci</a:t>
            </a:r>
            <a:r>
              <a:rPr lang="en-IE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2022;191(2):607-613. </a:t>
            </a:r>
          </a:p>
          <a:p>
            <a:pPr marL="342900" indent="-342900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E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Gleeson LL, Tobin L, O’Brien GL, et al. Safety culture in a major accredited Irish university teaching hospital: a mixed methods study using the safety attitudes questionnaire. </a:t>
            </a:r>
            <a:r>
              <a:rPr lang="en-IE" sz="1800" i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Ir</a:t>
            </a:r>
            <a:r>
              <a:rPr lang="en-IE" sz="18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J Med Sci</a:t>
            </a:r>
            <a:r>
              <a:rPr lang="en-IE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2020;189(4):1171-1178. </a:t>
            </a:r>
          </a:p>
          <a:p>
            <a:pPr marL="342900" indent="-342900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E" sz="18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2012 Preliminary Comparative Results: Pharmacy Survey on Patient Safety Culture</a:t>
            </a:r>
            <a:r>
              <a:rPr lang="en-IE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Agency for Healthcare Research and Quality; 2012.</a:t>
            </a:r>
          </a:p>
          <a:p>
            <a:pPr marL="342900" indent="-342900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E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Kwon KE, Nam DR, Lee MS, Kim SJ, Lee JE, Jung SY. Status of Patient Safety Culture in Community Pharmacy Settings: A Systematic Review. </a:t>
            </a:r>
            <a:r>
              <a:rPr lang="en-IE" sz="18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J Patient </a:t>
            </a:r>
            <a:r>
              <a:rPr lang="en-IE" sz="1800" i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Saf</a:t>
            </a:r>
            <a:r>
              <a:rPr lang="en-IE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2023;19(6):353-361.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30337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EEA080-B59B-CC36-139A-7DE295A71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Dr Margaret Bermingham </a:t>
            </a:r>
          </a:p>
          <a:p>
            <a:pPr marL="342900" lvl="1" indent="0">
              <a:buNone/>
            </a:pPr>
            <a:r>
              <a:rPr lang="en-IE" dirty="0">
                <a:hlinkClick r:id="rId2"/>
              </a:rPr>
              <a:t>margaret.bermingham@ucc.ie</a:t>
            </a:r>
            <a:r>
              <a:rPr lang="en-IE" dirty="0"/>
              <a:t> </a:t>
            </a:r>
          </a:p>
          <a:p>
            <a:pPr marL="342900" lvl="1" indent="0">
              <a:buNone/>
            </a:pPr>
            <a:endParaRPr lang="en-IE" dirty="0"/>
          </a:p>
          <a:p>
            <a:pPr marL="342900" lvl="1" indent="0">
              <a:buNone/>
            </a:pPr>
            <a:endParaRPr lang="en-IE" dirty="0"/>
          </a:p>
          <a:p>
            <a:pPr marL="342900" lvl="1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	@margbermingham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AD3547-0756-DEC6-A685-7E7DF64A2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Contact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E56ADA-D9CE-01EA-E571-8D0417F87C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33"/>
          <a:stretch/>
        </p:blipFill>
        <p:spPr>
          <a:xfrm>
            <a:off x="932872" y="3027361"/>
            <a:ext cx="638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00524-1984-75E2-14BE-9B73B7D2C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329218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Patient safety culture is</a:t>
            </a:r>
          </a:p>
          <a:p>
            <a:pPr marL="342900" lvl="1" indent="0">
              <a:lnSpc>
                <a:spcPct val="100000"/>
              </a:lnSpc>
              <a:buNone/>
            </a:pPr>
            <a:r>
              <a:rPr lang="en-US" sz="2100" i="1" dirty="0"/>
              <a:t>the product of individual and group values, attitudes, perceptions, competencies, and patterns of </a:t>
            </a:r>
            <a:r>
              <a:rPr lang="en-US" sz="2100" i="1" dirty="0" err="1"/>
              <a:t>behaviour</a:t>
            </a:r>
            <a:r>
              <a:rPr lang="en-US" sz="2100" i="1" dirty="0"/>
              <a:t> that determine the commitment to, and the style and proficiency of, an </a:t>
            </a:r>
            <a:r>
              <a:rPr lang="en-US" sz="2100" i="1" dirty="0" err="1"/>
              <a:t>organisation’s</a:t>
            </a:r>
            <a:r>
              <a:rPr lang="en-US" sz="2100" i="1" dirty="0"/>
              <a:t> health and safety management </a:t>
            </a:r>
          </a:p>
          <a:p>
            <a:pPr marL="342900" lvl="1" indent="0">
              <a:lnSpc>
                <a:spcPct val="100000"/>
              </a:lnSpc>
              <a:buNone/>
            </a:pPr>
            <a:endParaRPr lang="en-US" sz="2100" i="1" dirty="0"/>
          </a:p>
          <a:p>
            <a:pPr>
              <a:lnSpc>
                <a:spcPct val="100000"/>
              </a:lnSpc>
            </a:pPr>
            <a:r>
              <a:rPr lang="en-US" dirty="0"/>
              <a:t>Less research on patient safety culture in community pharmacy than in secondary care pharmacy settings </a:t>
            </a:r>
          </a:p>
          <a:p>
            <a:pPr marL="0" indent="0">
              <a:lnSpc>
                <a:spcPct val="100000"/>
              </a:lnSpc>
              <a:buNone/>
            </a:pPr>
            <a:endParaRPr lang="en-IE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49D2B6-B155-3D7B-9D26-EFC579B87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909" y="2152868"/>
            <a:ext cx="4435764" cy="1108941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465EC9-8BAF-9365-6CA2-E1875094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</p:spPr>
        <p:txBody>
          <a:bodyPr anchor="ctr">
            <a:normAutofit/>
          </a:bodyPr>
          <a:lstStyle/>
          <a:p>
            <a:r>
              <a:rPr lang="en-US" dirty="0"/>
              <a:t>Background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92450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CBCFC30-50FD-79BD-B3C1-46302EB27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</p:spPr>
        <p:txBody>
          <a:bodyPr/>
          <a:lstStyle/>
          <a:p>
            <a:r>
              <a:rPr lang="en-US" dirty="0"/>
              <a:t>Irish Data on Safety Culture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439B4B-F3C5-3EF0-276F-D8254D5A7B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35" r="2870" b="9005"/>
          <a:stretch/>
        </p:blipFill>
        <p:spPr>
          <a:xfrm>
            <a:off x="662709" y="1860664"/>
            <a:ext cx="4685145" cy="1573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FC6C03-A762-3DC5-0B9B-15F1B3018B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1" t="11930" r="12817"/>
          <a:stretch/>
        </p:blipFill>
        <p:spPr>
          <a:xfrm>
            <a:off x="4800823" y="3329871"/>
            <a:ext cx="5503128" cy="18190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BC7E9A-A414-DBBA-FC33-0A4AC36EBC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45" t="6928" r="4128" b="9180"/>
          <a:stretch/>
        </p:blipFill>
        <p:spPr>
          <a:xfrm>
            <a:off x="739523" y="5016384"/>
            <a:ext cx="5356477" cy="173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53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00524-1984-75E2-14BE-9B73B7D2C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900" dirty="0"/>
              <a:t>Increasing use as research tool since 2016, primarily in Asia and Middle East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900" dirty="0"/>
              <a:t>Highest positive responses are for the dimensions of </a:t>
            </a:r>
            <a:r>
              <a:rPr lang="en-US" sz="1900" b="1" dirty="0"/>
              <a:t>teamwork</a:t>
            </a:r>
            <a:r>
              <a:rPr lang="en-US" sz="1900" dirty="0"/>
              <a:t> and </a:t>
            </a:r>
            <a:r>
              <a:rPr lang="en-US" sz="1900" b="1" dirty="0"/>
              <a:t>patient counselling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900" dirty="0"/>
              <a:t>Lowest positive responses for </a:t>
            </a:r>
            <a:r>
              <a:rPr lang="en-US" sz="1900" b="1" dirty="0"/>
              <a:t>staffing, work pressure, and pace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900" dirty="0"/>
              <a:t>85% rate their community pharmacy setting as excellent, very good or good for overall patient safety culture.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900" dirty="0"/>
              <a:t>No Irish or European data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IE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465EC9-8BAF-9365-6CA2-E1875094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</p:spPr>
        <p:txBody>
          <a:bodyPr anchor="ctr">
            <a:normAutofit/>
          </a:bodyPr>
          <a:lstStyle/>
          <a:p>
            <a:r>
              <a:rPr lang="en-US" sz="3600" dirty="0"/>
              <a:t>Community Pharmacy Survey on Patient Safety Culture</a:t>
            </a:r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EABE36-D745-137F-6BEC-1FE9EDEE33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82" r="6365"/>
          <a:stretch/>
        </p:blipFill>
        <p:spPr>
          <a:xfrm>
            <a:off x="6533305" y="3076421"/>
            <a:ext cx="5187422" cy="160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69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1184-360C-04DD-EDA4-578F6EE36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</p:spPr>
        <p:txBody>
          <a:bodyPr anchor="ctr">
            <a:normAutofit/>
          </a:bodyPr>
          <a:lstStyle/>
          <a:p>
            <a:r>
              <a:rPr lang="en-US" dirty="0"/>
              <a:t>Methods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E4187-6A03-C580-7DD4-FF203F4D8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27652"/>
            <a:ext cx="9096023" cy="42206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40 Likert scale questions in 5 sections / 11 dimensions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Demographics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Free-text comments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Emailed to 3943 community pharmacists, Nov 2021.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The positive rate response (% PRR) of each question and dimension was calculated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% PRR is the mean percentage of positive Likert scale responses to each item and each dimension.  </a:t>
            </a:r>
          </a:p>
        </p:txBody>
      </p:sp>
    </p:spTree>
    <p:extLst>
      <p:ext uri="{BB962C8B-B14F-4D97-AF65-F5344CB8AC3E}">
        <p14:creationId xmlns:p14="http://schemas.microsoft.com/office/powerpoint/2010/main" val="1801012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FEC25-4E5A-E1BD-B51C-FE2A9A7A1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A704B-E5A9-2579-CEA3-D5D08746F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Completed by 173 pharmacists, response rate 4.4%.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Chart 16">
            <a:extLst>
              <a:ext uri="{FF2B5EF4-FFF2-40B4-BE49-F238E27FC236}">
                <a16:creationId xmlns:a16="http://schemas.microsoft.com/office/drawing/2014/main" id="{6145901E-180E-E117-E074-5FFC46F87D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8652457"/>
              </p:ext>
            </p:extLst>
          </p:nvPr>
        </p:nvGraphicFramePr>
        <p:xfrm>
          <a:off x="905523" y="2379215"/>
          <a:ext cx="8620217" cy="3644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12534462" imgH="5694157" progId="Excel.Chart.8">
                  <p:embed/>
                </p:oleObj>
              </mc:Choice>
              <mc:Fallback>
                <p:oleObj name="Chart" r:id="rId2" imgW="12534462" imgH="5694157" progId="Excel.Chart.8">
                  <p:embed/>
                  <p:pic>
                    <p:nvPicPr>
                      <p:cNvPr id="5" name="Chart 16">
                        <a:extLst>
                          <a:ext uri="{FF2B5EF4-FFF2-40B4-BE49-F238E27FC236}">
                            <a16:creationId xmlns:a16="http://schemas.microsoft.com/office/drawing/2014/main" id="{6145901E-180E-E117-E074-5FFC46F87D9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523" y="2379215"/>
                        <a:ext cx="8620217" cy="36440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3536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CFAD9-4A2D-90F4-64AD-51DD6A6F2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I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E43EB51-1279-5FF6-682B-98ABFA40F7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930189"/>
              </p:ext>
            </p:extLst>
          </p:nvPr>
        </p:nvGraphicFramePr>
        <p:xfrm>
          <a:off x="838201" y="2165670"/>
          <a:ext cx="9096022" cy="338328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7598433">
                  <a:extLst>
                    <a:ext uri="{9D8B030D-6E8A-4147-A177-3AD203B41FA5}">
                      <a16:colId xmlns:a16="http://schemas.microsoft.com/office/drawing/2014/main" val="557601248"/>
                    </a:ext>
                  </a:extLst>
                </a:gridCol>
                <a:gridCol w="1497589">
                  <a:extLst>
                    <a:ext uri="{9D8B030D-6E8A-4147-A177-3AD203B41FA5}">
                      <a16:colId xmlns:a16="http://schemas.microsoft.com/office/drawing/2014/main" val="2169028079"/>
                    </a:ext>
                  </a:extLst>
                </a:gridCol>
              </a:tblGrid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E" sz="2100" kern="100" dirty="0">
                          <a:effectLst/>
                        </a:rPr>
                        <a:t>High scoring individual statements </a:t>
                      </a:r>
                      <a:endParaRPr lang="en-IE" sz="2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E" sz="2100" kern="100" dirty="0">
                          <a:effectLst/>
                        </a:rPr>
                        <a:t>% PRR</a:t>
                      </a:r>
                      <a:endParaRPr lang="en-IE" sz="2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341046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E" sz="1800" b="0" kern="100" dirty="0">
                          <a:effectLst/>
                        </a:rPr>
                        <a:t>Our pharmacists tell patients important information about their new prescriptions </a:t>
                      </a:r>
                      <a:endParaRPr lang="en-IE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E" sz="1800" b="0" kern="100" dirty="0">
                          <a:effectLst/>
                        </a:rPr>
                        <a:t>91.3</a:t>
                      </a:r>
                      <a:endParaRPr lang="en-IE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733504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E" sz="1800" b="0" kern="100" dirty="0">
                          <a:effectLst/>
                        </a:rPr>
                        <a:t>Staff are treated fairly when they make mistakes </a:t>
                      </a:r>
                      <a:endParaRPr lang="en-IE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E" sz="1800" b="0" kern="100">
                          <a:effectLst/>
                        </a:rPr>
                        <a:t>87.3</a:t>
                      </a:r>
                      <a:endParaRPr lang="en-IE" sz="18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7451926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E" sz="1800" b="0" kern="100" dirty="0">
                          <a:effectLst/>
                        </a:rPr>
                        <a:t>When a mistake happens, we try to figure out what problems in the work process led to the mistake </a:t>
                      </a:r>
                      <a:endParaRPr lang="en-IE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E" sz="1800" b="0" kern="100" dirty="0">
                          <a:effectLst/>
                        </a:rPr>
                        <a:t>86.7</a:t>
                      </a:r>
                      <a:endParaRPr lang="en-IE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422067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E" sz="1800" kern="100" dirty="0">
                          <a:effectLst/>
                        </a:rPr>
                        <a:t> </a:t>
                      </a:r>
                      <a:endParaRPr lang="en-I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E" sz="1800" kern="100">
                          <a:effectLst/>
                        </a:rPr>
                        <a:t> </a:t>
                      </a:r>
                      <a:endParaRPr lang="en-I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888042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E" sz="2100" kern="100" dirty="0">
                          <a:solidFill>
                            <a:schemeClr val="bg1"/>
                          </a:solidFill>
                          <a:effectLst/>
                        </a:rPr>
                        <a:t>Low scoring individual statements </a:t>
                      </a:r>
                      <a:endParaRPr lang="en-IE" sz="21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E" sz="2100" kern="100" dirty="0">
                          <a:solidFill>
                            <a:schemeClr val="bg1"/>
                          </a:solidFill>
                          <a:effectLst/>
                        </a:rPr>
                        <a:t>% PRR</a:t>
                      </a:r>
                      <a:endParaRPr lang="en-IE" sz="21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87022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E" sz="1800" b="0" kern="100" dirty="0">
                          <a:effectLst/>
                        </a:rPr>
                        <a:t>Interruptions/distractions in this pharmacy (from phone calls, faxes, customers, etc.) make it difficult for staff to work accurately </a:t>
                      </a:r>
                      <a:endParaRPr lang="en-IE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E" sz="1800" b="0" kern="100" dirty="0">
                          <a:effectLst/>
                        </a:rPr>
                        <a:t>6.4</a:t>
                      </a:r>
                      <a:endParaRPr lang="en-IE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205268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E" sz="1800" b="0" kern="100" dirty="0">
                          <a:effectLst/>
                        </a:rPr>
                        <a:t>We feel rushed when processing prescriptions </a:t>
                      </a:r>
                      <a:endParaRPr lang="en-IE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E" sz="1800" b="0" kern="100" dirty="0">
                          <a:effectLst/>
                        </a:rPr>
                        <a:t>8.1</a:t>
                      </a:r>
                      <a:endParaRPr lang="en-IE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7545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285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DCCEFF8-89E5-3D9B-9D23-982CD8ED4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77452D5-FBBD-1FB6-2FDD-BAD2A6B462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5524098"/>
              </p:ext>
            </p:extLst>
          </p:nvPr>
        </p:nvGraphicFramePr>
        <p:xfrm>
          <a:off x="838201" y="1727652"/>
          <a:ext cx="9096023" cy="4220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4946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7E437-7DD5-7F26-0DBD-F2DB3D785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Results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C26EB41-4ED3-9F2B-FC32-E0AFD491CEA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86388093"/>
              </p:ext>
            </p:extLst>
          </p:nvPr>
        </p:nvGraphicFramePr>
        <p:xfrm>
          <a:off x="857651" y="1920554"/>
          <a:ext cx="10995043" cy="4027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2463901"/>
      </p:ext>
    </p:extLst>
  </p:cSld>
  <p:clrMapOvr>
    <a:masterClrMapping/>
  </p:clrMapOvr>
</p:sld>
</file>

<file path=ppt/theme/theme1.xml><?xml version="1.0" encoding="utf-8"?>
<a:theme xmlns:a="http://schemas.openxmlformats.org/drawingml/2006/main" name="UCC Branded Template Traditional Ratio">
  <a:themeElements>
    <a:clrScheme name="UC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C69"/>
      </a:accent1>
      <a:accent2>
        <a:srgbClr val="CE222C"/>
      </a:accent2>
      <a:accent3>
        <a:srgbClr val="BBBCBC"/>
      </a:accent3>
      <a:accent4>
        <a:srgbClr val="FFB500"/>
      </a:accent4>
      <a:accent5>
        <a:srgbClr val="69B3E7"/>
      </a:accent5>
      <a:accent6>
        <a:srgbClr val="74AA50"/>
      </a:accent6>
      <a:hlink>
        <a:srgbClr val="C6893F"/>
      </a:hlink>
      <a:folHlink>
        <a:srgbClr val="7566DC"/>
      </a:folHlink>
    </a:clrScheme>
    <a:fontScheme name="UCC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DD1016B-A062-47D3-A514-FD961C1035A9}" vid="{FB26B872-2414-4D25-9954-24645543141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8685BA83EE6540887BFB3578CEDC3A" ma:contentTypeVersion="2" ma:contentTypeDescription="Create a new document." ma:contentTypeScope="" ma:versionID="48dfd50ebbc8bd359cb3ec302c684449">
  <xsd:schema xmlns:xsd="http://www.w3.org/2001/XMLSchema" xmlns:xs="http://www.w3.org/2001/XMLSchema" xmlns:p="http://schemas.microsoft.com/office/2006/metadata/properties" xmlns:ns2="9684e87b-6f38-468f-babb-d1bc481fa1b3" targetNamespace="http://schemas.microsoft.com/office/2006/metadata/properties" ma:root="true" ma:fieldsID="7ed64c9cd51829f10078fa057b65e248" ns2:_="">
    <xsd:import namespace="9684e87b-6f38-468f-babb-d1bc481fa1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4e87b-6f38-468f-babb-d1bc481fa1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2DF740-E2D3-4CA9-AEB5-6F8C5C0CEE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0F656A-7F52-4AB6-B842-0708EF8815F0}">
  <ds:schemaRefs>
    <ds:schemaRef ds:uri="http://purl.org/dc/elements/1.1/"/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7b592a0b-9fc1-4953-8af8-e58545be5f9e"/>
    <ds:schemaRef ds:uri="b3b80130-4a26-4d38-b879-26c0ae6016f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2FA9ADF-073B-419E-9BDE-B003512859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84e87b-6f38-468f-babb-d1bc481fa1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UCC PowerPoint (Widescreen)</Template>
  <TotalTime>110</TotalTime>
  <Words>697</Words>
  <Application>Microsoft Office PowerPoint</Application>
  <PresentationFormat>Widescreen</PresentationFormat>
  <Paragraphs>69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Verdana</vt:lpstr>
      <vt:lpstr>UCC Branded Template Traditional Ratio</vt:lpstr>
      <vt:lpstr>Chart</vt:lpstr>
      <vt:lpstr>Safety Culture in Irish Community Pharmacies: a cross-sectional study using the Community Pharmacy Survey on Patient Safety Culture</vt:lpstr>
      <vt:lpstr>Background</vt:lpstr>
      <vt:lpstr>Irish Data on Safety Culture </vt:lpstr>
      <vt:lpstr>Community Pharmacy Survey on Patient Safety Culture</vt:lpstr>
      <vt:lpstr>Methods</vt:lpstr>
      <vt:lpstr>Results</vt:lpstr>
      <vt:lpstr>Results</vt:lpstr>
      <vt:lpstr>Results</vt:lpstr>
      <vt:lpstr>Results</vt:lpstr>
      <vt:lpstr>Conclusion </vt:lpstr>
      <vt:lpstr>References </vt:lpstr>
      <vt:lpstr>Contact </vt:lpstr>
    </vt:vector>
  </TitlesOfParts>
  <Company>University College Cork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Culture in Irish Community Pharmacies: a cross-sectional study using the Community Pharmacy Survey on Patient Safety Culture</dc:title>
  <dc:creator>Margaret Bermingham</dc:creator>
  <cp:lastModifiedBy>Margaret Bermingham</cp:lastModifiedBy>
  <cp:revision>1</cp:revision>
  <dcterms:created xsi:type="dcterms:W3CDTF">2023-11-16T14:05:42Z</dcterms:created>
  <dcterms:modified xsi:type="dcterms:W3CDTF">2023-11-20T10:58:33Z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0x010100D48685BA83EE6540887BFB3578CEDC3A</vt:lpwstr>
  </property>
</Properties>
</file>